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58" r:id="rId3"/>
    <p:sldId id="262" r:id="rId4"/>
    <p:sldId id="257" r:id="rId5"/>
    <p:sldId id="261" r:id="rId6"/>
    <p:sldId id="263" r:id="rId7"/>
    <p:sldId id="264" r:id="rId8"/>
    <p:sldId id="259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Bakbak One" panose="020B0604020202020204" charset="0"/>
      <p:regular r:id="rId18"/>
    </p:embeddedFont>
    <p:embeddedFont>
      <p:font typeface="Asap" panose="020B0604020202020204" charset="0"/>
      <p:regular r:id="rId19"/>
      <p:bold r:id="rId20"/>
      <p:italic r:id="rId21"/>
      <p:boldItalic r:id="rId22"/>
    </p:embeddedFont>
    <p:embeddedFont>
      <p:font typeface="Orelega One" panose="020B0604020202020204" charset="0"/>
      <p:regular r:id="rId23"/>
    </p:embeddedFont>
    <p:embeddedFont>
      <p:font typeface="Anaheim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91D89F-8EDA-4073-A2C6-9948C017248D}">
  <a:tblStyle styleId="{EA91D89F-8EDA-4073-A2C6-9948C01724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69D177-2D8F-4CB7-BB3B-947EF198C32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462DD-F005-4EE4-BC50-9749CBC2C2AF}" type="doc">
      <dgm:prSet loTypeId="urn:microsoft.com/office/officeart/2005/8/layout/target3" loCatId="relationship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83A68FA9-BBAD-4E96-8314-846D77DFF396}">
      <dgm:prSet/>
      <dgm:spPr/>
      <dgm:t>
        <a:bodyPr/>
        <a:lstStyle/>
        <a:p>
          <a:pPr rtl="0"/>
          <a:r>
            <a:rPr lang="en-US" b="0" i="0" smtClean="0"/>
            <a:t>MERITS &amp; DEMERITS</a:t>
          </a:r>
          <a:endParaRPr lang="en-US"/>
        </a:p>
      </dgm:t>
    </dgm:pt>
    <dgm:pt modelId="{EF1A64A7-9125-4333-A21A-FD08E8B86283}" type="parTrans" cxnId="{15767E93-C717-400D-89BA-059D27E0D63F}">
      <dgm:prSet/>
      <dgm:spPr/>
      <dgm:t>
        <a:bodyPr/>
        <a:lstStyle/>
        <a:p>
          <a:endParaRPr lang="en-US"/>
        </a:p>
      </dgm:t>
    </dgm:pt>
    <dgm:pt modelId="{385B3BB1-7529-4F6B-A393-D64887ACF224}" type="sibTrans" cxnId="{15767E93-C717-400D-89BA-059D27E0D63F}">
      <dgm:prSet/>
      <dgm:spPr/>
      <dgm:t>
        <a:bodyPr/>
        <a:lstStyle/>
        <a:p>
          <a:endParaRPr lang="en-US"/>
        </a:p>
      </dgm:t>
    </dgm:pt>
    <dgm:pt modelId="{D618332B-C8D1-40C4-BC8C-E3504D0A00F3}" type="pres">
      <dgm:prSet presAssocID="{02C462DD-F005-4EE4-BC50-9749CBC2C2A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55D51DF-AFF4-4133-A106-FDC0404E954B}" type="pres">
      <dgm:prSet presAssocID="{83A68FA9-BBAD-4E96-8314-846D77DFF396}" presName="circle1" presStyleLbl="node1" presStyleIdx="0" presStyleCnt="1"/>
      <dgm:spPr/>
    </dgm:pt>
    <dgm:pt modelId="{73AFC758-B984-45CB-8972-3FD8DBC45D10}" type="pres">
      <dgm:prSet presAssocID="{83A68FA9-BBAD-4E96-8314-846D77DFF396}" presName="space" presStyleCnt="0"/>
      <dgm:spPr/>
    </dgm:pt>
    <dgm:pt modelId="{BDAB34F5-71FA-4826-9027-6A6D49F590C0}" type="pres">
      <dgm:prSet presAssocID="{83A68FA9-BBAD-4E96-8314-846D77DFF396}" presName="rect1" presStyleLbl="alignAcc1" presStyleIdx="0" presStyleCnt="1"/>
      <dgm:spPr/>
    </dgm:pt>
    <dgm:pt modelId="{BB7B22D0-F8BC-461A-A6A6-0E2AFD8EF859}" type="pres">
      <dgm:prSet presAssocID="{83A68FA9-BBAD-4E96-8314-846D77DFF39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38492C4-1F24-4656-B18C-85512E9056D0}" type="presOf" srcId="{83A68FA9-BBAD-4E96-8314-846D77DFF396}" destId="{BB7B22D0-F8BC-461A-A6A6-0E2AFD8EF859}" srcOrd="1" destOrd="0" presId="urn:microsoft.com/office/officeart/2005/8/layout/target3"/>
    <dgm:cxn modelId="{AF6E3ED7-2428-469A-8F9E-73F34D786479}" type="presOf" srcId="{83A68FA9-BBAD-4E96-8314-846D77DFF396}" destId="{BDAB34F5-71FA-4826-9027-6A6D49F590C0}" srcOrd="0" destOrd="0" presId="urn:microsoft.com/office/officeart/2005/8/layout/target3"/>
    <dgm:cxn modelId="{15767E93-C717-400D-89BA-059D27E0D63F}" srcId="{02C462DD-F005-4EE4-BC50-9749CBC2C2AF}" destId="{83A68FA9-BBAD-4E96-8314-846D77DFF396}" srcOrd="0" destOrd="0" parTransId="{EF1A64A7-9125-4333-A21A-FD08E8B86283}" sibTransId="{385B3BB1-7529-4F6B-A393-D64887ACF224}"/>
    <dgm:cxn modelId="{2AC64617-4B01-407F-821C-D40D06D54027}" type="presOf" srcId="{02C462DD-F005-4EE4-BC50-9749CBC2C2AF}" destId="{D618332B-C8D1-40C4-BC8C-E3504D0A00F3}" srcOrd="0" destOrd="0" presId="urn:microsoft.com/office/officeart/2005/8/layout/target3"/>
    <dgm:cxn modelId="{1336BB02-2A1F-4EA9-93C9-C1D8C6AA7C44}" type="presParOf" srcId="{D618332B-C8D1-40C4-BC8C-E3504D0A00F3}" destId="{355D51DF-AFF4-4133-A106-FDC0404E954B}" srcOrd="0" destOrd="0" presId="urn:microsoft.com/office/officeart/2005/8/layout/target3"/>
    <dgm:cxn modelId="{C4FA91A6-F05E-48A0-9682-422ECCA16902}" type="presParOf" srcId="{D618332B-C8D1-40C4-BC8C-E3504D0A00F3}" destId="{73AFC758-B984-45CB-8972-3FD8DBC45D10}" srcOrd="1" destOrd="0" presId="urn:microsoft.com/office/officeart/2005/8/layout/target3"/>
    <dgm:cxn modelId="{FF25FDFB-008F-404C-8B13-F1DC0DDF85C1}" type="presParOf" srcId="{D618332B-C8D1-40C4-BC8C-E3504D0A00F3}" destId="{BDAB34F5-71FA-4826-9027-6A6D49F590C0}" srcOrd="2" destOrd="0" presId="urn:microsoft.com/office/officeart/2005/8/layout/target3"/>
    <dgm:cxn modelId="{533529C4-8A5F-49DB-87B6-B1A067EFFD9F}" type="presParOf" srcId="{D618332B-C8D1-40C4-BC8C-E3504D0A00F3}" destId="{BB7B22D0-F8BC-461A-A6A6-0E2AFD8EF859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7EC0D3-1A80-4425-930A-7113DC2A5BC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497A43-49B7-479D-BE9F-428482A06AD1}">
      <dgm:prSet/>
      <dgm:spPr/>
      <dgm:t>
        <a:bodyPr/>
        <a:lstStyle/>
        <a:p>
          <a:pPr rtl="0"/>
          <a:r>
            <a:rPr lang="en-US" b="0" i="0" smtClean="0"/>
            <a:t>MERITS</a:t>
          </a:r>
          <a:endParaRPr lang="en-US"/>
        </a:p>
      </dgm:t>
    </dgm:pt>
    <dgm:pt modelId="{CE77B3DC-896E-4AEA-8B83-D7578A4C220C}" type="parTrans" cxnId="{285B4304-EEE6-4E45-8C0E-C2144AB1274C}">
      <dgm:prSet/>
      <dgm:spPr/>
      <dgm:t>
        <a:bodyPr/>
        <a:lstStyle/>
        <a:p>
          <a:endParaRPr lang="en-US"/>
        </a:p>
      </dgm:t>
    </dgm:pt>
    <dgm:pt modelId="{27FD8AF1-9624-4157-9765-DA0C9D5ECCD4}" type="sibTrans" cxnId="{285B4304-EEE6-4E45-8C0E-C2144AB1274C}">
      <dgm:prSet/>
      <dgm:spPr/>
      <dgm:t>
        <a:bodyPr/>
        <a:lstStyle/>
        <a:p>
          <a:endParaRPr lang="en-US"/>
        </a:p>
      </dgm:t>
    </dgm:pt>
    <dgm:pt modelId="{4F1E18AF-60B2-45CB-BDC1-764CA4E5EDC7}">
      <dgm:prSet/>
      <dgm:spPr/>
      <dgm:t>
        <a:bodyPr/>
        <a:lstStyle/>
        <a:p>
          <a:pPr rtl="0"/>
          <a:r>
            <a:rPr lang="en-US" b="0" i="0" smtClean="0"/>
            <a:t>Voltage stability</a:t>
          </a:r>
          <a:endParaRPr lang="en-US"/>
        </a:p>
      </dgm:t>
    </dgm:pt>
    <dgm:pt modelId="{1D2DA86E-8AB1-453E-9135-1A555023D139}" type="parTrans" cxnId="{0A175B80-8045-4266-8460-EF9C1110E0F4}">
      <dgm:prSet/>
      <dgm:spPr/>
      <dgm:t>
        <a:bodyPr/>
        <a:lstStyle/>
        <a:p>
          <a:endParaRPr lang="en-US"/>
        </a:p>
      </dgm:t>
    </dgm:pt>
    <dgm:pt modelId="{B0395C3A-1AE3-4876-AA2D-914EBA99F14A}" type="sibTrans" cxnId="{0A175B80-8045-4266-8460-EF9C1110E0F4}">
      <dgm:prSet/>
      <dgm:spPr/>
      <dgm:t>
        <a:bodyPr/>
        <a:lstStyle/>
        <a:p>
          <a:endParaRPr lang="en-US"/>
        </a:p>
      </dgm:t>
    </dgm:pt>
    <dgm:pt modelId="{37AA7F0B-E5DA-45F6-8825-641F70EA1396}">
      <dgm:prSet/>
      <dgm:spPr/>
      <dgm:t>
        <a:bodyPr/>
        <a:lstStyle/>
        <a:p>
          <a:pPr rtl="0"/>
          <a:r>
            <a:rPr lang="en-US" b="0" i="0" dirty="0" smtClean="0"/>
            <a:t>Current limiting</a:t>
          </a:r>
          <a:endParaRPr lang="en-US" dirty="0"/>
        </a:p>
      </dgm:t>
    </dgm:pt>
    <dgm:pt modelId="{393F39A0-F2B3-451E-B623-DA85ECB0D7DC}" type="parTrans" cxnId="{75E3D5C8-74A5-49D3-80F7-6DE9ECD6112B}">
      <dgm:prSet/>
      <dgm:spPr/>
      <dgm:t>
        <a:bodyPr/>
        <a:lstStyle/>
        <a:p>
          <a:endParaRPr lang="en-US"/>
        </a:p>
      </dgm:t>
    </dgm:pt>
    <dgm:pt modelId="{03BE1D27-5624-4BF1-B5BD-02C0BBDA57E8}" type="sibTrans" cxnId="{75E3D5C8-74A5-49D3-80F7-6DE9ECD6112B}">
      <dgm:prSet/>
      <dgm:spPr/>
      <dgm:t>
        <a:bodyPr/>
        <a:lstStyle/>
        <a:p>
          <a:endParaRPr lang="en-US"/>
        </a:p>
      </dgm:t>
    </dgm:pt>
    <dgm:pt modelId="{6E6D144B-D5AC-41E2-841F-322424115699}">
      <dgm:prSet/>
      <dgm:spPr/>
      <dgm:t>
        <a:bodyPr/>
        <a:lstStyle/>
        <a:p>
          <a:pPr rtl="0"/>
          <a:r>
            <a:rPr lang="en-US" b="0" i="0" smtClean="0"/>
            <a:t>Reduced electromagnetic interference (EMI)</a:t>
          </a:r>
          <a:endParaRPr lang="en-US"/>
        </a:p>
      </dgm:t>
    </dgm:pt>
    <dgm:pt modelId="{8C44046F-295F-404F-8542-28368E79CAAE}" type="parTrans" cxnId="{BAFA6B94-64E8-4C03-8F17-CD18B1E29416}">
      <dgm:prSet/>
      <dgm:spPr/>
      <dgm:t>
        <a:bodyPr/>
        <a:lstStyle/>
        <a:p>
          <a:endParaRPr lang="en-US"/>
        </a:p>
      </dgm:t>
    </dgm:pt>
    <dgm:pt modelId="{FD8A38C0-381E-4DF7-A2E0-5699BAD261A5}" type="sibTrans" cxnId="{BAFA6B94-64E8-4C03-8F17-CD18B1E29416}">
      <dgm:prSet/>
      <dgm:spPr/>
      <dgm:t>
        <a:bodyPr/>
        <a:lstStyle/>
        <a:p>
          <a:endParaRPr lang="en-US"/>
        </a:p>
      </dgm:t>
    </dgm:pt>
    <dgm:pt modelId="{04230979-D0D0-47D5-BAA1-CA9C849C7E6F}">
      <dgm:prSet/>
      <dgm:spPr/>
      <dgm:t>
        <a:bodyPr/>
        <a:lstStyle/>
        <a:p>
          <a:pPr rtl="0"/>
          <a:r>
            <a:rPr lang="en-US" b="0" i="0" smtClean="0"/>
            <a:t>Reliable performance</a:t>
          </a:r>
          <a:endParaRPr lang="en-US"/>
        </a:p>
      </dgm:t>
    </dgm:pt>
    <dgm:pt modelId="{B8E9AB72-2237-48CD-84BA-E32BB42B6755}" type="parTrans" cxnId="{014ADF02-4ADF-417E-B177-A2FB82131890}">
      <dgm:prSet/>
      <dgm:spPr/>
      <dgm:t>
        <a:bodyPr/>
        <a:lstStyle/>
        <a:p>
          <a:endParaRPr lang="en-US"/>
        </a:p>
      </dgm:t>
    </dgm:pt>
    <dgm:pt modelId="{F81D5921-60A6-4648-9BE3-A5B7429B582B}" type="sibTrans" cxnId="{014ADF02-4ADF-417E-B177-A2FB82131890}">
      <dgm:prSet/>
      <dgm:spPr/>
      <dgm:t>
        <a:bodyPr/>
        <a:lstStyle/>
        <a:p>
          <a:endParaRPr lang="en-US"/>
        </a:p>
      </dgm:t>
    </dgm:pt>
    <dgm:pt modelId="{3EB375BD-E17D-4CFA-B41C-A296B654E303}" type="pres">
      <dgm:prSet presAssocID="{307EC0D3-1A80-4425-930A-7113DC2A5BCC}" presName="Name0" presStyleCnt="0">
        <dgm:presLayoutVars>
          <dgm:dir/>
          <dgm:animLvl val="lvl"/>
          <dgm:resizeHandles val="exact"/>
        </dgm:presLayoutVars>
      </dgm:prSet>
      <dgm:spPr/>
    </dgm:pt>
    <dgm:pt modelId="{AFB6D9DB-E05B-4692-A6FB-AE0BC780F861}" type="pres">
      <dgm:prSet presAssocID="{BD497A43-49B7-479D-BE9F-428482A06AD1}" presName="composite" presStyleCnt="0"/>
      <dgm:spPr/>
    </dgm:pt>
    <dgm:pt modelId="{BBE1C49D-47A2-4886-B359-4E64E0BF459F}" type="pres">
      <dgm:prSet presAssocID="{BD497A43-49B7-479D-BE9F-428482A06AD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9FD50CF-71BA-4505-9CCB-8B66F42F56F0}" type="pres">
      <dgm:prSet presAssocID="{BD497A43-49B7-479D-BE9F-428482A06AD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14ADF02-4ADF-417E-B177-A2FB82131890}" srcId="{BD497A43-49B7-479D-BE9F-428482A06AD1}" destId="{04230979-D0D0-47D5-BAA1-CA9C849C7E6F}" srcOrd="3" destOrd="0" parTransId="{B8E9AB72-2237-48CD-84BA-E32BB42B6755}" sibTransId="{F81D5921-60A6-4648-9BE3-A5B7429B582B}"/>
    <dgm:cxn modelId="{9C83B4A9-F1BB-42D2-92F3-047951EE8B9F}" type="presOf" srcId="{37AA7F0B-E5DA-45F6-8825-641F70EA1396}" destId="{69FD50CF-71BA-4505-9CCB-8B66F42F56F0}" srcOrd="0" destOrd="1" presId="urn:microsoft.com/office/officeart/2005/8/layout/hList1"/>
    <dgm:cxn modelId="{0A175B80-8045-4266-8460-EF9C1110E0F4}" srcId="{BD497A43-49B7-479D-BE9F-428482A06AD1}" destId="{4F1E18AF-60B2-45CB-BDC1-764CA4E5EDC7}" srcOrd="0" destOrd="0" parTransId="{1D2DA86E-8AB1-453E-9135-1A555023D139}" sibTransId="{B0395C3A-1AE3-4876-AA2D-914EBA99F14A}"/>
    <dgm:cxn modelId="{BAFA6B94-64E8-4C03-8F17-CD18B1E29416}" srcId="{BD497A43-49B7-479D-BE9F-428482A06AD1}" destId="{6E6D144B-D5AC-41E2-841F-322424115699}" srcOrd="2" destOrd="0" parTransId="{8C44046F-295F-404F-8542-28368E79CAAE}" sibTransId="{FD8A38C0-381E-4DF7-A2E0-5699BAD261A5}"/>
    <dgm:cxn modelId="{CA16D708-C91C-443C-AC7A-0E607C246967}" type="presOf" srcId="{BD497A43-49B7-479D-BE9F-428482A06AD1}" destId="{BBE1C49D-47A2-4886-B359-4E64E0BF459F}" srcOrd="0" destOrd="0" presId="urn:microsoft.com/office/officeart/2005/8/layout/hList1"/>
    <dgm:cxn modelId="{EDD20D5E-B202-4555-B0F1-A7291031A288}" type="presOf" srcId="{307EC0D3-1A80-4425-930A-7113DC2A5BCC}" destId="{3EB375BD-E17D-4CFA-B41C-A296B654E303}" srcOrd="0" destOrd="0" presId="urn:microsoft.com/office/officeart/2005/8/layout/hList1"/>
    <dgm:cxn modelId="{D6D7138C-CB18-4863-A5DA-8F64D1F593A6}" type="presOf" srcId="{6E6D144B-D5AC-41E2-841F-322424115699}" destId="{69FD50CF-71BA-4505-9CCB-8B66F42F56F0}" srcOrd="0" destOrd="2" presId="urn:microsoft.com/office/officeart/2005/8/layout/hList1"/>
    <dgm:cxn modelId="{75E3D5C8-74A5-49D3-80F7-6DE9ECD6112B}" srcId="{BD497A43-49B7-479D-BE9F-428482A06AD1}" destId="{37AA7F0B-E5DA-45F6-8825-641F70EA1396}" srcOrd="1" destOrd="0" parTransId="{393F39A0-F2B3-451E-B623-DA85ECB0D7DC}" sibTransId="{03BE1D27-5624-4BF1-B5BD-02C0BBDA57E8}"/>
    <dgm:cxn modelId="{285B4304-EEE6-4E45-8C0E-C2144AB1274C}" srcId="{307EC0D3-1A80-4425-930A-7113DC2A5BCC}" destId="{BD497A43-49B7-479D-BE9F-428482A06AD1}" srcOrd="0" destOrd="0" parTransId="{CE77B3DC-896E-4AEA-8B83-D7578A4C220C}" sibTransId="{27FD8AF1-9624-4157-9765-DA0C9D5ECCD4}"/>
    <dgm:cxn modelId="{91DCCC44-AE0D-475B-B3B0-8D1042559251}" type="presOf" srcId="{4F1E18AF-60B2-45CB-BDC1-764CA4E5EDC7}" destId="{69FD50CF-71BA-4505-9CCB-8B66F42F56F0}" srcOrd="0" destOrd="0" presId="urn:microsoft.com/office/officeart/2005/8/layout/hList1"/>
    <dgm:cxn modelId="{B75416EA-84EB-4EE4-8361-618532FABD15}" type="presOf" srcId="{04230979-D0D0-47D5-BAA1-CA9C849C7E6F}" destId="{69FD50CF-71BA-4505-9CCB-8B66F42F56F0}" srcOrd="0" destOrd="3" presId="urn:microsoft.com/office/officeart/2005/8/layout/hList1"/>
    <dgm:cxn modelId="{97883953-CD1A-4AE6-916A-AB0C990D7686}" type="presParOf" srcId="{3EB375BD-E17D-4CFA-B41C-A296B654E303}" destId="{AFB6D9DB-E05B-4692-A6FB-AE0BC780F861}" srcOrd="0" destOrd="0" presId="urn:microsoft.com/office/officeart/2005/8/layout/hList1"/>
    <dgm:cxn modelId="{FD0B226A-96BD-41F1-82C4-9B0864557C4E}" type="presParOf" srcId="{AFB6D9DB-E05B-4692-A6FB-AE0BC780F861}" destId="{BBE1C49D-47A2-4886-B359-4E64E0BF459F}" srcOrd="0" destOrd="0" presId="urn:microsoft.com/office/officeart/2005/8/layout/hList1"/>
    <dgm:cxn modelId="{9F29E7B0-D7A6-49CE-A030-538E4CBF5804}" type="presParOf" srcId="{AFB6D9DB-E05B-4692-A6FB-AE0BC780F861}" destId="{69FD50CF-71BA-4505-9CCB-8B66F42F56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D5594-019F-4EF9-8545-B78E3ED3F51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2F9116-17B0-4820-9AE9-3043A3162450}">
      <dgm:prSet/>
      <dgm:spPr/>
      <dgm:t>
        <a:bodyPr/>
        <a:lstStyle/>
        <a:p>
          <a:pPr rtl="0"/>
          <a:r>
            <a:rPr lang="en-US" b="0" i="0" smtClean="0"/>
            <a:t>DEMERITS</a:t>
          </a:r>
          <a:endParaRPr lang="en-US"/>
        </a:p>
      </dgm:t>
    </dgm:pt>
    <dgm:pt modelId="{0E5056FF-E967-4DBD-8267-261F4AE01B53}" type="parTrans" cxnId="{2C3E2344-975F-4D64-8321-DF8430D40567}">
      <dgm:prSet/>
      <dgm:spPr/>
      <dgm:t>
        <a:bodyPr/>
        <a:lstStyle/>
        <a:p>
          <a:endParaRPr lang="en-US"/>
        </a:p>
      </dgm:t>
    </dgm:pt>
    <dgm:pt modelId="{0ED63A25-0835-46A1-8FE7-D70DA056544E}" type="sibTrans" cxnId="{2C3E2344-975F-4D64-8321-DF8430D40567}">
      <dgm:prSet/>
      <dgm:spPr/>
      <dgm:t>
        <a:bodyPr/>
        <a:lstStyle/>
        <a:p>
          <a:endParaRPr lang="en-US"/>
        </a:p>
      </dgm:t>
    </dgm:pt>
    <dgm:pt modelId="{E886CFE3-6211-4DE6-BD7B-D03F30522FC1}">
      <dgm:prSet/>
      <dgm:spPr/>
      <dgm:t>
        <a:bodyPr/>
        <a:lstStyle/>
        <a:p>
          <a:pPr rtl="0"/>
          <a:r>
            <a:rPr lang="en-US" b="0" i="0" smtClean="0"/>
            <a:t>Cost</a:t>
          </a:r>
          <a:endParaRPr lang="en-US"/>
        </a:p>
      </dgm:t>
    </dgm:pt>
    <dgm:pt modelId="{26EC8466-4433-437E-A4ED-43B1F93AE46D}" type="parTrans" cxnId="{768F3B4D-29B7-43BD-9907-30583B2931D9}">
      <dgm:prSet/>
      <dgm:spPr/>
      <dgm:t>
        <a:bodyPr/>
        <a:lstStyle/>
        <a:p>
          <a:endParaRPr lang="en-US"/>
        </a:p>
      </dgm:t>
    </dgm:pt>
    <dgm:pt modelId="{EE658304-FCBC-4E20-A0E5-F2D46077C34A}" type="sibTrans" cxnId="{768F3B4D-29B7-43BD-9907-30583B2931D9}">
      <dgm:prSet/>
      <dgm:spPr/>
      <dgm:t>
        <a:bodyPr/>
        <a:lstStyle/>
        <a:p>
          <a:endParaRPr lang="en-US"/>
        </a:p>
      </dgm:t>
    </dgm:pt>
    <dgm:pt modelId="{20AD39BD-1CA2-4642-9AD7-636E49A122B0}">
      <dgm:prSet/>
      <dgm:spPr/>
      <dgm:t>
        <a:bodyPr/>
        <a:lstStyle/>
        <a:p>
          <a:pPr rtl="0"/>
          <a:r>
            <a:rPr lang="en-US" b="0" i="0" smtClean="0"/>
            <a:t>Complexity</a:t>
          </a:r>
          <a:endParaRPr lang="en-US"/>
        </a:p>
      </dgm:t>
    </dgm:pt>
    <dgm:pt modelId="{EC4B99A5-D2B1-46D2-8A7C-69C3C9CC4F7D}" type="parTrans" cxnId="{3ED93246-8EA4-4F39-95C6-1B106EAE89EE}">
      <dgm:prSet/>
      <dgm:spPr/>
      <dgm:t>
        <a:bodyPr/>
        <a:lstStyle/>
        <a:p>
          <a:endParaRPr lang="en-US"/>
        </a:p>
      </dgm:t>
    </dgm:pt>
    <dgm:pt modelId="{214C86C5-145A-430F-A127-D598DC1DD13D}" type="sibTrans" cxnId="{3ED93246-8EA4-4F39-95C6-1B106EAE89EE}">
      <dgm:prSet/>
      <dgm:spPr/>
      <dgm:t>
        <a:bodyPr/>
        <a:lstStyle/>
        <a:p>
          <a:endParaRPr lang="en-US"/>
        </a:p>
      </dgm:t>
    </dgm:pt>
    <dgm:pt modelId="{3F690BFA-46E0-45F3-982B-3452C814539E}">
      <dgm:prSet/>
      <dgm:spPr/>
      <dgm:t>
        <a:bodyPr/>
        <a:lstStyle/>
        <a:p>
          <a:pPr rtl="0"/>
          <a:r>
            <a:rPr lang="en-US" b="0" i="0" smtClean="0"/>
            <a:t>Size and weight</a:t>
          </a:r>
          <a:endParaRPr lang="en-US"/>
        </a:p>
      </dgm:t>
    </dgm:pt>
    <dgm:pt modelId="{C297B9A6-23AC-4488-938A-CEF0331D0BD0}" type="parTrans" cxnId="{A68B4B27-6341-4EE8-9EF6-E9A721496BB5}">
      <dgm:prSet/>
      <dgm:spPr/>
      <dgm:t>
        <a:bodyPr/>
        <a:lstStyle/>
        <a:p>
          <a:endParaRPr lang="en-US"/>
        </a:p>
      </dgm:t>
    </dgm:pt>
    <dgm:pt modelId="{0DC70A4A-44C5-48FB-BFC4-172CBEB287AC}" type="sibTrans" cxnId="{A68B4B27-6341-4EE8-9EF6-E9A721496BB5}">
      <dgm:prSet/>
      <dgm:spPr/>
      <dgm:t>
        <a:bodyPr/>
        <a:lstStyle/>
        <a:p>
          <a:endParaRPr lang="en-US"/>
        </a:p>
      </dgm:t>
    </dgm:pt>
    <dgm:pt modelId="{0DF47D41-A9FF-41B6-9528-D9416C9DDB2F}">
      <dgm:prSet/>
      <dgm:spPr/>
      <dgm:t>
        <a:bodyPr/>
        <a:lstStyle/>
        <a:p>
          <a:pPr rtl="0"/>
          <a:r>
            <a:rPr lang="en-US" b="0" i="0" smtClean="0"/>
            <a:t>Heat generation</a:t>
          </a:r>
          <a:endParaRPr lang="en-US"/>
        </a:p>
      </dgm:t>
    </dgm:pt>
    <dgm:pt modelId="{CBC950B6-63D3-46A9-8480-F36648BE1B05}" type="parTrans" cxnId="{98F2A3D8-B50E-4B64-810A-21DC12F091BF}">
      <dgm:prSet/>
      <dgm:spPr/>
      <dgm:t>
        <a:bodyPr/>
        <a:lstStyle/>
        <a:p>
          <a:endParaRPr lang="en-US"/>
        </a:p>
      </dgm:t>
    </dgm:pt>
    <dgm:pt modelId="{D1D2454C-A576-45DE-A5EA-822B3DADB7EF}" type="sibTrans" cxnId="{98F2A3D8-B50E-4B64-810A-21DC12F091BF}">
      <dgm:prSet/>
      <dgm:spPr/>
      <dgm:t>
        <a:bodyPr/>
        <a:lstStyle/>
        <a:p>
          <a:endParaRPr lang="en-US"/>
        </a:p>
      </dgm:t>
    </dgm:pt>
    <dgm:pt modelId="{EB552296-1588-43BA-88D8-5D8D2F0FF85C}">
      <dgm:prSet/>
      <dgm:spPr/>
      <dgm:t>
        <a:bodyPr/>
        <a:lstStyle/>
        <a:p>
          <a:pPr rtl="0"/>
          <a:r>
            <a:rPr lang="en-US" b="0" i="0" smtClean="0"/>
            <a:t>Limited voltage range</a:t>
          </a:r>
          <a:endParaRPr lang="en-US"/>
        </a:p>
      </dgm:t>
    </dgm:pt>
    <dgm:pt modelId="{557CEA92-63DF-4A5E-9793-90EDB471CAAC}" type="parTrans" cxnId="{8F018E02-2D71-4262-B05D-D54661995979}">
      <dgm:prSet/>
      <dgm:spPr/>
      <dgm:t>
        <a:bodyPr/>
        <a:lstStyle/>
        <a:p>
          <a:endParaRPr lang="en-US"/>
        </a:p>
      </dgm:t>
    </dgm:pt>
    <dgm:pt modelId="{3B9A4F3B-1F18-45E9-881E-E95774892D34}" type="sibTrans" cxnId="{8F018E02-2D71-4262-B05D-D54661995979}">
      <dgm:prSet/>
      <dgm:spPr/>
      <dgm:t>
        <a:bodyPr/>
        <a:lstStyle/>
        <a:p>
          <a:endParaRPr lang="en-US"/>
        </a:p>
      </dgm:t>
    </dgm:pt>
    <dgm:pt modelId="{E9654351-7A64-4688-A872-6545066FE1CE}" type="pres">
      <dgm:prSet presAssocID="{F63D5594-019F-4EF9-8545-B78E3ED3F51D}" presName="Name0" presStyleCnt="0">
        <dgm:presLayoutVars>
          <dgm:dir/>
          <dgm:animLvl val="lvl"/>
          <dgm:resizeHandles val="exact"/>
        </dgm:presLayoutVars>
      </dgm:prSet>
      <dgm:spPr/>
    </dgm:pt>
    <dgm:pt modelId="{92E7EE14-B3B5-4E8A-A17E-3014ABC1A4DF}" type="pres">
      <dgm:prSet presAssocID="{FA2F9116-17B0-4820-9AE9-3043A3162450}" presName="composite" presStyleCnt="0"/>
      <dgm:spPr/>
    </dgm:pt>
    <dgm:pt modelId="{4B07845D-BD51-49E4-9994-55004590851D}" type="pres">
      <dgm:prSet presAssocID="{FA2F9116-17B0-4820-9AE9-3043A316245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A008853-91C1-4F6C-89B6-B5500CED48D6}" type="pres">
      <dgm:prSet presAssocID="{FA2F9116-17B0-4820-9AE9-3043A316245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F018E02-2D71-4262-B05D-D54661995979}" srcId="{FA2F9116-17B0-4820-9AE9-3043A3162450}" destId="{EB552296-1588-43BA-88D8-5D8D2F0FF85C}" srcOrd="4" destOrd="0" parTransId="{557CEA92-63DF-4A5E-9793-90EDB471CAAC}" sibTransId="{3B9A4F3B-1F18-45E9-881E-E95774892D34}"/>
    <dgm:cxn modelId="{3473AA28-D8C2-4491-AA33-7E1FA23B33FC}" type="presOf" srcId="{0DF47D41-A9FF-41B6-9528-D9416C9DDB2F}" destId="{EA008853-91C1-4F6C-89B6-B5500CED48D6}" srcOrd="0" destOrd="3" presId="urn:microsoft.com/office/officeart/2005/8/layout/hList1"/>
    <dgm:cxn modelId="{2C3E2344-975F-4D64-8321-DF8430D40567}" srcId="{F63D5594-019F-4EF9-8545-B78E3ED3F51D}" destId="{FA2F9116-17B0-4820-9AE9-3043A3162450}" srcOrd="0" destOrd="0" parTransId="{0E5056FF-E967-4DBD-8267-261F4AE01B53}" sibTransId="{0ED63A25-0835-46A1-8FE7-D70DA056544E}"/>
    <dgm:cxn modelId="{768F3B4D-29B7-43BD-9907-30583B2931D9}" srcId="{FA2F9116-17B0-4820-9AE9-3043A3162450}" destId="{E886CFE3-6211-4DE6-BD7B-D03F30522FC1}" srcOrd="0" destOrd="0" parTransId="{26EC8466-4433-437E-A4ED-43B1F93AE46D}" sibTransId="{EE658304-FCBC-4E20-A0E5-F2D46077C34A}"/>
    <dgm:cxn modelId="{8F107603-BAB6-483E-9643-D2F3D9346DE2}" type="presOf" srcId="{E886CFE3-6211-4DE6-BD7B-D03F30522FC1}" destId="{EA008853-91C1-4F6C-89B6-B5500CED48D6}" srcOrd="0" destOrd="0" presId="urn:microsoft.com/office/officeart/2005/8/layout/hList1"/>
    <dgm:cxn modelId="{E6E544E6-EBDA-49A9-81C3-0D3B3AB397A0}" type="presOf" srcId="{20AD39BD-1CA2-4642-9AD7-636E49A122B0}" destId="{EA008853-91C1-4F6C-89B6-B5500CED48D6}" srcOrd="0" destOrd="1" presId="urn:microsoft.com/office/officeart/2005/8/layout/hList1"/>
    <dgm:cxn modelId="{3041ABDD-572F-401B-9817-827C1DD8C377}" type="presOf" srcId="{F63D5594-019F-4EF9-8545-B78E3ED3F51D}" destId="{E9654351-7A64-4688-A872-6545066FE1CE}" srcOrd="0" destOrd="0" presId="urn:microsoft.com/office/officeart/2005/8/layout/hList1"/>
    <dgm:cxn modelId="{E4AA8A48-5F2A-4061-9955-0B12583035AE}" type="presOf" srcId="{FA2F9116-17B0-4820-9AE9-3043A3162450}" destId="{4B07845D-BD51-49E4-9994-55004590851D}" srcOrd="0" destOrd="0" presId="urn:microsoft.com/office/officeart/2005/8/layout/hList1"/>
    <dgm:cxn modelId="{C5BF96E6-9497-4367-94A4-F2927B6D7350}" type="presOf" srcId="{EB552296-1588-43BA-88D8-5D8D2F0FF85C}" destId="{EA008853-91C1-4F6C-89B6-B5500CED48D6}" srcOrd="0" destOrd="4" presId="urn:microsoft.com/office/officeart/2005/8/layout/hList1"/>
    <dgm:cxn modelId="{3ED93246-8EA4-4F39-95C6-1B106EAE89EE}" srcId="{FA2F9116-17B0-4820-9AE9-3043A3162450}" destId="{20AD39BD-1CA2-4642-9AD7-636E49A122B0}" srcOrd="1" destOrd="0" parTransId="{EC4B99A5-D2B1-46D2-8A7C-69C3C9CC4F7D}" sibTransId="{214C86C5-145A-430F-A127-D598DC1DD13D}"/>
    <dgm:cxn modelId="{316A75DD-0CC1-40EE-9A80-B92094FEA525}" type="presOf" srcId="{3F690BFA-46E0-45F3-982B-3452C814539E}" destId="{EA008853-91C1-4F6C-89B6-B5500CED48D6}" srcOrd="0" destOrd="2" presId="urn:microsoft.com/office/officeart/2005/8/layout/hList1"/>
    <dgm:cxn modelId="{A68B4B27-6341-4EE8-9EF6-E9A721496BB5}" srcId="{FA2F9116-17B0-4820-9AE9-3043A3162450}" destId="{3F690BFA-46E0-45F3-982B-3452C814539E}" srcOrd="2" destOrd="0" parTransId="{C297B9A6-23AC-4488-938A-CEF0331D0BD0}" sibTransId="{0DC70A4A-44C5-48FB-BFC4-172CBEB287AC}"/>
    <dgm:cxn modelId="{98F2A3D8-B50E-4B64-810A-21DC12F091BF}" srcId="{FA2F9116-17B0-4820-9AE9-3043A3162450}" destId="{0DF47D41-A9FF-41B6-9528-D9416C9DDB2F}" srcOrd="3" destOrd="0" parTransId="{CBC950B6-63D3-46A9-8480-F36648BE1B05}" sibTransId="{D1D2454C-A576-45DE-A5EA-822B3DADB7EF}"/>
    <dgm:cxn modelId="{9D6304E8-9870-40B7-98B1-6B754B76DFB3}" type="presParOf" srcId="{E9654351-7A64-4688-A872-6545066FE1CE}" destId="{92E7EE14-B3B5-4E8A-A17E-3014ABC1A4DF}" srcOrd="0" destOrd="0" presId="urn:microsoft.com/office/officeart/2005/8/layout/hList1"/>
    <dgm:cxn modelId="{13E07093-94CC-43B4-A882-A3F94460C20D}" type="presParOf" srcId="{92E7EE14-B3B5-4E8A-A17E-3014ABC1A4DF}" destId="{4B07845D-BD51-49E4-9994-55004590851D}" srcOrd="0" destOrd="0" presId="urn:microsoft.com/office/officeart/2005/8/layout/hList1"/>
    <dgm:cxn modelId="{95054C9B-ACC3-4331-B138-62825BC8D91E}" type="presParOf" srcId="{92E7EE14-B3B5-4E8A-A17E-3014ABC1A4DF}" destId="{EA008853-91C1-4F6C-89B6-B5500CED48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D6DE92-298E-4E7C-AC27-C16B940A72C4}" type="doc">
      <dgm:prSet loTypeId="urn:microsoft.com/office/officeart/2005/8/layout/target3" loCatId="relationship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B6340723-F1FB-4DEC-8544-71BE49A0D9B6}">
      <dgm:prSet/>
      <dgm:spPr/>
      <dgm:t>
        <a:bodyPr/>
        <a:lstStyle/>
        <a:p>
          <a:pPr rtl="0"/>
          <a:r>
            <a:rPr lang="en-US" b="0" i="0" smtClean="0"/>
            <a:t>APLLICATIONS</a:t>
          </a:r>
          <a:endParaRPr lang="en-US"/>
        </a:p>
      </dgm:t>
    </dgm:pt>
    <dgm:pt modelId="{B077893F-16A7-4C57-B50C-E607056E311B}" type="parTrans" cxnId="{FBC64516-F92A-42AD-ABCD-F5EBD4E9FADE}">
      <dgm:prSet/>
      <dgm:spPr/>
      <dgm:t>
        <a:bodyPr/>
        <a:lstStyle/>
        <a:p>
          <a:endParaRPr lang="en-US"/>
        </a:p>
      </dgm:t>
    </dgm:pt>
    <dgm:pt modelId="{526BA615-F68D-465B-8C2C-0041CB53C8E5}" type="sibTrans" cxnId="{FBC64516-F92A-42AD-ABCD-F5EBD4E9FADE}">
      <dgm:prSet/>
      <dgm:spPr/>
      <dgm:t>
        <a:bodyPr/>
        <a:lstStyle/>
        <a:p>
          <a:endParaRPr lang="en-US"/>
        </a:p>
      </dgm:t>
    </dgm:pt>
    <dgm:pt modelId="{559B8ED2-6C16-491D-AAFE-15A68994B782}" type="pres">
      <dgm:prSet presAssocID="{6FD6DE92-298E-4E7C-AC27-C16B940A72C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58D1174-874C-414A-8C30-083DDF2AAA36}" type="pres">
      <dgm:prSet presAssocID="{B6340723-F1FB-4DEC-8544-71BE49A0D9B6}" presName="circle1" presStyleLbl="node1" presStyleIdx="0" presStyleCnt="1"/>
      <dgm:spPr/>
    </dgm:pt>
    <dgm:pt modelId="{7C836DC0-8F84-4060-897C-1D92A09A9E0B}" type="pres">
      <dgm:prSet presAssocID="{B6340723-F1FB-4DEC-8544-71BE49A0D9B6}" presName="space" presStyleCnt="0"/>
      <dgm:spPr/>
    </dgm:pt>
    <dgm:pt modelId="{6AA0F58B-07B5-4E51-A955-A8D415B71433}" type="pres">
      <dgm:prSet presAssocID="{B6340723-F1FB-4DEC-8544-71BE49A0D9B6}" presName="rect1" presStyleLbl="alignAcc1" presStyleIdx="0" presStyleCnt="1" custLinFactNeighborX="2877" custLinFactNeighborY="21984"/>
      <dgm:spPr/>
    </dgm:pt>
    <dgm:pt modelId="{88FA3196-F2C4-4E5D-BD1D-DAF3B2C239E3}" type="pres">
      <dgm:prSet presAssocID="{B6340723-F1FB-4DEC-8544-71BE49A0D9B6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BC64516-F92A-42AD-ABCD-F5EBD4E9FADE}" srcId="{6FD6DE92-298E-4E7C-AC27-C16B940A72C4}" destId="{B6340723-F1FB-4DEC-8544-71BE49A0D9B6}" srcOrd="0" destOrd="0" parTransId="{B077893F-16A7-4C57-B50C-E607056E311B}" sibTransId="{526BA615-F68D-465B-8C2C-0041CB53C8E5}"/>
    <dgm:cxn modelId="{C940EC02-BE07-44EE-8BA9-69C00090BC62}" type="presOf" srcId="{B6340723-F1FB-4DEC-8544-71BE49A0D9B6}" destId="{88FA3196-F2C4-4E5D-BD1D-DAF3B2C239E3}" srcOrd="1" destOrd="0" presId="urn:microsoft.com/office/officeart/2005/8/layout/target3"/>
    <dgm:cxn modelId="{E51728EF-0155-49BB-B2BE-22E63B1F09E8}" type="presOf" srcId="{6FD6DE92-298E-4E7C-AC27-C16B940A72C4}" destId="{559B8ED2-6C16-491D-AAFE-15A68994B782}" srcOrd="0" destOrd="0" presId="urn:microsoft.com/office/officeart/2005/8/layout/target3"/>
    <dgm:cxn modelId="{7DB81A0F-30B3-41C9-99A9-1F80EAE50842}" type="presOf" srcId="{B6340723-F1FB-4DEC-8544-71BE49A0D9B6}" destId="{6AA0F58B-07B5-4E51-A955-A8D415B71433}" srcOrd="0" destOrd="0" presId="urn:microsoft.com/office/officeart/2005/8/layout/target3"/>
    <dgm:cxn modelId="{0DCCA3AF-01B9-4502-BAD2-060B3AD4553D}" type="presParOf" srcId="{559B8ED2-6C16-491D-AAFE-15A68994B782}" destId="{058D1174-874C-414A-8C30-083DDF2AAA36}" srcOrd="0" destOrd="0" presId="urn:microsoft.com/office/officeart/2005/8/layout/target3"/>
    <dgm:cxn modelId="{2CD8BA15-F6C3-4F27-A15C-7B5E819201F9}" type="presParOf" srcId="{559B8ED2-6C16-491D-AAFE-15A68994B782}" destId="{7C836DC0-8F84-4060-897C-1D92A09A9E0B}" srcOrd="1" destOrd="0" presId="urn:microsoft.com/office/officeart/2005/8/layout/target3"/>
    <dgm:cxn modelId="{EC13E4BC-07D6-43BC-A85C-8D1F5B9DC161}" type="presParOf" srcId="{559B8ED2-6C16-491D-AAFE-15A68994B782}" destId="{6AA0F58B-07B5-4E51-A955-A8D415B71433}" srcOrd="2" destOrd="0" presId="urn:microsoft.com/office/officeart/2005/8/layout/target3"/>
    <dgm:cxn modelId="{30BCBDDF-317A-4A04-B807-09759611B673}" type="presParOf" srcId="{559B8ED2-6C16-491D-AAFE-15A68994B782}" destId="{88FA3196-F2C4-4E5D-BD1D-DAF3B2C239E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8421C9-C829-4091-B29B-100BB4868D40}" type="doc">
      <dgm:prSet loTypeId="urn:microsoft.com/office/officeart/2005/8/layout/vList2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D5BF5E92-FD47-4E7D-A820-E6074AFEA51F}">
      <dgm:prSet/>
      <dgm:spPr/>
      <dgm:t>
        <a:bodyPr/>
        <a:lstStyle/>
        <a:p>
          <a:pPr rtl="0"/>
          <a:r>
            <a:rPr lang="en-US" b="0" i="0" dirty="0" smtClean="0"/>
            <a:t>Electronics testing and prototyping</a:t>
          </a:r>
          <a:endParaRPr lang="en-US" b="0" i="0" dirty="0"/>
        </a:p>
      </dgm:t>
    </dgm:pt>
    <dgm:pt modelId="{B1E5AD6C-5AE5-4CFE-97EC-DD0493F7F61E}" type="parTrans" cxnId="{40355F83-2135-4C6A-8643-600493214074}">
      <dgm:prSet/>
      <dgm:spPr/>
      <dgm:t>
        <a:bodyPr/>
        <a:lstStyle/>
        <a:p>
          <a:endParaRPr lang="en-US"/>
        </a:p>
      </dgm:t>
    </dgm:pt>
    <dgm:pt modelId="{DDBFCD3C-A00A-44D8-9F64-C7920C117D18}" type="sibTrans" cxnId="{40355F83-2135-4C6A-8643-600493214074}">
      <dgm:prSet/>
      <dgm:spPr/>
      <dgm:t>
        <a:bodyPr/>
        <a:lstStyle/>
        <a:p>
          <a:endParaRPr lang="en-US"/>
        </a:p>
      </dgm:t>
    </dgm:pt>
    <dgm:pt modelId="{A06F5203-7B16-4DBC-B757-FB16F76FAE89}">
      <dgm:prSet/>
      <dgm:spPr/>
      <dgm:t>
        <a:bodyPr/>
        <a:lstStyle/>
        <a:p>
          <a:pPr rtl="0"/>
          <a:r>
            <a:rPr lang="en-US" b="0" i="0" dirty="0" smtClean="0"/>
            <a:t>Battery charging and testing</a:t>
          </a:r>
          <a:endParaRPr lang="en-US" dirty="0"/>
        </a:p>
      </dgm:t>
    </dgm:pt>
    <dgm:pt modelId="{3386A8D1-C534-4295-819E-507834586EFD}" type="parTrans" cxnId="{A64FCEAD-2649-4804-94A1-35D2AAF08894}">
      <dgm:prSet/>
      <dgm:spPr/>
      <dgm:t>
        <a:bodyPr/>
        <a:lstStyle/>
        <a:p>
          <a:endParaRPr lang="en-US"/>
        </a:p>
      </dgm:t>
    </dgm:pt>
    <dgm:pt modelId="{C9FAFE02-7E72-4127-96D3-8FFCA0E865A2}" type="sibTrans" cxnId="{A64FCEAD-2649-4804-94A1-35D2AAF08894}">
      <dgm:prSet/>
      <dgm:spPr/>
      <dgm:t>
        <a:bodyPr/>
        <a:lstStyle/>
        <a:p>
          <a:endParaRPr lang="en-US"/>
        </a:p>
      </dgm:t>
    </dgm:pt>
    <dgm:pt modelId="{3274D824-F75C-4C47-9678-F24CA5655E27}">
      <dgm:prSet/>
      <dgm:spPr/>
      <dgm:t>
        <a:bodyPr/>
        <a:lstStyle/>
        <a:p>
          <a:pPr rtl="0"/>
          <a:r>
            <a:rPr lang="en-US" b="0" i="0" dirty="0" smtClean="0"/>
            <a:t>Industrial automation</a:t>
          </a:r>
          <a:endParaRPr lang="en-US" dirty="0"/>
        </a:p>
      </dgm:t>
    </dgm:pt>
    <dgm:pt modelId="{5E111765-4DB6-45C6-9542-E662E4F89A80}" type="parTrans" cxnId="{FF7690FB-CCE7-4CD2-AEC2-1F830E1CCD3F}">
      <dgm:prSet/>
      <dgm:spPr/>
      <dgm:t>
        <a:bodyPr/>
        <a:lstStyle/>
        <a:p>
          <a:endParaRPr lang="en-US"/>
        </a:p>
      </dgm:t>
    </dgm:pt>
    <dgm:pt modelId="{5FED731F-78D8-4772-AA8C-C7969C56FCF5}" type="sibTrans" cxnId="{FF7690FB-CCE7-4CD2-AEC2-1F830E1CCD3F}">
      <dgm:prSet/>
      <dgm:spPr/>
      <dgm:t>
        <a:bodyPr/>
        <a:lstStyle/>
        <a:p>
          <a:endParaRPr lang="en-US"/>
        </a:p>
      </dgm:t>
    </dgm:pt>
    <dgm:pt modelId="{A4F63ABA-6F17-4DA4-A51A-6113256DE238}">
      <dgm:prSet/>
      <dgm:spPr/>
      <dgm:t>
        <a:bodyPr/>
        <a:lstStyle/>
        <a:p>
          <a:pPr rtl="0"/>
          <a:r>
            <a:rPr lang="en-US" b="0" i="0" smtClean="0"/>
            <a:t>LED lighting</a:t>
          </a:r>
          <a:endParaRPr lang="en-US"/>
        </a:p>
      </dgm:t>
    </dgm:pt>
    <dgm:pt modelId="{26A087F8-946B-4617-8BBC-5B32FEBD61F5}" type="parTrans" cxnId="{2199816A-6998-4AE6-8D0D-7C69C4B93077}">
      <dgm:prSet/>
      <dgm:spPr/>
      <dgm:t>
        <a:bodyPr/>
        <a:lstStyle/>
        <a:p>
          <a:endParaRPr lang="en-US"/>
        </a:p>
      </dgm:t>
    </dgm:pt>
    <dgm:pt modelId="{C5E5EFC8-B31F-469C-BBB1-A92E6AC6AB97}" type="sibTrans" cxnId="{2199816A-6998-4AE6-8D0D-7C69C4B93077}">
      <dgm:prSet/>
      <dgm:spPr/>
      <dgm:t>
        <a:bodyPr/>
        <a:lstStyle/>
        <a:p>
          <a:endParaRPr lang="en-US"/>
        </a:p>
      </dgm:t>
    </dgm:pt>
    <dgm:pt modelId="{0D802490-FDF4-40A3-B11A-6B3BF157F693}">
      <dgm:prSet/>
      <dgm:spPr/>
      <dgm:t>
        <a:bodyPr/>
        <a:lstStyle/>
        <a:p>
          <a:pPr rtl="0"/>
          <a:r>
            <a:rPr lang="en-US" b="0" i="0" dirty="0" smtClean="0"/>
            <a:t>Electric vehicle charging</a:t>
          </a:r>
          <a:endParaRPr lang="en-US" dirty="0"/>
        </a:p>
      </dgm:t>
    </dgm:pt>
    <dgm:pt modelId="{7C893F7A-AE03-4EB1-9765-E8C279899AC3}" type="parTrans" cxnId="{0789DCD1-5D1B-47CA-A42B-A628AD22329C}">
      <dgm:prSet/>
      <dgm:spPr/>
      <dgm:t>
        <a:bodyPr/>
        <a:lstStyle/>
        <a:p>
          <a:endParaRPr lang="en-US"/>
        </a:p>
      </dgm:t>
    </dgm:pt>
    <dgm:pt modelId="{306991E0-D017-4B43-92C2-AF899D409243}" type="sibTrans" cxnId="{0789DCD1-5D1B-47CA-A42B-A628AD22329C}">
      <dgm:prSet/>
      <dgm:spPr/>
      <dgm:t>
        <a:bodyPr/>
        <a:lstStyle/>
        <a:p>
          <a:endParaRPr lang="en-US"/>
        </a:p>
      </dgm:t>
    </dgm:pt>
    <dgm:pt modelId="{1CAAD14B-36DA-4D1B-B88C-1F8961E8F5D4}" type="pres">
      <dgm:prSet presAssocID="{408421C9-C829-4091-B29B-100BB4868D40}" presName="linear" presStyleCnt="0">
        <dgm:presLayoutVars>
          <dgm:animLvl val="lvl"/>
          <dgm:resizeHandles val="exact"/>
        </dgm:presLayoutVars>
      </dgm:prSet>
      <dgm:spPr/>
    </dgm:pt>
    <dgm:pt modelId="{AECD858F-D91A-46E5-B497-95662E7D4EB3}" type="pres">
      <dgm:prSet presAssocID="{D5BF5E92-FD47-4E7D-A820-E6074AFEA51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CC8FBE-F6FD-4A61-B296-14290B41EDA2}" type="pres">
      <dgm:prSet presAssocID="{DDBFCD3C-A00A-44D8-9F64-C7920C117D18}" presName="spacer" presStyleCnt="0"/>
      <dgm:spPr/>
    </dgm:pt>
    <dgm:pt modelId="{14FE145C-B1D3-4CF0-8C8A-6BF940BA75FE}" type="pres">
      <dgm:prSet presAssocID="{A06F5203-7B16-4DBC-B757-FB16F76FAE89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22497-6CE4-4C69-A8CF-0613FC45257C}" type="pres">
      <dgm:prSet presAssocID="{C9FAFE02-7E72-4127-96D3-8FFCA0E865A2}" presName="spacer" presStyleCnt="0"/>
      <dgm:spPr/>
    </dgm:pt>
    <dgm:pt modelId="{26E6C424-6EDF-4C04-BF92-D6235828674C}" type="pres">
      <dgm:prSet presAssocID="{3274D824-F75C-4C47-9678-F24CA5655E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7C6EC-1F57-463F-BAAE-0220F1F6721D}" type="pres">
      <dgm:prSet presAssocID="{5FED731F-78D8-4772-AA8C-C7969C56FCF5}" presName="spacer" presStyleCnt="0"/>
      <dgm:spPr/>
    </dgm:pt>
    <dgm:pt modelId="{E0FE1FB6-D091-4E1D-A0B6-023EB143BDA8}" type="pres">
      <dgm:prSet presAssocID="{A4F63ABA-6F17-4DA4-A51A-6113256DE2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7DD1720-2945-44C8-8952-576E79F2133C}" type="pres">
      <dgm:prSet presAssocID="{C5E5EFC8-B31F-469C-BBB1-A92E6AC6AB97}" presName="spacer" presStyleCnt="0"/>
      <dgm:spPr/>
    </dgm:pt>
    <dgm:pt modelId="{CEAEC8AC-F6FA-41FF-9246-D55E9315E985}" type="pres">
      <dgm:prSet presAssocID="{0D802490-FDF4-40A3-B11A-6B3BF157F69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A88EF2-7B92-408B-837B-89643FAD8D5D}" type="presOf" srcId="{A4F63ABA-6F17-4DA4-A51A-6113256DE238}" destId="{E0FE1FB6-D091-4E1D-A0B6-023EB143BDA8}" srcOrd="0" destOrd="0" presId="urn:microsoft.com/office/officeart/2005/8/layout/vList2"/>
    <dgm:cxn modelId="{0789DCD1-5D1B-47CA-A42B-A628AD22329C}" srcId="{408421C9-C829-4091-B29B-100BB4868D40}" destId="{0D802490-FDF4-40A3-B11A-6B3BF157F693}" srcOrd="4" destOrd="0" parTransId="{7C893F7A-AE03-4EB1-9765-E8C279899AC3}" sibTransId="{306991E0-D017-4B43-92C2-AF899D409243}"/>
    <dgm:cxn modelId="{25286C0D-E6EE-435C-BD10-C943A063F09D}" type="presOf" srcId="{0D802490-FDF4-40A3-B11A-6B3BF157F693}" destId="{CEAEC8AC-F6FA-41FF-9246-D55E9315E985}" srcOrd="0" destOrd="0" presId="urn:microsoft.com/office/officeart/2005/8/layout/vList2"/>
    <dgm:cxn modelId="{38DF4966-2333-4292-822E-364835C8909F}" type="presOf" srcId="{A06F5203-7B16-4DBC-B757-FB16F76FAE89}" destId="{14FE145C-B1D3-4CF0-8C8A-6BF940BA75FE}" srcOrd="0" destOrd="0" presId="urn:microsoft.com/office/officeart/2005/8/layout/vList2"/>
    <dgm:cxn modelId="{DCAAF0F4-4EFB-4979-A21F-96990B31DBE6}" type="presOf" srcId="{408421C9-C829-4091-B29B-100BB4868D40}" destId="{1CAAD14B-36DA-4D1B-B88C-1F8961E8F5D4}" srcOrd="0" destOrd="0" presId="urn:microsoft.com/office/officeart/2005/8/layout/vList2"/>
    <dgm:cxn modelId="{2199816A-6998-4AE6-8D0D-7C69C4B93077}" srcId="{408421C9-C829-4091-B29B-100BB4868D40}" destId="{A4F63ABA-6F17-4DA4-A51A-6113256DE238}" srcOrd="3" destOrd="0" parTransId="{26A087F8-946B-4617-8BBC-5B32FEBD61F5}" sibTransId="{C5E5EFC8-B31F-469C-BBB1-A92E6AC6AB97}"/>
    <dgm:cxn modelId="{40355F83-2135-4C6A-8643-600493214074}" srcId="{408421C9-C829-4091-B29B-100BB4868D40}" destId="{D5BF5E92-FD47-4E7D-A820-E6074AFEA51F}" srcOrd="0" destOrd="0" parTransId="{B1E5AD6C-5AE5-4CFE-97EC-DD0493F7F61E}" sibTransId="{DDBFCD3C-A00A-44D8-9F64-C7920C117D18}"/>
    <dgm:cxn modelId="{FF7690FB-CCE7-4CD2-AEC2-1F830E1CCD3F}" srcId="{408421C9-C829-4091-B29B-100BB4868D40}" destId="{3274D824-F75C-4C47-9678-F24CA5655E27}" srcOrd="2" destOrd="0" parTransId="{5E111765-4DB6-45C6-9542-E662E4F89A80}" sibTransId="{5FED731F-78D8-4772-AA8C-C7969C56FCF5}"/>
    <dgm:cxn modelId="{6D66E994-51C3-4767-B6AC-841325129D82}" type="presOf" srcId="{3274D824-F75C-4C47-9678-F24CA5655E27}" destId="{26E6C424-6EDF-4C04-BF92-D6235828674C}" srcOrd="0" destOrd="0" presId="urn:microsoft.com/office/officeart/2005/8/layout/vList2"/>
    <dgm:cxn modelId="{59FB835B-5536-4ACD-9BA8-54830EF881CF}" type="presOf" srcId="{D5BF5E92-FD47-4E7D-A820-E6074AFEA51F}" destId="{AECD858F-D91A-46E5-B497-95662E7D4EB3}" srcOrd="0" destOrd="0" presId="urn:microsoft.com/office/officeart/2005/8/layout/vList2"/>
    <dgm:cxn modelId="{A64FCEAD-2649-4804-94A1-35D2AAF08894}" srcId="{408421C9-C829-4091-B29B-100BB4868D40}" destId="{A06F5203-7B16-4DBC-B757-FB16F76FAE89}" srcOrd="1" destOrd="0" parTransId="{3386A8D1-C534-4295-819E-507834586EFD}" sibTransId="{C9FAFE02-7E72-4127-96D3-8FFCA0E865A2}"/>
    <dgm:cxn modelId="{6A6AD675-AAE0-47CA-875F-5B21CC8A3A3C}" type="presParOf" srcId="{1CAAD14B-36DA-4D1B-B88C-1F8961E8F5D4}" destId="{AECD858F-D91A-46E5-B497-95662E7D4EB3}" srcOrd="0" destOrd="0" presId="urn:microsoft.com/office/officeart/2005/8/layout/vList2"/>
    <dgm:cxn modelId="{44E860CF-0900-448C-84C2-8F02EB47541E}" type="presParOf" srcId="{1CAAD14B-36DA-4D1B-B88C-1F8961E8F5D4}" destId="{58CC8FBE-F6FD-4A61-B296-14290B41EDA2}" srcOrd="1" destOrd="0" presId="urn:microsoft.com/office/officeart/2005/8/layout/vList2"/>
    <dgm:cxn modelId="{A2E94AC5-7FFD-465C-BCA5-057E4D152D8F}" type="presParOf" srcId="{1CAAD14B-36DA-4D1B-B88C-1F8961E8F5D4}" destId="{14FE145C-B1D3-4CF0-8C8A-6BF940BA75FE}" srcOrd="2" destOrd="0" presId="urn:microsoft.com/office/officeart/2005/8/layout/vList2"/>
    <dgm:cxn modelId="{2609D1DD-D66E-4719-BC16-763FE14AE838}" type="presParOf" srcId="{1CAAD14B-36DA-4D1B-B88C-1F8961E8F5D4}" destId="{43222497-6CE4-4C69-A8CF-0613FC45257C}" srcOrd="3" destOrd="0" presId="urn:microsoft.com/office/officeart/2005/8/layout/vList2"/>
    <dgm:cxn modelId="{748B426D-B9C9-4CE9-AFAF-16DF90FFAAC3}" type="presParOf" srcId="{1CAAD14B-36DA-4D1B-B88C-1F8961E8F5D4}" destId="{26E6C424-6EDF-4C04-BF92-D6235828674C}" srcOrd="4" destOrd="0" presId="urn:microsoft.com/office/officeart/2005/8/layout/vList2"/>
    <dgm:cxn modelId="{E57E9444-8B77-4966-ADCA-97C471F767D0}" type="presParOf" srcId="{1CAAD14B-36DA-4D1B-B88C-1F8961E8F5D4}" destId="{4A87C6EC-1F57-463F-BAAE-0220F1F6721D}" srcOrd="5" destOrd="0" presId="urn:microsoft.com/office/officeart/2005/8/layout/vList2"/>
    <dgm:cxn modelId="{C55C14B7-9218-4E84-9A92-264D81BF07EF}" type="presParOf" srcId="{1CAAD14B-36DA-4D1B-B88C-1F8961E8F5D4}" destId="{E0FE1FB6-D091-4E1D-A0B6-023EB143BDA8}" srcOrd="6" destOrd="0" presId="urn:microsoft.com/office/officeart/2005/8/layout/vList2"/>
    <dgm:cxn modelId="{F4B227EB-FC7A-4303-839C-E89EFF8BEC90}" type="presParOf" srcId="{1CAAD14B-36DA-4D1B-B88C-1F8961E8F5D4}" destId="{47DD1720-2945-44C8-8952-576E79F2133C}" srcOrd="7" destOrd="0" presId="urn:microsoft.com/office/officeart/2005/8/layout/vList2"/>
    <dgm:cxn modelId="{2900458A-7D31-4977-ABDD-C9F1A6DEF37C}" type="presParOf" srcId="{1CAAD14B-36DA-4D1B-B88C-1F8961E8F5D4}" destId="{CEAEC8AC-F6FA-41FF-9246-D55E9315E9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D51DF-AFF4-4133-A106-FDC0404E954B}">
      <dsp:nvSpPr>
        <dsp:cNvPr id="0" name=""/>
        <dsp:cNvSpPr/>
      </dsp:nvSpPr>
      <dsp:spPr>
        <a:xfrm>
          <a:off x="0" y="0"/>
          <a:ext cx="369332" cy="369332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B34F5-71FA-4826-9027-6A6D49F590C0}">
      <dsp:nvSpPr>
        <dsp:cNvPr id="0" name=""/>
        <dsp:cNvSpPr/>
      </dsp:nvSpPr>
      <dsp:spPr>
        <a:xfrm>
          <a:off x="184665" y="0"/>
          <a:ext cx="5158859" cy="369332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smtClean="0"/>
            <a:t>MERITS &amp; DEMERITS</a:t>
          </a:r>
          <a:endParaRPr lang="en-US" sz="1700" kern="1200"/>
        </a:p>
      </dsp:txBody>
      <dsp:txXfrm>
        <a:off x="184665" y="0"/>
        <a:ext cx="5158859" cy="3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1C49D-47A2-4886-B359-4E64E0BF459F}">
      <dsp:nvSpPr>
        <dsp:cNvPr id="0" name=""/>
        <dsp:cNvSpPr/>
      </dsp:nvSpPr>
      <dsp:spPr>
        <a:xfrm>
          <a:off x="0" y="67259"/>
          <a:ext cx="3661366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MERITS</a:t>
          </a:r>
          <a:endParaRPr lang="en-US" sz="2100" kern="1200"/>
        </a:p>
      </dsp:txBody>
      <dsp:txXfrm>
        <a:off x="0" y="67259"/>
        <a:ext cx="3661366" cy="604800"/>
      </dsp:txXfrm>
    </dsp:sp>
    <dsp:sp modelId="{69FD50CF-71BA-4505-9CCB-8B66F42F56F0}">
      <dsp:nvSpPr>
        <dsp:cNvPr id="0" name=""/>
        <dsp:cNvSpPr/>
      </dsp:nvSpPr>
      <dsp:spPr>
        <a:xfrm>
          <a:off x="0" y="672059"/>
          <a:ext cx="3661366" cy="18158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smtClean="0"/>
            <a:t>Voltage stability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dirty="0" smtClean="0"/>
            <a:t>Current limiting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smtClean="0"/>
            <a:t>Reduced electromagnetic interference (EMI)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smtClean="0"/>
            <a:t>Reliable performance</a:t>
          </a:r>
          <a:endParaRPr lang="en-US" sz="2100" kern="1200"/>
        </a:p>
      </dsp:txBody>
      <dsp:txXfrm>
        <a:off x="0" y="672059"/>
        <a:ext cx="3661366" cy="1815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7845D-BD51-49E4-9994-55004590851D}">
      <dsp:nvSpPr>
        <dsp:cNvPr id="0" name=""/>
        <dsp:cNvSpPr/>
      </dsp:nvSpPr>
      <dsp:spPr>
        <a:xfrm>
          <a:off x="0" y="52848"/>
          <a:ext cx="3628360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smtClean="0"/>
            <a:t>DEMERITS</a:t>
          </a:r>
          <a:endParaRPr lang="en-US" sz="2100" kern="1200"/>
        </a:p>
      </dsp:txBody>
      <dsp:txXfrm>
        <a:off x="0" y="52848"/>
        <a:ext cx="3628360" cy="604800"/>
      </dsp:txXfrm>
    </dsp:sp>
    <dsp:sp modelId="{EA008853-91C1-4F6C-89B6-B5500CED48D6}">
      <dsp:nvSpPr>
        <dsp:cNvPr id="0" name=""/>
        <dsp:cNvSpPr/>
      </dsp:nvSpPr>
      <dsp:spPr>
        <a:xfrm>
          <a:off x="0" y="657649"/>
          <a:ext cx="3628360" cy="18446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smtClean="0"/>
            <a:t>Cost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smtClean="0"/>
            <a:t>Complexity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smtClean="0"/>
            <a:t>Size and weight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smtClean="0"/>
            <a:t>Heat generation</a:t>
          </a:r>
          <a:endParaRPr lang="en-US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smtClean="0"/>
            <a:t>Limited voltage range</a:t>
          </a:r>
          <a:endParaRPr lang="en-US" sz="2100" kern="1200"/>
        </a:p>
      </dsp:txBody>
      <dsp:txXfrm>
        <a:off x="0" y="657649"/>
        <a:ext cx="3628360" cy="1844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D1174-874C-414A-8C30-083DDF2AAA36}">
      <dsp:nvSpPr>
        <dsp:cNvPr id="0" name=""/>
        <dsp:cNvSpPr/>
      </dsp:nvSpPr>
      <dsp:spPr>
        <a:xfrm>
          <a:off x="0" y="0"/>
          <a:ext cx="338554" cy="338554"/>
        </a:xfrm>
        <a:prstGeom prst="pie">
          <a:avLst>
            <a:gd name="adj1" fmla="val 54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0F58B-07B5-4E51-A955-A8D415B71433}">
      <dsp:nvSpPr>
        <dsp:cNvPr id="0" name=""/>
        <dsp:cNvSpPr/>
      </dsp:nvSpPr>
      <dsp:spPr>
        <a:xfrm>
          <a:off x="169277" y="0"/>
          <a:ext cx="5174248" cy="338554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smtClean="0"/>
            <a:t>APLLICATIONS</a:t>
          </a:r>
          <a:endParaRPr lang="en-US" sz="1600" kern="1200"/>
        </a:p>
      </dsp:txBody>
      <dsp:txXfrm>
        <a:off x="169277" y="0"/>
        <a:ext cx="5174248" cy="3385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D858F-D91A-46E5-B497-95662E7D4EB3}">
      <dsp:nvSpPr>
        <dsp:cNvPr id="0" name=""/>
        <dsp:cNvSpPr/>
      </dsp:nvSpPr>
      <dsp:spPr>
        <a:xfrm>
          <a:off x="0" y="137302"/>
          <a:ext cx="3694370" cy="39780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Electronics testing and prototyping</a:t>
          </a:r>
          <a:endParaRPr lang="en-US" sz="1700" b="0" i="0" kern="1200" dirty="0"/>
        </a:p>
      </dsp:txBody>
      <dsp:txXfrm>
        <a:off x="19419" y="156721"/>
        <a:ext cx="3655532" cy="358962"/>
      </dsp:txXfrm>
    </dsp:sp>
    <dsp:sp modelId="{14FE145C-B1D3-4CF0-8C8A-6BF940BA75FE}">
      <dsp:nvSpPr>
        <dsp:cNvPr id="0" name=""/>
        <dsp:cNvSpPr/>
      </dsp:nvSpPr>
      <dsp:spPr>
        <a:xfrm>
          <a:off x="0" y="584062"/>
          <a:ext cx="3694370" cy="39780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Battery charging and testing</a:t>
          </a:r>
          <a:endParaRPr lang="en-US" sz="1700" kern="1200" dirty="0"/>
        </a:p>
      </dsp:txBody>
      <dsp:txXfrm>
        <a:off x="19419" y="603481"/>
        <a:ext cx="3655532" cy="358962"/>
      </dsp:txXfrm>
    </dsp:sp>
    <dsp:sp modelId="{26E6C424-6EDF-4C04-BF92-D6235828674C}">
      <dsp:nvSpPr>
        <dsp:cNvPr id="0" name=""/>
        <dsp:cNvSpPr/>
      </dsp:nvSpPr>
      <dsp:spPr>
        <a:xfrm>
          <a:off x="0" y="1030822"/>
          <a:ext cx="3694370" cy="39780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Industrial automation</a:t>
          </a:r>
          <a:endParaRPr lang="en-US" sz="1700" kern="1200" dirty="0"/>
        </a:p>
      </dsp:txBody>
      <dsp:txXfrm>
        <a:off x="19419" y="1050241"/>
        <a:ext cx="3655532" cy="358962"/>
      </dsp:txXfrm>
    </dsp:sp>
    <dsp:sp modelId="{E0FE1FB6-D091-4E1D-A0B6-023EB143BDA8}">
      <dsp:nvSpPr>
        <dsp:cNvPr id="0" name=""/>
        <dsp:cNvSpPr/>
      </dsp:nvSpPr>
      <dsp:spPr>
        <a:xfrm>
          <a:off x="0" y="1477582"/>
          <a:ext cx="3694370" cy="39780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smtClean="0"/>
            <a:t>LED lighting</a:t>
          </a:r>
          <a:endParaRPr lang="en-US" sz="1700" kern="1200"/>
        </a:p>
      </dsp:txBody>
      <dsp:txXfrm>
        <a:off x="19419" y="1497001"/>
        <a:ext cx="3655532" cy="358962"/>
      </dsp:txXfrm>
    </dsp:sp>
    <dsp:sp modelId="{CEAEC8AC-F6FA-41FF-9246-D55E9315E985}">
      <dsp:nvSpPr>
        <dsp:cNvPr id="0" name=""/>
        <dsp:cNvSpPr/>
      </dsp:nvSpPr>
      <dsp:spPr>
        <a:xfrm>
          <a:off x="0" y="1924342"/>
          <a:ext cx="3694370" cy="397800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Electric vehicle charging</a:t>
          </a:r>
          <a:endParaRPr lang="en-US" sz="1700" kern="1200" dirty="0"/>
        </a:p>
      </dsp:txBody>
      <dsp:txXfrm>
        <a:off x="19419" y="1943761"/>
        <a:ext cx="3655532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e4e0c073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e4e0c0732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1" name="Google Shape;30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3" name="Google Shape;42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4" name="Google Shape;42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2" name="Google Shape;301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3" name="Google Shape;494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4" name="Google Shape;494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81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165450"/>
            <a:ext cx="4548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2"/>
          <p:cNvGrpSpPr/>
          <p:nvPr/>
        </p:nvGrpSpPr>
        <p:grpSpPr>
          <a:xfrm>
            <a:off x="350675" y="391075"/>
            <a:ext cx="2354462" cy="4383600"/>
            <a:chOff x="356625" y="391075"/>
            <a:chExt cx="2354462" cy="4383600"/>
          </a:xfrm>
        </p:grpSpPr>
        <p:sp>
          <p:nvSpPr>
            <p:cNvPr id="1773" name="Google Shape;1773;p32"/>
            <p:cNvSpPr/>
            <p:nvPr/>
          </p:nvSpPr>
          <p:spPr>
            <a:xfrm>
              <a:off x="356625" y="391075"/>
              <a:ext cx="23544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4" name="Google Shape;1774;p32"/>
            <p:cNvGrpSpPr/>
            <p:nvPr/>
          </p:nvGrpSpPr>
          <p:grpSpPr>
            <a:xfrm>
              <a:off x="361847" y="397942"/>
              <a:ext cx="2349240" cy="4370437"/>
              <a:chOff x="356625" y="391075"/>
              <a:chExt cx="1126950" cy="209875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2375" y="21950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4" y="117"/>
                    </a:cubicBezTo>
                    <a:cubicBezTo>
                      <a:pt x="1" y="234"/>
                      <a:pt x="1" y="487"/>
                      <a:pt x="254" y="623"/>
                    </a:cubicBezTo>
                    <a:cubicBezTo>
                      <a:pt x="370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35425" y="22164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79" y="0"/>
                    </a:moveTo>
                    <a:cubicBezTo>
                      <a:pt x="521" y="0"/>
                      <a:pt x="360" y="39"/>
                      <a:pt x="234" y="117"/>
                    </a:cubicBezTo>
                    <a:cubicBezTo>
                      <a:pt x="0" y="253"/>
                      <a:pt x="0" y="487"/>
                      <a:pt x="234" y="623"/>
                    </a:cubicBezTo>
                    <a:cubicBezTo>
                      <a:pt x="357" y="697"/>
                      <a:pt x="520" y="724"/>
                      <a:pt x="681" y="724"/>
                    </a:cubicBezTo>
                    <a:cubicBezTo>
                      <a:pt x="775" y="724"/>
                      <a:pt x="868" y="715"/>
                      <a:pt x="954" y="701"/>
                    </a:cubicBezTo>
                    <a:cubicBezTo>
                      <a:pt x="759" y="584"/>
                      <a:pt x="642" y="526"/>
                      <a:pt x="642" y="526"/>
                    </a:cubicBezTo>
                    <a:cubicBezTo>
                      <a:pt x="584" y="506"/>
                      <a:pt x="564" y="409"/>
                      <a:pt x="603" y="351"/>
                    </a:cubicBezTo>
                    <a:cubicBezTo>
                      <a:pt x="618" y="322"/>
                      <a:pt x="663" y="304"/>
                      <a:pt x="717" y="304"/>
                    </a:cubicBezTo>
                    <a:cubicBezTo>
                      <a:pt x="737" y="304"/>
                      <a:pt x="758" y="306"/>
                      <a:pt x="778" y="312"/>
                    </a:cubicBezTo>
                    <a:lnTo>
                      <a:pt x="1206" y="545"/>
                    </a:lnTo>
                    <a:cubicBezTo>
                      <a:pt x="1362" y="409"/>
                      <a:pt x="1343" y="234"/>
                      <a:pt x="1109" y="117"/>
                    </a:cubicBezTo>
                    <a:cubicBezTo>
                      <a:pt x="992" y="39"/>
                      <a:pt x="837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356625" y="1553825"/>
                <a:ext cx="224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89" extrusionOk="0">
                    <a:moveTo>
                      <a:pt x="719" y="0"/>
                    </a:moveTo>
                    <a:cubicBezTo>
                      <a:pt x="701" y="0"/>
                      <a:pt x="681" y="3"/>
                      <a:pt x="662" y="8"/>
                    </a:cubicBezTo>
                    <a:lnTo>
                      <a:pt x="1" y="397"/>
                    </a:lnTo>
                    <a:lnTo>
                      <a:pt x="1" y="689"/>
                    </a:lnTo>
                    <a:lnTo>
                      <a:pt x="798" y="261"/>
                    </a:lnTo>
                    <a:cubicBezTo>
                      <a:pt x="857" y="202"/>
                      <a:pt x="895" y="144"/>
                      <a:pt x="837" y="66"/>
                    </a:cubicBezTo>
                    <a:cubicBezTo>
                      <a:pt x="823" y="22"/>
                      <a:pt x="775" y="0"/>
                      <a:pt x="7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357600" y="1570850"/>
                <a:ext cx="496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350" extrusionOk="0">
                    <a:moveTo>
                      <a:pt x="1848" y="0"/>
                    </a:moveTo>
                    <a:cubicBezTo>
                      <a:pt x="1829" y="0"/>
                      <a:pt x="1810" y="3"/>
                      <a:pt x="1790" y="8"/>
                    </a:cubicBezTo>
                    <a:lnTo>
                      <a:pt x="0" y="1058"/>
                    </a:lnTo>
                    <a:lnTo>
                      <a:pt x="0" y="1350"/>
                    </a:lnTo>
                    <a:lnTo>
                      <a:pt x="1927" y="241"/>
                    </a:lnTo>
                    <a:cubicBezTo>
                      <a:pt x="1965" y="183"/>
                      <a:pt x="1985" y="105"/>
                      <a:pt x="1965" y="66"/>
                    </a:cubicBezTo>
                    <a:cubicBezTo>
                      <a:pt x="1951" y="22"/>
                      <a:pt x="1903" y="0"/>
                      <a:pt x="1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56625" y="1587375"/>
                <a:ext cx="793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2012" extrusionOk="0">
                    <a:moveTo>
                      <a:pt x="3035" y="1"/>
                    </a:moveTo>
                    <a:cubicBezTo>
                      <a:pt x="3016" y="1"/>
                      <a:pt x="2997" y="3"/>
                      <a:pt x="2977" y="8"/>
                    </a:cubicBezTo>
                    <a:lnTo>
                      <a:pt x="1" y="1720"/>
                    </a:lnTo>
                    <a:lnTo>
                      <a:pt x="1" y="2012"/>
                    </a:lnTo>
                    <a:lnTo>
                      <a:pt x="3094" y="222"/>
                    </a:lnTo>
                    <a:cubicBezTo>
                      <a:pt x="3152" y="183"/>
                      <a:pt x="3172" y="105"/>
                      <a:pt x="3152" y="66"/>
                    </a:cubicBezTo>
                    <a:cubicBezTo>
                      <a:pt x="3138" y="23"/>
                      <a:pt x="3090" y="1"/>
                      <a:pt x="3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357125" y="1603900"/>
                <a:ext cx="107500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2674" extrusionOk="0">
                    <a:moveTo>
                      <a:pt x="4163" y="1"/>
                    </a:moveTo>
                    <a:cubicBezTo>
                      <a:pt x="4145" y="1"/>
                      <a:pt x="4126" y="3"/>
                      <a:pt x="4105" y="8"/>
                    </a:cubicBezTo>
                    <a:lnTo>
                      <a:pt x="0" y="2382"/>
                    </a:lnTo>
                    <a:lnTo>
                      <a:pt x="0" y="2674"/>
                    </a:lnTo>
                    <a:lnTo>
                      <a:pt x="4222" y="223"/>
                    </a:lnTo>
                    <a:cubicBezTo>
                      <a:pt x="4280" y="203"/>
                      <a:pt x="4300" y="125"/>
                      <a:pt x="4280" y="47"/>
                    </a:cubicBezTo>
                    <a:cubicBezTo>
                      <a:pt x="4252" y="19"/>
                      <a:pt x="4213" y="1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357600" y="1620225"/>
                <a:ext cx="1362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3344" extrusionOk="0">
                    <a:moveTo>
                      <a:pt x="5317" y="1"/>
                    </a:moveTo>
                    <a:cubicBezTo>
                      <a:pt x="5297" y="1"/>
                      <a:pt x="5276" y="6"/>
                      <a:pt x="5253" y="17"/>
                    </a:cubicBezTo>
                    <a:lnTo>
                      <a:pt x="0" y="3052"/>
                    </a:lnTo>
                    <a:lnTo>
                      <a:pt x="0" y="3344"/>
                    </a:lnTo>
                    <a:lnTo>
                      <a:pt x="5370" y="231"/>
                    </a:lnTo>
                    <a:cubicBezTo>
                      <a:pt x="5428" y="212"/>
                      <a:pt x="5448" y="134"/>
                      <a:pt x="5428" y="56"/>
                    </a:cubicBezTo>
                    <a:cubicBezTo>
                      <a:pt x="5401" y="28"/>
                      <a:pt x="5364" y="1"/>
                      <a:pt x="5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57600" y="1637250"/>
                <a:ext cx="164900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4006" extrusionOk="0">
                    <a:moveTo>
                      <a:pt x="6455" y="1"/>
                    </a:moveTo>
                    <a:cubicBezTo>
                      <a:pt x="6437" y="1"/>
                      <a:pt x="6418" y="5"/>
                      <a:pt x="6401" y="17"/>
                    </a:cubicBezTo>
                    <a:lnTo>
                      <a:pt x="0" y="3713"/>
                    </a:lnTo>
                    <a:lnTo>
                      <a:pt x="0" y="4005"/>
                    </a:lnTo>
                    <a:lnTo>
                      <a:pt x="6518" y="231"/>
                    </a:lnTo>
                    <a:cubicBezTo>
                      <a:pt x="6557" y="211"/>
                      <a:pt x="6596" y="134"/>
                      <a:pt x="6557" y="56"/>
                    </a:cubicBezTo>
                    <a:cubicBezTo>
                      <a:pt x="6543" y="28"/>
                      <a:pt x="6500" y="1"/>
                      <a:pt x="6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57125" y="1653525"/>
                <a:ext cx="193600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658" extrusionOk="0">
                    <a:moveTo>
                      <a:pt x="7606" y="1"/>
                    </a:moveTo>
                    <a:cubicBezTo>
                      <a:pt x="7587" y="1"/>
                      <a:pt x="7568" y="3"/>
                      <a:pt x="7549" y="8"/>
                    </a:cubicBezTo>
                    <a:lnTo>
                      <a:pt x="0" y="4366"/>
                    </a:lnTo>
                    <a:lnTo>
                      <a:pt x="0" y="4658"/>
                    </a:lnTo>
                    <a:lnTo>
                      <a:pt x="7685" y="241"/>
                    </a:lnTo>
                    <a:cubicBezTo>
                      <a:pt x="7724" y="202"/>
                      <a:pt x="7743" y="144"/>
                      <a:pt x="7724" y="66"/>
                    </a:cubicBezTo>
                    <a:cubicBezTo>
                      <a:pt x="7709" y="23"/>
                      <a:pt x="7662" y="1"/>
                      <a:pt x="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357600" y="1670075"/>
                <a:ext cx="222300" cy="133950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5358" extrusionOk="0">
                    <a:moveTo>
                      <a:pt x="8754" y="0"/>
                    </a:moveTo>
                    <a:cubicBezTo>
                      <a:pt x="8736" y="0"/>
                      <a:pt x="8716" y="3"/>
                      <a:pt x="8697" y="7"/>
                    </a:cubicBezTo>
                    <a:lnTo>
                      <a:pt x="0" y="5066"/>
                    </a:lnTo>
                    <a:lnTo>
                      <a:pt x="0" y="5358"/>
                    </a:lnTo>
                    <a:lnTo>
                      <a:pt x="8833" y="221"/>
                    </a:lnTo>
                    <a:cubicBezTo>
                      <a:pt x="8872" y="202"/>
                      <a:pt x="8891" y="124"/>
                      <a:pt x="8872" y="66"/>
                    </a:cubicBezTo>
                    <a:cubicBezTo>
                      <a:pt x="8857" y="22"/>
                      <a:pt x="8810" y="0"/>
                      <a:pt x="8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383375" y="1687100"/>
                <a:ext cx="2252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9009" h="5241" extrusionOk="0">
                    <a:moveTo>
                      <a:pt x="8871" y="0"/>
                    </a:moveTo>
                    <a:cubicBezTo>
                      <a:pt x="8853" y="0"/>
                      <a:pt x="8833" y="2"/>
                      <a:pt x="8814" y="7"/>
                    </a:cubicBezTo>
                    <a:lnTo>
                      <a:pt x="1" y="5085"/>
                    </a:lnTo>
                    <a:cubicBezTo>
                      <a:pt x="39" y="5085"/>
                      <a:pt x="59" y="5124"/>
                      <a:pt x="59" y="5124"/>
                    </a:cubicBezTo>
                    <a:cubicBezTo>
                      <a:pt x="156" y="5143"/>
                      <a:pt x="215" y="5182"/>
                      <a:pt x="234" y="5241"/>
                    </a:cubicBezTo>
                    <a:lnTo>
                      <a:pt x="8930" y="221"/>
                    </a:lnTo>
                    <a:cubicBezTo>
                      <a:pt x="8989" y="202"/>
                      <a:pt x="9008" y="124"/>
                      <a:pt x="8989" y="66"/>
                    </a:cubicBezTo>
                    <a:cubicBezTo>
                      <a:pt x="8974" y="22"/>
                      <a:pt x="8927" y="0"/>
                      <a:pt x="8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70450" y="1703625"/>
                <a:ext cx="166850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919" extrusionOk="0">
                    <a:moveTo>
                      <a:pt x="6537" y="0"/>
                    </a:moveTo>
                    <a:cubicBezTo>
                      <a:pt x="6519" y="0"/>
                      <a:pt x="6499" y="3"/>
                      <a:pt x="6479" y="8"/>
                    </a:cubicBezTo>
                    <a:lnTo>
                      <a:pt x="0" y="3743"/>
                    </a:lnTo>
                    <a:cubicBezTo>
                      <a:pt x="39" y="3743"/>
                      <a:pt x="39" y="3782"/>
                      <a:pt x="58" y="3782"/>
                    </a:cubicBezTo>
                    <a:cubicBezTo>
                      <a:pt x="136" y="3821"/>
                      <a:pt x="175" y="3879"/>
                      <a:pt x="233" y="3918"/>
                    </a:cubicBezTo>
                    <a:lnTo>
                      <a:pt x="6595" y="222"/>
                    </a:lnTo>
                    <a:cubicBezTo>
                      <a:pt x="6654" y="202"/>
                      <a:pt x="6673" y="125"/>
                      <a:pt x="6654" y="47"/>
                    </a:cubicBezTo>
                    <a:cubicBezTo>
                      <a:pt x="6625" y="18"/>
                      <a:pt x="6586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357600" y="1719950"/>
                <a:ext cx="308875" cy="183300"/>
              </a:xfrm>
              <a:custGeom>
                <a:avLst/>
                <a:gdLst/>
                <a:ahLst/>
                <a:cxnLst/>
                <a:rect l="l" t="t" r="r" b="b"/>
                <a:pathLst>
                  <a:path w="12355" h="7332" extrusionOk="0">
                    <a:moveTo>
                      <a:pt x="12223" y="0"/>
                    </a:moveTo>
                    <a:cubicBezTo>
                      <a:pt x="12204" y="0"/>
                      <a:pt x="12183" y="5"/>
                      <a:pt x="12160" y="16"/>
                    </a:cubicBezTo>
                    <a:lnTo>
                      <a:pt x="0" y="7040"/>
                    </a:lnTo>
                    <a:lnTo>
                      <a:pt x="0" y="7331"/>
                    </a:lnTo>
                    <a:lnTo>
                      <a:pt x="12277" y="230"/>
                    </a:lnTo>
                    <a:cubicBezTo>
                      <a:pt x="12335" y="211"/>
                      <a:pt x="12354" y="133"/>
                      <a:pt x="12335" y="55"/>
                    </a:cubicBezTo>
                    <a:cubicBezTo>
                      <a:pt x="12307" y="28"/>
                      <a:pt x="12270" y="0"/>
                      <a:pt x="12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357125" y="1736975"/>
                <a:ext cx="33755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7993" extrusionOk="0">
                    <a:moveTo>
                      <a:pt x="13381" y="0"/>
                    </a:moveTo>
                    <a:cubicBezTo>
                      <a:pt x="13363" y="0"/>
                      <a:pt x="13344" y="5"/>
                      <a:pt x="13327" y="16"/>
                    </a:cubicBezTo>
                    <a:lnTo>
                      <a:pt x="0" y="7701"/>
                    </a:lnTo>
                    <a:lnTo>
                      <a:pt x="0" y="7993"/>
                    </a:lnTo>
                    <a:lnTo>
                      <a:pt x="13443" y="230"/>
                    </a:lnTo>
                    <a:cubicBezTo>
                      <a:pt x="13482" y="211"/>
                      <a:pt x="13502" y="133"/>
                      <a:pt x="13482" y="55"/>
                    </a:cubicBezTo>
                    <a:cubicBezTo>
                      <a:pt x="13469" y="28"/>
                      <a:pt x="13426" y="0"/>
                      <a:pt x="13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415475" y="1753225"/>
                <a:ext cx="3079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16" h="7188" extrusionOk="0">
                    <a:moveTo>
                      <a:pt x="12179" y="1"/>
                    </a:moveTo>
                    <a:cubicBezTo>
                      <a:pt x="12160" y="1"/>
                      <a:pt x="12141" y="3"/>
                      <a:pt x="1212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59" y="7051"/>
                    </a:cubicBezTo>
                    <a:cubicBezTo>
                      <a:pt x="117" y="7109"/>
                      <a:pt x="156" y="714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16" y="125"/>
                      <a:pt x="12296" y="67"/>
                    </a:cubicBezTo>
                    <a:cubicBezTo>
                      <a:pt x="12282" y="23"/>
                      <a:pt x="12234" y="1"/>
                      <a:pt x="12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540950" y="1769925"/>
                <a:ext cx="2116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44" extrusionOk="0">
                    <a:moveTo>
                      <a:pt x="8336" y="1"/>
                    </a:moveTo>
                    <a:cubicBezTo>
                      <a:pt x="8313" y="1"/>
                      <a:pt x="8290" y="7"/>
                      <a:pt x="8269" y="21"/>
                    </a:cubicBezTo>
                    <a:lnTo>
                      <a:pt x="1" y="4788"/>
                    </a:lnTo>
                    <a:cubicBezTo>
                      <a:pt x="40" y="4788"/>
                      <a:pt x="59" y="4827"/>
                      <a:pt x="79" y="4827"/>
                    </a:cubicBezTo>
                    <a:cubicBezTo>
                      <a:pt x="137" y="4846"/>
                      <a:pt x="176" y="4885"/>
                      <a:pt x="234" y="4943"/>
                    </a:cubicBezTo>
                    <a:lnTo>
                      <a:pt x="8406" y="216"/>
                    </a:lnTo>
                    <a:cubicBezTo>
                      <a:pt x="8444" y="196"/>
                      <a:pt x="8464" y="118"/>
                      <a:pt x="8444" y="60"/>
                    </a:cubicBezTo>
                    <a:cubicBezTo>
                      <a:pt x="8419" y="22"/>
                      <a:pt x="8378" y="1"/>
                      <a:pt x="8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357125" y="1786800"/>
                <a:ext cx="424125" cy="249225"/>
              </a:xfrm>
              <a:custGeom>
                <a:avLst/>
                <a:gdLst/>
                <a:ahLst/>
                <a:cxnLst/>
                <a:rect l="l" t="t" r="r" b="b"/>
                <a:pathLst>
                  <a:path w="16965" h="9969" extrusionOk="0">
                    <a:moveTo>
                      <a:pt x="16828" y="0"/>
                    </a:moveTo>
                    <a:cubicBezTo>
                      <a:pt x="16809" y="0"/>
                      <a:pt x="16790" y="3"/>
                      <a:pt x="16770" y="8"/>
                    </a:cubicBezTo>
                    <a:lnTo>
                      <a:pt x="0" y="9696"/>
                    </a:lnTo>
                    <a:lnTo>
                      <a:pt x="0" y="9969"/>
                    </a:lnTo>
                    <a:lnTo>
                      <a:pt x="16887" y="222"/>
                    </a:lnTo>
                    <a:cubicBezTo>
                      <a:pt x="16965" y="183"/>
                      <a:pt x="16965" y="105"/>
                      <a:pt x="16945" y="66"/>
                    </a:cubicBezTo>
                    <a:cubicBezTo>
                      <a:pt x="16931" y="22"/>
                      <a:pt x="16883" y="0"/>
                      <a:pt x="16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637275" y="1803325"/>
                <a:ext cx="173175" cy="10187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5" extrusionOk="0">
                    <a:moveTo>
                      <a:pt x="6793" y="0"/>
                    </a:moveTo>
                    <a:cubicBezTo>
                      <a:pt x="6773" y="0"/>
                      <a:pt x="6752" y="3"/>
                      <a:pt x="6731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39" y="3919"/>
                    </a:cubicBezTo>
                    <a:lnTo>
                      <a:pt x="195" y="4074"/>
                    </a:lnTo>
                    <a:lnTo>
                      <a:pt x="6848" y="222"/>
                    </a:lnTo>
                    <a:cubicBezTo>
                      <a:pt x="6907" y="203"/>
                      <a:pt x="6926" y="125"/>
                      <a:pt x="6907" y="47"/>
                    </a:cubicBezTo>
                    <a:cubicBezTo>
                      <a:pt x="6892" y="18"/>
                      <a:pt x="6847" y="0"/>
                      <a:pt x="6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635325" y="190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719450" y="1819650"/>
                <a:ext cx="11967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19" extrusionOk="0">
                    <a:moveTo>
                      <a:pt x="4656" y="0"/>
                    </a:moveTo>
                    <a:cubicBezTo>
                      <a:pt x="4636" y="0"/>
                      <a:pt x="4615" y="5"/>
                      <a:pt x="4592" y="17"/>
                    </a:cubicBezTo>
                    <a:lnTo>
                      <a:pt x="1" y="2662"/>
                    </a:lnTo>
                    <a:cubicBezTo>
                      <a:pt x="20" y="2682"/>
                      <a:pt x="40" y="2682"/>
                      <a:pt x="59" y="2701"/>
                    </a:cubicBezTo>
                    <a:cubicBezTo>
                      <a:pt x="137" y="2760"/>
                      <a:pt x="196" y="2779"/>
                      <a:pt x="215" y="2818"/>
                    </a:cubicBezTo>
                    <a:lnTo>
                      <a:pt x="4709" y="231"/>
                    </a:lnTo>
                    <a:cubicBezTo>
                      <a:pt x="4767" y="192"/>
                      <a:pt x="4787" y="133"/>
                      <a:pt x="4767" y="55"/>
                    </a:cubicBezTo>
                    <a:cubicBezTo>
                      <a:pt x="4740" y="28"/>
                      <a:pt x="4703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1478700" y="1575900"/>
                <a:ext cx="34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3" extrusionOk="0">
                    <a:moveTo>
                      <a:pt x="136" y="0"/>
                    </a:moveTo>
                    <a:cubicBezTo>
                      <a:pt x="97" y="0"/>
                      <a:pt x="39" y="0"/>
                      <a:pt x="20" y="58"/>
                    </a:cubicBezTo>
                    <a:cubicBezTo>
                      <a:pt x="0" y="97"/>
                      <a:pt x="0" y="175"/>
                      <a:pt x="78" y="234"/>
                    </a:cubicBezTo>
                    <a:lnTo>
                      <a:pt x="136" y="2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1450000" y="1592425"/>
                <a:ext cx="32125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954" extrusionOk="0">
                    <a:moveTo>
                      <a:pt x="124" y="1"/>
                    </a:moveTo>
                    <a:cubicBezTo>
                      <a:pt x="80" y="1"/>
                      <a:pt x="46" y="27"/>
                      <a:pt x="20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1284" y="954"/>
                    </a:lnTo>
                    <a:lnTo>
                      <a:pt x="1284" y="662"/>
                    </a:lnTo>
                    <a:lnTo>
                      <a:pt x="195" y="20"/>
                    </a:lnTo>
                    <a:cubicBezTo>
                      <a:pt x="169" y="7"/>
                      <a:pt x="145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1420825" y="1608975"/>
                <a:ext cx="613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596" extrusionOk="0">
                    <a:moveTo>
                      <a:pt x="195" y="0"/>
                    </a:moveTo>
                    <a:cubicBezTo>
                      <a:pt x="136" y="0"/>
                      <a:pt x="78" y="0"/>
                      <a:pt x="19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2451" y="1595"/>
                    </a:lnTo>
                    <a:lnTo>
                      <a:pt x="2451" y="130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1392125" y="1625800"/>
                <a:ext cx="90000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2265" extrusionOk="0">
                    <a:moveTo>
                      <a:pt x="145" y="0"/>
                    </a:moveTo>
                    <a:cubicBezTo>
                      <a:pt x="99" y="0"/>
                      <a:pt x="53" y="18"/>
                      <a:pt x="39" y="47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3599" y="2265"/>
                    </a:lnTo>
                    <a:lnTo>
                      <a:pt x="3599" y="1973"/>
                    </a:lnTo>
                    <a:lnTo>
                      <a:pt x="195" y="8"/>
                    </a:lnTo>
                    <a:cubicBezTo>
                      <a:pt x="179" y="3"/>
                      <a:pt x="162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1363900" y="1642300"/>
                <a:ext cx="1182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2948" extrusionOk="0">
                    <a:moveTo>
                      <a:pt x="116" y="0"/>
                    </a:moveTo>
                    <a:cubicBezTo>
                      <a:pt x="70" y="0"/>
                      <a:pt x="33" y="30"/>
                      <a:pt x="20" y="68"/>
                    </a:cubicBezTo>
                    <a:cubicBezTo>
                      <a:pt x="1" y="126"/>
                      <a:pt x="1" y="204"/>
                      <a:pt x="59" y="243"/>
                    </a:cubicBezTo>
                    <a:lnTo>
                      <a:pt x="4728" y="2947"/>
                    </a:lnTo>
                    <a:lnTo>
                      <a:pt x="4728" y="2655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1334725" y="1658900"/>
                <a:ext cx="1474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3587" extrusionOk="0">
                    <a:moveTo>
                      <a:pt x="117" y="1"/>
                    </a:moveTo>
                    <a:cubicBezTo>
                      <a:pt x="79" y="1"/>
                      <a:pt x="43" y="20"/>
                      <a:pt x="20" y="65"/>
                    </a:cubicBezTo>
                    <a:cubicBezTo>
                      <a:pt x="1" y="124"/>
                      <a:pt x="1" y="182"/>
                      <a:pt x="59" y="240"/>
                    </a:cubicBezTo>
                    <a:lnTo>
                      <a:pt x="5895" y="3587"/>
                    </a:lnTo>
                    <a:lnTo>
                      <a:pt x="5895" y="3334"/>
                    </a:lnTo>
                    <a:lnTo>
                      <a:pt x="195" y="26"/>
                    </a:lnTo>
                    <a:cubicBezTo>
                      <a:pt x="171" y="10"/>
                      <a:pt x="143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1306025" y="1675425"/>
                <a:ext cx="17610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4269" extrusionOk="0">
                    <a:moveTo>
                      <a:pt x="138" y="0"/>
                    </a:moveTo>
                    <a:cubicBezTo>
                      <a:pt x="82" y="0"/>
                      <a:pt x="35" y="22"/>
                      <a:pt x="20" y="66"/>
                    </a:cubicBezTo>
                    <a:cubicBezTo>
                      <a:pt x="1" y="105"/>
                      <a:pt x="1" y="182"/>
                      <a:pt x="78" y="241"/>
                    </a:cubicBezTo>
                    <a:lnTo>
                      <a:pt x="7043" y="4268"/>
                    </a:lnTo>
                    <a:lnTo>
                      <a:pt x="7043" y="3976"/>
                    </a:lnTo>
                    <a:lnTo>
                      <a:pt x="195" y="7"/>
                    </a:lnTo>
                    <a:cubicBezTo>
                      <a:pt x="176" y="3"/>
                      <a:pt x="156" y="0"/>
                      <a:pt x="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277325" y="1692125"/>
                <a:ext cx="204800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943" extrusionOk="0">
                    <a:moveTo>
                      <a:pt x="120" y="1"/>
                    </a:moveTo>
                    <a:cubicBezTo>
                      <a:pt x="72" y="1"/>
                      <a:pt x="33" y="27"/>
                      <a:pt x="20" y="79"/>
                    </a:cubicBezTo>
                    <a:cubicBezTo>
                      <a:pt x="1" y="118"/>
                      <a:pt x="1" y="195"/>
                      <a:pt x="79" y="254"/>
                    </a:cubicBezTo>
                    <a:lnTo>
                      <a:pt x="8191" y="4942"/>
                    </a:lnTo>
                    <a:lnTo>
                      <a:pt x="8191" y="4651"/>
                    </a:lnTo>
                    <a:lnTo>
                      <a:pt x="195" y="20"/>
                    </a:lnTo>
                    <a:cubicBezTo>
                      <a:pt x="169" y="7"/>
                      <a:pt x="14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1248625" y="1708875"/>
                <a:ext cx="233000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40" extrusionOk="0">
                    <a:moveTo>
                      <a:pt x="141" y="0"/>
                    </a:moveTo>
                    <a:cubicBezTo>
                      <a:pt x="105" y="0"/>
                      <a:pt x="65" y="14"/>
                      <a:pt x="4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9106" y="5440"/>
                    </a:lnTo>
                    <a:cubicBezTo>
                      <a:pt x="9125" y="5381"/>
                      <a:pt x="9184" y="5342"/>
                      <a:pt x="9242" y="5304"/>
                    </a:cubicBezTo>
                    <a:cubicBezTo>
                      <a:pt x="9281" y="5304"/>
                      <a:pt x="9300" y="5284"/>
                      <a:pt x="9320" y="5284"/>
                    </a:cubicBezTo>
                    <a:lnTo>
                      <a:pt x="196" y="12"/>
                    </a:lnTo>
                    <a:cubicBezTo>
                      <a:pt x="181" y="5"/>
                      <a:pt x="162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1219450" y="1725500"/>
                <a:ext cx="262675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6254" extrusionOk="0">
                    <a:moveTo>
                      <a:pt x="146" y="1"/>
                    </a:moveTo>
                    <a:cubicBezTo>
                      <a:pt x="99" y="1"/>
                      <a:pt x="54" y="19"/>
                      <a:pt x="40" y="47"/>
                    </a:cubicBezTo>
                    <a:cubicBezTo>
                      <a:pt x="1" y="106"/>
                      <a:pt x="1" y="183"/>
                      <a:pt x="78" y="222"/>
                    </a:cubicBezTo>
                    <a:lnTo>
                      <a:pt x="10506" y="6253"/>
                    </a:lnTo>
                    <a:lnTo>
                      <a:pt x="10506" y="5961"/>
                    </a:lnTo>
                    <a:lnTo>
                      <a:pt x="195" y="8"/>
                    </a:lnTo>
                    <a:cubicBezTo>
                      <a:pt x="180" y="3"/>
                      <a:pt x="163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1191250" y="1742000"/>
                <a:ext cx="290875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11635" h="6936" extrusionOk="0">
                    <a:moveTo>
                      <a:pt x="116" y="0"/>
                    </a:moveTo>
                    <a:cubicBezTo>
                      <a:pt x="70" y="0"/>
                      <a:pt x="32" y="30"/>
                      <a:pt x="20" y="68"/>
                    </a:cubicBezTo>
                    <a:cubicBezTo>
                      <a:pt x="0" y="126"/>
                      <a:pt x="0" y="204"/>
                      <a:pt x="59" y="243"/>
                    </a:cubicBezTo>
                    <a:lnTo>
                      <a:pt x="11634" y="6936"/>
                    </a:lnTo>
                    <a:lnTo>
                      <a:pt x="11634" y="6644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1162050" y="1758275"/>
                <a:ext cx="320075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7589" extrusionOk="0">
                    <a:moveTo>
                      <a:pt x="196" y="1"/>
                    </a:moveTo>
                    <a:cubicBezTo>
                      <a:pt x="137" y="1"/>
                      <a:pt x="59" y="1"/>
                      <a:pt x="20" y="79"/>
                    </a:cubicBezTo>
                    <a:cubicBezTo>
                      <a:pt x="1" y="137"/>
                      <a:pt x="1" y="195"/>
                      <a:pt x="59" y="254"/>
                    </a:cubicBezTo>
                    <a:lnTo>
                      <a:pt x="12802" y="7588"/>
                    </a:lnTo>
                    <a:lnTo>
                      <a:pt x="12802" y="7296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1133375" y="1775125"/>
                <a:ext cx="3487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8257" extrusionOk="0">
                    <a:moveTo>
                      <a:pt x="137" y="0"/>
                    </a:moveTo>
                    <a:cubicBezTo>
                      <a:pt x="82" y="0"/>
                      <a:pt x="34" y="22"/>
                      <a:pt x="20" y="66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13949" y="8257"/>
                    </a:lnTo>
                    <a:lnTo>
                      <a:pt x="13949" y="7965"/>
                    </a:lnTo>
                    <a:lnTo>
                      <a:pt x="195" y="8"/>
                    </a:lnTo>
                    <a:cubicBezTo>
                      <a:pt x="175" y="3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1104675" y="1791850"/>
                <a:ext cx="37842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15137" h="8930" extrusionOk="0">
                    <a:moveTo>
                      <a:pt x="124" y="0"/>
                    </a:moveTo>
                    <a:cubicBezTo>
                      <a:pt x="80" y="0"/>
                      <a:pt x="46" y="26"/>
                      <a:pt x="20" y="78"/>
                    </a:cubicBezTo>
                    <a:cubicBezTo>
                      <a:pt x="0" y="117"/>
                      <a:pt x="0" y="195"/>
                      <a:pt x="78" y="253"/>
                    </a:cubicBezTo>
                    <a:lnTo>
                      <a:pt x="15136" y="8930"/>
                    </a:lnTo>
                    <a:lnTo>
                      <a:pt x="15136" y="8638"/>
                    </a:lnTo>
                    <a:lnTo>
                      <a:pt x="195" y="20"/>
                    </a:lnTo>
                    <a:cubicBezTo>
                      <a:pt x="169" y="7"/>
                      <a:pt x="145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1075500" y="1808600"/>
                <a:ext cx="406625" cy="239100"/>
              </a:xfrm>
              <a:custGeom>
                <a:avLst/>
                <a:gdLst/>
                <a:ahLst/>
                <a:cxnLst/>
                <a:rect l="l" t="t" r="r" b="b"/>
                <a:pathLst>
                  <a:path w="16265" h="9564" extrusionOk="0">
                    <a:moveTo>
                      <a:pt x="145" y="0"/>
                    </a:moveTo>
                    <a:cubicBezTo>
                      <a:pt x="106" y="0"/>
                      <a:pt x="58" y="18"/>
                      <a:pt x="19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6264" y="9563"/>
                    </a:lnTo>
                    <a:lnTo>
                      <a:pt x="16264" y="9272"/>
                    </a:lnTo>
                    <a:lnTo>
                      <a:pt x="195" y="11"/>
                    </a:lnTo>
                    <a:cubicBezTo>
                      <a:pt x="182" y="5"/>
                      <a:pt x="16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1046800" y="1825200"/>
                <a:ext cx="435325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10242" extrusionOk="0">
                    <a:moveTo>
                      <a:pt x="145" y="1"/>
                    </a:moveTo>
                    <a:cubicBezTo>
                      <a:pt x="99" y="1"/>
                      <a:pt x="53" y="19"/>
                      <a:pt x="39" y="47"/>
                    </a:cubicBezTo>
                    <a:cubicBezTo>
                      <a:pt x="0" y="106"/>
                      <a:pt x="0" y="164"/>
                      <a:pt x="78" y="223"/>
                    </a:cubicBezTo>
                    <a:lnTo>
                      <a:pt x="17412" y="10242"/>
                    </a:lnTo>
                    <a:lnTo>
                      <a:pt x="17412" y="9950"/>
                    </a:lnTo>
                    <a:lnTo>
                      <a:pt x="195" y="9"/>
                    </a:lnTo>
                    <a:cubicBezTo>
                      <a:pt x="179" y="3"/>
                      <a:pt x="162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1193200" y="1320050"/>
                <a:ext cx="288425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6869" extrusionOk="0">
                    <a:moveTo>
                      <a:pt x="11537" y="1"/>
                    </a:moveTo>
                    <a:lnTo>
                      <a:pt x="58" y="6615"/>
                    </a:lnTo>
                    <a:cubicBezTo>
                      <a:pt x="39" y="6693"/>
                      <a:pt x="0" y="6771"/>
                      <a:pt x="39" y="6810"/>
                    </a:cubicBezTo>
                    <a:cubicBezTo>
                      <a:pt x="58" y="6868"/>
                      <a:pt x="117" y="6868"/>
                      <a:pt x="136" y="6868"/>
                    </a:cubicBezTo>
                    <a:cubicBezTo>
                      <a:pt x="156" y="6868"/>
                      <a:pt x="175" y="6868"/>
                      <a:pt x="175" y="6829"/>
                    </a:cubicBezTo>
                    <a:lnTo>
                      <a:pt x="11537" y="293"/>
                    </a:lnTo>
                    <a:lnTo>
                      <a:pt x="11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>
                <a:off x="1166925" y="1288925"/>
                <a:ext cx="314700" cy="187275"/>
              </a:xfrm>
              <a:custGeom>
                <a:avLst/>
                <a:gdLst/>
                <a:ahLst/>
                <a:cxnLst/>
                <a:rect l="l" t="t" r="r" b="b"/>
                <a:pathLst>
                  <a:path w="12588" h="7491" extrusionOk="0">
                    <a:moveTo>
                      <a:pt x="12588" y="1"/>
                    </a:moveTo>
                    <a:lnTo>
                      <a:pt x="39" y="7257"/>
                    </a:lnTo>
                    <a:cubicBezTo>
                      <a:pt x="20" y="7296"/>
                      <a:pt x="1" y="7394"/>
                      <a:pt x="20" y="7452"/>
                    </a:cubicBezTo>
                    <a:cubicBezTo>
                      <a:pt x="39" y="7491"/>
                      <a:pt x="78" y="7491"/>
                      <a:pt x="117" y="7491"/>
                    </a:cubicBezTo>
                    <a:cubicBezTo>
                      <a:pt x="137" y="7491"/>
                      <a:pt x="156" y="7491"/>
                      <a:pt x="156" y="7471"/>
                    </a:cubicBezTo>
                    <a:lnTo>
                      <a:pt x="12588" y="292"/>
                    </a:lnTo>
                    <a:lnTo>
                      <a:pt x="125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>
                <a:off x="1140175" y="1258275"/>
                <a:ext cx="3414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13658" h="8095" extrusionOk="0">
                    <a:moveTo>
                      <a:pt x="13658" y="1"/>
                    </a:moveTo>
                    <a:lnTo>
                      <a:pt x="39" y="7841"/>
                    </a:lnTo>
                    <a:cubicBezTo>
                      <a:pt x="1" y="7919"/>
                      <a:pt x="1" y="7997"/>
                      <a:pt x="20" y="8036"/>
                    </a:cubicBezTo>
                    <a:cubicBezTo>
                      <a:pt x="39" y="8094"/>
                      <a:pt x="98" y="8094"/>
                      <a:pt x="117" y="8094"/>
                    </a:cubicBezTo>
                    <a:cubicBezTo>
                      <a:pt x="137" y="8094"/>
                      <a:pt x="156" y="8094"/>
                      <a:pt x="156" y="8075"/>
                    </a:cubicBezTo>
                    <a:lnTo>
                      <a:pt x="13658" y="293"/>
                    </a:lnTo>
                    <a:lnTo>
                      <a:pt x="136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>
                <a:off x="1112450" y="1227150"/>
                <a:ext cx="3691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737" extrusionOk="0">
                    <a:moveTo>
                      <a:pt x="14767" y="1"/>
                    </a:moveTo>
                    <a:lnTo>
                      <a:pt x="78" y="8483"/>
                    </a:lnTo>
                    <a:cubicBezTo>
                      <a:pt x="39" y="8542"/>
                      <a:pt x="1" y="8600"/>
                      <a:pt x="59" y="8678"/>
                    </a:cubicBezTo>
                    <a:cubicBezTo>
                      <a:pt x="78" y="8736"/>
                      <a:pt x="137" y="8736"/>
                      <a:pt x="156" y="8736"/>
                    </a:cubicBezTo>
                    <a:cubicBezTo>
                      <a:pt x="176" y="8736"/>
                      <a:pt x="195" y="8736"/>
                      <a:pt x="195" y="8697"/>
                    </a:cubicBezTo>
                    <a:lnTo>
                      <a:pt x="14767" y="293"/>
                    </a:lnTo>
                    <a:lnTo>
                      <a:pt x="14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085700" y="1195550"/>
                <a:ext cx="396425" cy="233975"/>
              </a:xfrm>
              <a:custGeom>
                <a:avLst/>
                <a:gdLst/>
                <a:ahLst/>
                <a:cxnLst/>
                <a:rect l="l" t="t" r="r" b="b"/>
                <a:pathLst>
                  <a:path w="15857" h="9359" extrusionOk="0">
                    <a:moveTo>
                      <a:pt x="15856" y="0"/>
                    </a:moveTo>
                    <a:lnTo>
                      <a:pt x="78" y="9086"/>
                    </a:lnTo>
                    <a:cubicBezTo>
                      <a:pt x="39" y="9183"/>
                      <a:pt x="1" y="9261"/>
                      <a:pt x="59" y="9319"/>
                    </a:cubicBezTo>
                    <a:cubicBezTo>
                      <a:pt x="78" y="9358"/>
                      <a:pt x="137" y="9358"/>
                      <a:pt x="156" y="9358"/>
                    </a:cubicBezTo>
                    <a:cubicBezTo>
                      <a:pt x="176" y="9358"/>
                      <a:pt x="195" y="9358"/>
                      <a:pt x="195" y="9339"/>
                    </a:cubicBezTo>
                    <a:lnTo>
                      <a:pt x="15856" y="292"/>
                    </a:lnTo>
                    <a:lnTo>
                      <a:pt x="15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1058950" y="1164900"/>
                <a:ext cx="422675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9982" extrusionOk="0">
                    <a:moveTo>
                      <a:pt x="16907" y="1"/>
                    </a:moveTo>
                    <a:lnTo>
                      <a:pt x="59" y="9728"/>
                    </a:lnTo>
                    <a:cubicBezTo>
                      <a:pt x="39" y="9786"/>
                      <a:pt x="1" y="9864"/>
                      <a:pt x="39" y="9923"/>
                    </a:cubicBezTo>
                    <a:cubicBezTo>
                      <a:pt x="59" y="9981"/>
                      <a:pt x="98" y="9981"/>
                      <a:pt x="137" y="9981"/>
                    </a:cubicBezTo>
                    <a:cubicBezTo>
                      <a:pt x="156" y="9981"/>
                      <a:pt x="176" y="9981"/>
                      <a:pt x="176" y="9962"/>
                    </a:cubicBezTo>
                    <a:lnTo>
                      <a:pt x="16907" y="292"/>
                    </a:lnTo>
                    <a:lnTo>
                      <a:pt x="16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1032200" y="1133300"/>
                <a:ext cx="449425" cy="265100"/>
              </a:xfrm>
              <a:custGeom>
                <a:avLst/>
                <a:gdLst/>
                <a:ahLst/>
                <a:cxnLst/>
                <a:rect l="l" t="t" r="r" b="b"/>
                <a:pathLst>
                  <a:path w="17977" h="10604" extrusionOk="0">
                    <a:moveTo>
                      <a:pt x="17977" y="0"/>
                    </a:moveTo>
                    <a:lnTo>
                      <a:pt x="59" y="10350"/>
                    </a:lnTo>
                    <a:cubicBezTo>
                      <a:pt x="39" y="10447"/>
                      <a:pt x="1" y="10506"/>
                      <a:pt x="39" y="10564"/>
                    </a:cubicBezTo>
                    <a:cubicBezTo>
                      <a:pt x="59" y="10603"/>
                      <a:pt x="98" y="10603"/>
                      <a:pt x="137" y="10603"/>
                    </a:cubicBezTo>
                    <a:cubicBezTo>
                      <a:pt x="156" y="10603"/>
                      <a:pt x="176" y="10603"/>
                      <a:pt x="176" y="10584"/>
                    </a:cubicBezTo>
                    <a:lnTo>
                      <a:pt x="17977" y="292"/>
                    </a:lnTo>
                    <a:lnTo>
                      <a:pt x="17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1005450" y="1103625"/>
                <a:ext cx="476175" cy="27967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1187" extrusionOk="0">
                    <a:moveTo>
                      <a:pt x="19047" y="0"/>
                    </a:moveTo>
                    <a:lnTo>
                      <a:pt x="78" y="10973"/>
                    </a:lnTo>
                    <a:cubicBezTo>
                      <a:pt x="0" y="10992"/>
                      <a:pt x="0" y="11070"/>
                      <a:pt x="39" y="11148"/>
                    </a:cubicBezTo>
                    <a:cubicBezTo>
                      <a:pt x="59" y="11187"/>
                      <a:pt x="98" y="11187"/>
                      <a:pt x="137" y="11187"/>
                    </a:cubicBezTo>
                    <a:cubicBezTo>
                      <a:pt x="156" y="11187"/>
                      <a:pt x="176" y="11187"/>
                      <a:pt x="176" y="11167"/>
                    </a:cubicBezTo>
                    <a:lnTo>
                      <a:pt x="19047" y="273"/>
                    </a:lnTo>
                    <a:lnTo>
                      <a:pt x="19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951450" y="1137675"/>
                <a:ext cx="369200" cy="214500"/>
              </a:xfrm>
              <a:custGeom>
                <a:avLst/>
                <a:gdLst/>
                <a:ahLst/>
                <a:cxnLst/>
                <a:rect l="l" t="t" r="r" b="b"/>
                <a:pathLst>
                  <a:path w="14768" h="8580" extrusionOk="0">
                    <a:moveTo>
                      <a:pt x="14553" y="0"/>
                    </a:moveTo>
                    <a:lnTo>
                      <a:pt x="79" y="8366"/>
                    </a:lnTo>
                    <a:cubicBezTo>
                      <a:pt x="20" y="8385"/>
                      <a:pt x="1" y="8463"/>
                      <a:pt x="20" y="8541"/>
                    </a:cubicBezTo>
                    <a:cubicBezTo>
                      <a:pt x="59" y="8560"/>
                      <a:pt x="98" y="8580"/>
                      <a:pt x="157" y="8580"/>
                    </a:cubicBezTo>
                    <a:cubicBezTo>
                      <a:pt x="176" y="8580"/>
                      <a:pt x="196" y="8580"/>
                      <a:pt x="196" y="8560"/>
                    </a:cubicBezTo>
                    <a:lnTo>
                      <a:pt x="14767" y="156"/>
                    </a:lnTo>
                    <a:cubicBezTo>
                      <a:pt x="14748" y="156"/>
                      <a:pt x="14709" y="117"/>
                      <a:pt x="14689" y="117"/>
                    </a:cubicBezTo>
                    <a:cubicBezTo>
                      <a:pt x="14651" y="97"/>
                      <a:pt x="14592" y="58"/>
                      <a:pt x="14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1073550" y="12344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6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109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1020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939300" y="13118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966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1046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1101275" y="1010725"/>
                <a:ext cx="38085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5234" h="8950" extrusionOk="0">
                    <a:moveTo>
                      <a:pt x="15233" y="0"/>
                    </a:moveTo>
                    <a:lnTo>
                      <a:pt x="0" y="8794"/>
                    </a:lnTo>
                    <a:lnTo>
                      <a:pt x="234" y="8950"/>
                    </a:lnTo>
                    <a:lnTo>
                      <a:pt x="15233" y="273"/>
                    </a:lnTo>
                    <a:lnTo>
                      <a:pt x="152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>
                <a:off x="9933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924700" y="1326875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1046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1020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9933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897950" y="131180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56"/>
                    </a:lnTo>
                    <a:cubicBezTo>
                      <a:pt x="20" y="195"/>
                      <a:pt x="1" y="25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37" y="389"/>
                      <a:pt x="176" y="389"/>
                      <a:pt x="176" y="35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912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966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939300" y="1280650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1074525" y="1024825"/>
                <a:ext cx="334150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25" extrusionOk="0">
                    <a:moveTo>
                      <a:pt x="13152" y="1"/>
                    </a:moveTo>
                    <a:lnTo>
                      <a:pt x="0" y="7569"/>
                    </a:lnTo>
                    <a:lnTo>
                      <a:pt x="234" y="7724"/>
                    </a:lnTo>
                    <a:lnTo>
                      <a:pt x="13366" y="156"/>
                    </a:lnTo>
                    <a:cubicBezTo>
                      <a:pt x="13346" y="137"/>
                      <a:pt x="13327" y="137"/>
                      <a:pt x="13288" y="117"/>
                    </a:cubicBezTo>
                    <a:cubicBezTo>
                      <a:pt x="13249" y="98"/>
                      <a:pt x="13191" y="39"/>
                      <a:pt x="13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1046800" y="1046725"/>
                <a:ext cx="2719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6285" extrusionOk="0">
                    <a:moveTo>
                      <a:pt x="10661" y="0"/>
                    </a:moveTo>
                    <a:lnTo>
                      <a:pt x="0" y="6148"/>
                    </a:lnTo>
                    <a:lnTo>
                      <a:pt x="253" y="6284"/>
                    </a:lnTo>
                    <a:lnTo>
                      <a:pt x="10875" y="136"/>
                    </a:lnTo>
                    <a:cubicBezTo>
                      <a:pt x="10856" y="136"/>
                      <a:pt x="10837" y="117"/>
                      <a:pt x="10798" y="117"/>
                    </a:cubicBezTo>
                    <a:cubicBezTo>
                      <a:pt x="10759" y="97"/>
                      <a:pt x="10700" y="39"/>
                      <a:pt x="10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939300" y="1249525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2"/>
              <p:cNvSpPr/>
              <p:nvPr/>
            </p:nvSpPr>
            <p:spPr>
              <a:xfrm>
                <a:off x="9933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2"/>
              <p:cNvSpPr/>
              <p:nvPr/>
            </p:nvSpPr>
            <p:spPr>
              <a:xfrm>
                <a:off x="966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2"/>
              <p:cNvSpPr/>
              <p:nvPr/>
            </p:nvSpPr>
            <p:spPr>
              <a:xfrm>
                <a:off x="912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2"/>
              <p:cNvSpPr/>
              <p:nvPr/>
            </p:nvSpPr>
            <p:spPr>
              <a:xfrm>
                <a:off x="1020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8858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871200" y="129575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2"/>
                      <a:pt x="20" y="350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9933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86"/>
                    </a:lnTo>
                    <a:lnTo>
                      <a:pt x="253" y="623"/>
                    </a:lnTo>
                    <a:lnTo>
                      <a:pt x="1070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912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859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966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885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939300" y="1218400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843975" y="1280650"/>
                <a:ext cx="141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1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1020050" y="917825"/>
                <a:ext cx="462075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8483" h="10798" extrusionOk="0">
                    <a:moveTo>
                      <a:pt x="18482" y="0"/>
                    </a:moveTo>
                    <a:lnTo>
                      <a:pt x="0" y="10642"/>
                    </a:lnTo>
                    <a:lnTo>
                      <a:pt x="253" y="10798"/>
                    </a:lnTo>
                    <a:lnTo>
                      <a:pt x="18482" y="253"/>
                    </a:lnTo>
                    <a:lnTo>
                      <a:pt x="18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939300" y="11877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2"/>
              <p:cNvSpPr/>
              <p:nvPr/>
            </p:nvSpPr>
            <p:spPr>
              <a:xfrm>
                <a:off x="859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2"/>
              <p:cNvSpPr/>
              <p:nvPr/>
            </p:nvSpPr>
            <p:spPr>
              <a:xfrm>
                <a:off x="831825" y="12495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966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6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992800" y="773375"/>
                <a:ext cx="447500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900" h="15954" extrusionOk="0">
                    <a:moveTo>
                      <a:pt x="17782" y="0"/>
                    </a:moveTo>
                    <a:cubicBezTo>
                      <a:pt x="17705" y="0"/>
                      <a:pt x="17666" y="59"/>
                      <a:pt x="17666" y="137"/>
                    </a:cubicBezTo>
                    <a:lnTo>
                      <a:pt x="17666" y="5623"/>
                    </a:lnTo>
                    <a:lnTo>
                      <a:pt x="1" y="15817"/>
                    </a:lnTo>
                    <a:lnTo>
                      <a:pt x="254" y="15953"/>
                    </a:lnTo>
                    <a:lnTo>
                      <a:pt x="17860" y="5798"/>
                    </a:lnTo>
                    <a:cubicBezTo>
                      <a:pt x="17899" y="5778"/>
                      <a:pt x="17899" y="5720"/>
                      <a:pt x="17899" y="5701"/>
                    </a:cubicBezTo>
                    <a:lnTo>
                      <a:pt x="17899" y="137"/>
                    </a:lnTo>
                    <a:cubicBezTo>
                      <a:pt x="17899" y="59"/>
                      <a:pt x="17860" y="0"/>
                      <a:pt x="177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817225" y="12646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5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885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912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939300" y="11566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8858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86"/>
                    </a:lnTo>
                    <a:lnTo>
                      <a:pt x="253" y="623"/>
                    </a:lnTo>
                    <a:lnTo>
                      <a:pt x="1071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831825" y="1218400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859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3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966050" y="10000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04" y="0"/>
                    </a:moveTo>
                    <a:lnTo>
                      <a:pt x="1" y="6129"/>
                    </a:lnTo>
                    <a:lnTo>
                      <a:pt x="254" y="6284"/>
                    </a:lnTo>
                    <a:lnTo>
                      <a:pt x="10857" y="156"/>
                    </a:lnTo>
                    <a:cubicBezTo>
                      <a:pt x="10818" y="137"/>
                      <a:pt x="10779" y="137"/>
                      <a:pt x="10740" y="117"/>
                    </a:cubicBezTo>
                    <a:cubicBezTo>
                      <a:pt x="10701" y="78"/>
                      <a:pt x="10643" y="39"/>
                      <a:pt x="10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80507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8"/>
                    </a:lnTo>
                    <a:lnTo>
                      <a:pt x="233" y="604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790475" y="12495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912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831825" y="1187775"/>
                <a:ext cx="272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3" extrusionOk="0">
                    <a:moveTo>
                      <a:pt x="856" y="0"/>
                    </a:moveTo>
                    <a:lnTo>
                      <a:pt x="0" y="486"/>
                    </a:lnTo>
                    <a:lnTo>
                      <a:pt x="234" y="623"/>
                    </a:lnTo>
                    <a:lnTo>
                      <a:pt x="1090" y="136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88580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805075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7"/>
                    </a:lnTo>
                    <a:lnTo>
                      <a:pt x="233" y="604"/>
                    </a:lnTo>
                    <a:lnTo>
                      <a:pt x="1070" y="11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8590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763725" y="12334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5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912550" y="11410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939300" y="1033100"/>
                <a:ext cx="186300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52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54" y="4300"/>
                    </a:lnTo>
                    <a:lnTo>
                      <a:pt x="7452" y="175"/>
                    </a:lnTo>
                    <a:cubicBezTo>
                      <a:pt x="7413" y="175"/>
                      <a:pt x="7394" y="156"/>
                      <a:pt x="7374" y="117"/>
                    </a:cubicBezTo>
                    <a:cubicBezTo>
                      <a:pt x="7316" y="98"/>
                      <a:pt x="727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77832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3" y="643"/>
                    </a:lnTo>
                    <a:lnTo>
                      <a:pt x="1070" y="156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1258375" y="1108000"/>
                <a:ext cx="168775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3931" extrusionOk="0">
                    <a:moveTo>
                      <a:pt x="6517" y="0"/>
                    </a:moveTo>
                    <a:lnTo>
                      <a:pt x="78" y="3716"/>
                    </a:lnTo>
                    <a:cubicBezTo>
                      <a:pt x="20" y="3736"/>
                      <a:pt x="0" y="3814"/>
                      <a:pt x="20" y="3891"/>
                    </a:cubicBezTo>
                    <a:cubicBezTo>
                      <a:pt x="58" y="3930"/>
                      <a:pt x="9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34" y="78"/>
                    </a:cubicBezTo>
                    <a:cubicBezTo>
                      <a:pt x="6595" y="78"/>
                      <a:pt x="6556" y="2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57125" y="1360425"/>
                <a:ext cx="126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87" extrusionOk="0">
                    <a:moveTo>
                      <a:pt x="0" y="1"/>
                    </a:moveTo>
                    <a:lnTo>
                      <a:pt x="0" y="292"/>
                    </a:lnTo>
                    <a:lnTo>
                      <a:pt x="311" y="487"/>
                    </a:lnTo>
                    <a:cubicBezTo>
                      <a:pt x="324" y="474"/>
                      <a:pt x="333" y="470"/>
                      <a:pt x="340" y="470"/>
                    </a:cubicBezTo>
                    <a:cubicBezTo>
                      <a:pt x="355" y="470"/>
                      <a:pt x="363" y="487"/>
                      <a:pt x="389" y="487"/>
                    </a:cubicBezTo>
                    <a:cubicBezTo>
                      <a:pt x="428" y="487"/>
                      <a:pt x="447" y="448"/>
                      <a:pt x="486" y="429"/>
                    </a:cubicBezTo>
                    <a:cubicBezTo>
                      <a:pt x="506" y="390"/>
                      <a:pt x="506" y="312"/>
                      <a:pt x="428" y="2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2"/>
              <p:cNvSpPr/>
              <p:nvPr/>
            </p:nvSpPr>
            <p:spPr>
              <a:xfrm>
                <a:off x="357125" y="1329300"/>
                <a:ext cx="301575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2063" h="7141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11868" y="7140"/>
                    </a:lnTo>
                    <a:cubicBezTo>
                      <a:pt x="11887" y="7121"/>
                      <a:pt x="11906" y="7121"/>
                      <a:pt x="11926" y="7121"/>
                    </a:cubicBezTo>
                    <a:cubicBezTo>
                      <a:pt x="11984" y="7121"/>
                      <a:pt x="12004" y="7101"/>
                      <a:pt x="12023" y="7082"/>
                    </a:cubicBezTo>
                    <a:cubicBezTo>
                      <a:pt x="12062" y="7024"/>
                      <a:pt x="12062" y="6946"/>
                      <a:pt x="11984" y="69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356625" y="1298175"/>
                <a:ext cx="328825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7763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2958" y="7763"/>
                    </a:lnTo>
                    <a:lnTo>
                      <a:pt x="13016" y="7763"/>
                    </a:lnTo>
                    <a:cubicBezTo>
                      <a:pt x="13074" y="7763"/>
                      <a:pt x="13094" y="7743"/>
                      <a:pt x="13113" y="7704"/>
                    </a:cubicBezTo>
                    <a:cubicBezTo>
                      <a:pt x="13152" y="7666"/>
                      <a:pt x="13152" y="7588"/>
                      <a:pt x="13074" y="754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56625" y="1267050"/>
                <a:ext cx="355575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4223" h="8405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4008" y="8405"/>
                    </a:lnTo>
                    <a:cubicBezTo>
                      <a:pt x="14047" y="8366"/>
                      <a:pt x="14067" y="8366"/>
                      <a:pt x="14086" y="8366"/>
                    </a:cubicBezTo>
                    <a:cubicBezTo>
                      <a:pt x="14144" y="8366"/>
                      <a:pt x="14164" y="8346"/>
                      <a:pt x="14183" y="8327"/>
                    </a:cubicBezTo>
                    <a:cubicBezTo>
                      <a:pt x="14222" y="8269"/>
                      <a:pt x="14222" y="8210"/>
                      <a:pt x="14144" y="81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398450" y="1263150"/>
                <a:ext cx="3405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20" h="7919" extrusionOk="0">
                    <a:moveTo>
                      <a:pt x="215" y="1"/>
                    </a:moveTo>
                    <a:cubicBezTo>
                      <a:pt x="156" y="39"/>
                      <a:pt x="117" y="98"/>
                      <a:pt x="5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64" y="7919"/>
                      <a:pt x="13464" y="7919"/>
                      <a:pt x="13483" y="7919"/>
                    </a:cubicBezTo>
                    <a:cubicBezTo>
                      <a:pt x="13541" y="7919"/>
                      <a:pt x="13561" y="7899"/>
                      <a:pt x="13580" y="7880"/>
                    </a:cubicBezTo>
                    <a:cubicBezTo>
                      <a:pt x="13619" y="7821"/>
                      <a:pt x="13619" y="7744"/>
                      <a:pt x="13541" y="7705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356625" y="1204775"/>
                <a:ext cx="409550" cy="240800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9632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16187" y="9631"/>
                    </a:lnTo>
                    <a:lnTo>
                      <a:pt x="16265" y="9631"/>
                    </a:lnTo>
                    <a:cubicBezTo>
                      <a:pt x="16304" y="9631"/>
                      <a:pt x="16323" y="9592"/>
                      <a:pt x="16362" y="9573"/>
                    </a:cubicBezTo>
                    <a:cubicBezTo>
                      <a:pt x="16382" y="9534"/>
                      <a:pt x="16382" y="9456"/>
                      <a:pt x="16304" y="939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84825" y="1193125"/>
                <a:ext cx="40712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285" h="9475" extrusionOk="0">
                    <a:moveTo>
                      <a:pt x="195" y="0"/>
                    </a:moveTo>
                    <a:cubicBezTo>
                      <a:pt x="176" y="39"/>
                      <a:pt x="118" y="97"/>
                      <a:pt x="59" y="117"/>
                    </a:cubicBezTo>
                    <a:cubicBezTo>
                      <a:pt x="20" y="117"/>
                      <a:pt x="20" y="136"/>
                      <a:pt x="1" y="136"/>
                    </a:cubicBezTo>
                    <a:lnTo>
                      <a:pt x="16129" y="9455"/>
                    </a:lnTo>
                    <a:cubicBezTo>
                      <a:pt x="16149" y="9455"/>
                      <a:pt x="16168" y="9475"/>
                      <a:pt x="16168" y="9475"/>
                    </a:cubicBezTo>
                    <a:cubicBezTo>
                      <a:pt x="16226" y="9475"/>
                      <a:pt x="16246" y="9455"/>
                      <a:pt x="16265" y="9436"/>
                    </a:cubicBezTo>
                    <a:cubicBezTo>
                      <a:pt x="16285" y="9377"/>
                      <a:pt x="16285" y="9300"/>
                      <a:pt x="16226" y="9261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57125" y="1142525"/>
                <a:ext cx="462550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18502" h="10877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307" y="10876"/>
                    </a:lnTo>
                    <a:lnTo>
                      <a:pt x="18385" y="10876"/>
                    </a:lnTo>
                    <a:cubicBezTo>
                      <a:pt x="18424" y="10876"/>
                      <a:pt x="18443" y="10857"/>
                      <a:pt x="18482" y="10818"/>
                    </a:cubicBezTo>
                    <a:cubicBezTo>
                      <a:pt x="18502" y="10779"/>
                      <a:pt x="18502" y="10701"/>
                      <a:pt x="18424" y="1066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56625" y="1112375"/>
                <a:ext cx="489800" cy="286975"/>
              </a:xfrm>
              <a:custGeom>
                <a:avLst/>
                <a:gdLst/>
                <a:ahLst/>
                <a:cxnLst/>
                <a:rect l="l" t="t" r="r" b="b"/>
                <a:pathLst>
                  <a:path w="19592" h="11479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9397" y="11479"/>
                    </a:lnTo>
                    <a:lnTo>
                      <a:pt x="19475" y="11479"/>
                    </a:lnTo>
                    <a:cubicBezTo>
                      <a:pt x="19514" y="11479"/>
                      <a:pt x="19533" y="11440"/>
                      <a:pt x="19572" y="11421"/>
                    </a:cubicBezTo>
                    <a:cubicBezTo>
                      <a:pt x="19592" y="11382"/>
                      <a:pt x="19592" y="11304"/>
                      <a:pt x="19514" y="112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26175" y="1124525"/>
                <a:ext cx="447000" cy="258775"/>
              </a:xfrm>
              <a:custGeom>
                <a:avLst/>
                <a:gdLst/>
                <a:ahLst/>
                <a:cxnLst/>
                <a:rect l="l" t="t" r="r" b="b"/>
                <a:pathLst>
                  <a:path w="17880" h="10351" extrusionOk="0">
                    <a:moveTo>
                      <a:pt x="234" y="1"/>
                    </a:moveTo>
                    <a:cubicBezTo>
                      <a:pt x="195" y="40"/>
                      <a:pt x="176" y="59"/>
                      <a:pt x="98" y="98"/>
                    </a:cubicBezTo>
                    <a:cubicBezTo>
                      <a:pt x="78" y="118"/>
                      <a:pt x="40" y="118"/>
                      <a:pt x="1" y="137"/>
                    </a:cubicBezTo>
                    <a:lnTo>
                      <a:pt x="17646" y="10331"/>
                    </a:lnTo>
                    <a:cubicBezTo>
                      <a:pt x="17724" y="10351"/>
                      <a:pt x="17763" y="10351"/>
                      <a:pt x="17763" y="10351"/>
                    </a:cubicBezTo>
                    <a:cubicBezTo>
                      <a:pt x="17802" y="10351"/>
                      <a:pt x="17821" y="10331"/>
                      <a:pt x="17860" y="10312"/>
                    </a:cubicBezTo>
                    <a:cubicBezTo>
                      <a:pt x="17880" y="10254"/>
                      <a:pt x="17880" y="10176"/>
                      <a:pt x="17802" y="10137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593975" y="1159075"/>
                <a:ext cx="3327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3308" h="7744" extrusionOk="0">
                    <a:moveTo>
                      <a:pt x="253" y="0"/>
                    </a:moveTo>
                    <a:cubicBezTo>
                      <a:pt x="195" y="20"/>
                      <a:pt x="176" y="78"/>
                      <a:pt x="98" y="97"/>
                    </a:cubicBezTo>
                    <a:cubicBezTo>
                      <a:pt x="78" y="117"/>
                      <a:pt x="20" y="117"/>
                      <a:pt x="1" y="136"/>
                    </a:cubicBezTo>
                    <a:lnTo>
                      <a:pt x="13133" y="7724"/>
                    </a:lnTo>
                    <a:cubicBezTo>
                      <a:pt x="13152" y="7724"/>
                      <a:pt x="13191" y="7743"/>
                      <a:pt x="13191" y="7743"/>
                    </a:cubicBezTo>
                    <a:cubicBezTo>
                      <a:pt x="13230" y="7743"/>
                      <a:pt x="13249" y="7724"/>
                      <a:pt x="13288" y="7704"/>
                    </a:cubicBezTo>
                    <a:cubicBezTo>
                      <a:pt x="13308" y="7665"/>
                      <a:pt x="13308" y="7588"/>
                      <a:pt x="13230" y="752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99425" y="1015575"/>
                <a:ext cx="378900" cy="218900"/>
              </a:xfrm>
              <a:custGeom>
                <a:avLst/>
                <a:gdLst/>
                <a:ahLst/>
                <a:cxnLst/>
                <a:rect l="l" t="t" r="r" b="b"/>
                <a:pathLst>
                  <a:path w="15156" h="8756" extrusionOk="0">
                    <a:moveTo>
                      <a:pt x="254" y="1"/>
                    </a:moveTo>
                    <a:cubicBezTo>
                      <a:pt x="215" y="20"/>
                      <a:pt x="176" y="40"/>
                      <a:pt x="117" y="79"/>
                    </a:cubicBezTo>
                    <a:cubicBezTo>
                      <a:pt x="78" y="98"/>
                      <a:pt x="59" y="118"/>
                      <a:pt x="1" y="137"/>
                    </a:cubicBezTo>
                    <a:lnTo>
                      <a:pt x="14903" y="8756"/>
                    </a:lnTo>
                    <a:lnTo>
                      <a:pt x="15156" y="8600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>
                <a:off x="939300" y="1327850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0"/>
                    </a:lnTo>
                    <a:cubicBezTo>
                      <a:pt x="448" y="350"/>
                      <a:pt x="468" y="370"/>
                      <a:pt x="468" y="370"/>
                    </a:cubicBezTo>
                    <a:cubicBezTo>
                      <a:pt x="506" y="370"/>
                      <a:pt x="545" y="350"/>
                      <a:pt x="565" y="331"/>
                    </a:cubicBezTo>
                    <a:cubicBezTo>
                      <a:pt x="584" y="272"/>
                      <a:pt x="584" y="195"/>
                      <a:pt x="506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2"/>
              <p:cNvSpPr/>
              <p:nvPr/>
            </p:nvSpPr>
            <p:spPr>
              <a:xfrm>
                <a:off x="8590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88580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0"/>
                    </a:moveTo>
                    <a:lnTo>
                      <a:pt x="1" y="156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2"/>
              <p:cNvSpPr/>
              <p:nvPr/>
            </p:nvSpPr>
            <p:spPr>
              <a:xfrm>
                <a:off x="831825" y="126557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8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>
                <a:off x="912550" y="13118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>
                <a:off x="77832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33" y="1"/>
                    </a:moveTo>
                    <a:lnTo>
                      <a:pt x="0" y="137"/>
                    </a:lnTo>
                    <a:lnTo>
                      <a:pt x="817" y="604"/>
                    </a:lnTo>
                    <a:lnTo>
                      <a:pt x="1070" y="468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>
                <a:off x="805075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2"/>
              <p:cNvSpPr/>
              <p:nvPr/>
            </p:nvSpPr>
            <p:spPr>
              <a:xfrm>
                <a:off x="933475" y="13239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2"/>
              <p:cNvSpPr/>
              <p:nvPr/>
            </p:nvSpPr>
            <p:spPr>
              <a:xfrm>
                <a:off x="906725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2"/>
              <p:cNvSpPr/>
              <p:nvPr/>
            </p:nvSpPr>
            <p:spPr>
              <a:xfrm>
                <a:off x="8799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2"/>
              <p:cNvSpPr/>
              <p:nvPr/>
            </p:nvSpPr>
            <p:spPr>
              <a:xfrm>
                <a:off x="8532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6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>
                <a:off x="825500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>
                <a:off x="79875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7720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6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80507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912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966050" y="1312275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6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6" y="13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939300" y="12962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857" y="623"/>
                    </a:lnTo>
                    <a:lnTo>
                      <a:pt x="1090" y="48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831825" y="1234450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6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8858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481625" y="1031625"/>
                <a:ext cx="32347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472" extrusionOk="0">
                    <a:moveTo>
                      <a:pt x="234" y="1"/>
                    </a:moveTo>
                    <a:cubicBezTo>
                      <a:pt x="195" y="59"/>
                      <a:pt x="176" y="79"/>
                      <a:pt x="98" y="118"/>
                    </a:cubicBezTo>
                    <a:cubicBezTo>
                      <a:pt x="78" y="137"/>
                      <a:pt x="20" y="137"/>
                      <a:pt x="0" y="157"/>
                    </a:cubicBezTo>
                    <a:lnTo>
                      <a:pt x="12685" y="7472"/>
                    </a:lnTo>
                    <a:lnTo>
                      <a:pt x="12938" y="733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859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960700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9334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9067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8799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8532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8255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79875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912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831825" y="120332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17"/>
                    </a:lnTo>
                    <a:lnTo>
                      <a:pt x="856" y="604"/>
                    </a:lnTo>
                    <a:lnTo>
                      <a:pt x="1090" y="46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992800" y="1297200"/>
                <a:ext cx="146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51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51"/>
                      <a:pt x="468" y="351"/>
                    </a:cubicBezTo>
                    <a:cubicBezTo>
                      <a:pt x="506" y="351"/>
                      <a:pt x="545" y="331"/>
                      <a:pt x="565" y="312"/>
                    </a:cubicBezTo>
                    <a:cubicBezTo>
                      <a:pt x="584" y="253"/>
                      <a:pt x="584" y="195"/>
                      <a:pt x="506" y="137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885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966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939300" y="12655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357600" y="925600"/>
                <a:ext cx="47425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18970" h="11110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716" y="11110"/>
                    </a:lnTo>
                    <a:lnTo>
                      <a:pt x="18969" y="109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859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987450" y="12928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960700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9334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2"/>
              <p:cNvSpPr/>
              <p:nvPr/>
            </p:nvSpPr>
            <p:spPr>
              <a:xfrm>
                <a:off x="9067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2"/>
              <p:cNvSpPr/>
              <p:nvPr/>
            </p:nvSpPr>
            <p:spPr>
              <a:xfrm>
                <a:off x="8799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>
                <a:off x="8532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>
                <a:off x="825500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53"/>
                    </a:lnTo>
                    <a:lnTo>
                      <a:pt x="487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>
                <a:off x="885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17"/>
                    </a:lnTo>
                    <a:lnTo>
                      <a:pt x="837" y="604"/>
                    </a:lnTo>
                    <a:lnTo>
                      <a:pt x="1071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2"/>
              <p:cNvSpPr/>
              <p:nvPr/>
            </p:nvSpPr>
            <p:spPr>
              <a:xfrm>
                <a:off x="9933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1019550" y="1281150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1"/>
                    </a:lnTo>
                    <a:cubicBezTo>
                      <a:pt x="448" y="351"/>
                      <a:pt x="468" y="370"/>
                      <a:pt x="468" y="370"/>
                    </a:cubicBezTo>
                    <a:cubicBezTo>
                      <a:pt x="507" y="370"/>
                      <a:pt x="545" y="351"/>
                      <a:pt x="565" y="312"/>
                    </a:cubicBezTo>
                    <a:cubicBezTo>
                      <a:pt x="584" y="273"/>
                      <a:pt x="584" y="195"/>
                      <a:pt x="507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>
                <a:off x="939300" y="1234450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6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477725" y="967425"/>
                <a:ext cx="38135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8834" extrusionOk="0">
                    <a:moveTo>
                      <a:pt x="234" y="1"/>
                    </a:moveTo>
                    <a:cubicBezTo>
                      <a:pt x="176" y="59"/>
                      <a:pt x="156" y="79"/>
                      <a:pt x="79" y="118"/>
                    </a:cubicBezTo>
                    <a:cubicBezTo>
                      <a:pt x="59" y="137"/>
                      <a:pt x="20" y="137"/>
                      <a:pt x="1" y="176"/>
                    </a:cubicBezTo>
                    <a:lnTo>
                      <a:pt x="15020" y="8833"/>
                    </a:lnTo>
                    <a:lnTo>
                      <a:pt x="15254" y="867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859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2"/>
              <p:cNvSpPr/>
              <p:nvPr/>
            </p:nvSpPr>
            <p:spPr>
              <a:xfrm>
                <a:off x="966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2"/>
              <p:cNvSpPr/>
              <p:nvPr/>
            </p:nvSpPr>
            <p:spPr>
              <a:xfrm>
                <a:off x="912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2"/>
              <p:cNvSpPr/>
              <p:nvPr/>
            </p:nvSpPr>
            <p:spPr>
              <a:xfrm>
                <a:off x="1014200" y="1277750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2"/>
              <p:cNvSpPr/>
              <p:nvPr/>
            </p:nvSpPr>
            <p:spPr>
              <a:xfrm>
                <a:off x="9874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>
                <a:off x="96070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>
                <a:off x="9334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>
                <a:off x="9067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>
                <a:off x="8799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>
                <a:off x="8532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>
                <a:off x="939300" y="12033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17"/>
                    </a:lnTo>
                    <a:lnTo>
                      <a:pt x="857" y="604"/>
                    </a:lnTo>
                    <a:lnTo>
                      <a:pt x="1090" y="46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912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1046300" y="1266075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7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7" y="13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9933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966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>
                <a:off x="357600" y="863350"/>
                <a:ext cx="5282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21129" h="12355" extrusionOk="0">
                    <a:moveTo>
                      <a:pt x="0" y="1"/>
                    </a:moveTo>
                    <a:lnTo>
                      <a:pt x="0" y="273"/>
                    </a:lnTo>
                    <a:lnTo>
                      <a:pt x="20895" y="12354"/>
                    </a:lnTo>
                    <a:lnTo>
                      <a:pt x="21129" y="12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>
                <a:off x="8858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1020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10409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10142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9874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>
                <a:off x="96070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9334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>
                <a:off x="9067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>
                <a:off x="8799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1046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1073550" y="1250025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3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542425" y="806925"/>
                <a:ext cx="3701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13989" extrusionOk="0">
                    <a:moveTo>
                      <a:pt x="0" y="1"/>
                    </a:moveTo>
                    <a:lnTo>
                      <a:pt x="0" y="5506"/>
                    </a:lnTo>
                    <a:cubicBezTo>
                      <a:pt x="0" y="5545"/>
                      <a:pt x="20" y="5565"/>
                      <a:pt x="39" y="5604"/>
                    </a:cubicBezTo>
                    <a:lnTo>
                      <a:pt x="14572" y="13989"/>
                    </a:lnTo>
                    <a:lnTo>
                      <a:pt x="14806" y="13833"/>
                    </a:lnTo>
                    <a:lnTo>
                      <a:pt x="234" y="5429"/>
                    </a:lnTo>
                    <a:lnTo>
                      <a:pt x="234" y="1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>
                <a:off x="9933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966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>
                <a:off x="1020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>
                <a:off x="939300" y="11722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912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>
                <a:off x="10677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10409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10142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9874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960700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9334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906725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589125" y="805950"/>
                <a:ext cx="350200" cy="334650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3386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5390"/>
                    </a:lnTo>
                    <a:lnTo>
                      <a:pt x="19" y="5390"/>
                    </a:lnTo>
                    <a:cubicBezTo>
                      <a:pt x="19" y="5448"/>
                      <a:pt x="58" y="5468"/>
                      <a:pt x="78" y="5487"/>
                    </a:cubicBezTo>
                    <a:lnTo>
                      <a:pt x="13774" y="13386"/>
                    </a:lnTo>
                    <a:lnTo>
                      <a:pt x="14008" y="13250"/>
                    </a:lnTo>
                    <a:lnTo>
                      <a:pt x="253" y="5293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1100300" y="1234950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1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1073550" y="1218400"/>
                <a:ext cx="277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56" y="643"/>
                    </a:lnTo>
                    <a:lnTo>
                      <a:pt x="1109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939300" y="11410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9933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1020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1046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966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109495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10677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10409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1014200" y="118387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>
                <a:off x="987450" y="1168800"/>
                <a:ext cx="122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>
                <a:off x="960700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933475" y="1137675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522475" y="11488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56" y="20"/>
                      <a:pt x="117" y="59"/>
                      <a:pt x="5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56" y="2296"/>
                      <a:pt x="3794" y="2335"/>
                      <a:pt x="3794" y="2335"/>
                    </a:cubicBezTo>
                    <a:cubicBezTo>
                      <a:pt x="3833" y="2335"/>
                      <a:pt x="3853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357600" y="674625"/>
                <a:ext cx="148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601" extrusionOk="0">
                    <a:moveTo>
                      <a:pt x="0" y="1"/>
                    </a:moveTo>
                    <a:lnTo>
                      <a:pt x="0" y="254"/>
                    </a:lnTo>
                    <a:lnTo>
                      <a:pt x="5720" y="3600"/>
                    </a:lnTo>
                    <a:lnTo>
                      <a:pt x="5954" y="3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581325" y="2259250"/>
                <a:ext cx="1440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3347" extrusionOk="0">
                    <a:moveTo>
                      <a:pt x="2569" y="0"/>
                    </a:moveTo>
                    <a:lnTo>
                      <a:pt x="1" y="1498"/>
                    </a:lnTo>
                    <a:lnTo>
                      <a:pt x="3191" y="3347"/>
                    </a:lnTo>
                    <a:lnTo>
                      <a:pt x="3970" y="2880"/>
                    </a:lnTo>
                    <a:lnTo>
                      <a:pt x="2024" y="1790"/>
                    </a:lnTo>
                    <a:cubicBezTo>
                      <a:pt x="1966" y="1751"/>
                      <a:pt x="1946" y="1693"/>
                      <a:pt x="1966" y="1615"/>
                    </a:cubicBezTo>
                    <a:cubicBezTo>
                      <a:pt x="1980" y="1571"/>
                      <a:pt x="2028" y="1550"/>
                      <a:pt x="2083" y="1550"/>
                    </a:cubicBezTo>
                    <a:cubicBezTo>
                      <a:pt x="2102" y="1550"/>
                      <a:pt x="2121" y="1552"/>
                      <a:pt x="2141" y="1557"/>
                    </a:cubicBezTo>
                    <a:lnTo>
                      <a:pt x="4203" y="2763"/>
                    </a:lnTo>
                    <a:lnTo>
                      <a:pt x="4942" y="2335"/>
                    </a:lnTo>
                    <a:lnTo>
                      <a:pt x="4748" y="2238"/>
                    </a:lnTo>
                    <a:cubicBezTo>
                      <a:pt x="4689" y="2218"/>
                      <a:pt x="4670" y="2140"/>
                      <a:pt x="4689" y="2082"/>
                    </a:cubicBezTo>
                    <a:cubicBezTo>
                      <a:pt x="4704" y="2038"/>
                      <a:pt x="4751" y="2016"/>
                      <a:pt x="4807" y="2016"/>
                    </a:cubicBezTo>
                    <a:cubicBezTo>
                      <a:pt x="4826" y="2016"/>
                      <a:pt x="4845" y="2019"/>
                      <a:pt x="4864" y="2024"/>
                    </a:cubicBezTo>
                    <a:lnTo>
                      <a:pt x="5176" y="2199"/>
                    </a:lnTo>
                    <a:lnTo>
                      <a:pt x="5759" y="1849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562375" y="2301550"/>
                <a:ext cx="9242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2" extrusionOk="0">
                    <a:moveTo>
                      <a:pt x="506" y="1"/>
                    </a:moveTo>
                    <a:lnTo>
                      <a:pt x="0" y="293"/>
                    </a:lnTo>
                    <a:lnTo>
                      <a:pt x="3191" y="2141"/>
                    </a:lnTo>
                    <a:lnTo>
                      <a:pt x="3696" y="1849"/>
                    </a:lnTo>
                    <a:cubicBezTo>
                      <a:pt x="2588" y="1188"/>
                      <a:pt x="1479" y="585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654775" y="2343400"/>
                <a:ext cx="2597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5798" extrusionOk="0">
                    <a:moveTo>
                      <a:pt x="253" y="0"/>
                    </a:moveTo>
                    <a:lnTo>
                      <a:pt x="0" y="136"/>
                    </a:lnTo>
                    <a:cubicBezTo>
                      <a:pt x="740" y="564"/>
                      <a:pt x="1460" y="992"/>
                      <a:pt x="2218" y="1401"/>
                    </a:cubicBezTo>
                    <a:lnTo>
                      <a:pt x="2218" y="1362"/>
                    </a:lnTo>
                    <a:cubicBezTo>
                      <a:pt x="2218" y="1284"/>
                      <a:pt x="2257" y="1245"/>
                      <a:pt x="2335" y="1245"/>
                    </a:cubicBezTo>
                    <a:cubicBezTo>
                      <a:pt x="2413" y="1245"/>
                      <a:pt x="2452" y="1284"/>
                      <a:pt x="2452" y="1362"/>
                    </a:cubicBezTo>
                    <a:lnTo>
                      <a:pt x="2452" y="1537"/>
                    </a:lnTo>
                    <a:lnTo>
                      <a:pt x="4864" y="2918"/>
                    </a:lnTo>
                    <a:lnTo>
                      <a:pt x="4864" y="2860"/>
                    </a:lnTo>
                    <a:cubicBezTo>
                      <a:pt x="4864" y="2802"/>
                      <a:pt x="4923" y="2743"/>
                      <a:pt x="4981" y="2743"/>
                    </a:cubicBezTo>
                    <a:cubicBezTo>
                      <a:pt x="5059" y="2743"/>
                      <a:pt x="5117" y="2802"/>
                      <a:pt x="5117" y="2860"/>
                    </a:cubicBezTo>
                    <a:lnTo>
                      <a:pt x="5117" y="3035"/>
                    </a:lnTo>
                    <a:cubicBezTo>
                      <a:pt x="6771" y="3988"/>
                      <a:pt x="8424" y="4942"/>
                      <a:pt x="9903" y="5798"/>
                    </a:cubicBezTo>
                    <a:lnTo>
                      <a:pt x="10389" y="57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458275" y="2230550"/>
                <a:ext cx="122600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2841" extrusionOk="0">
                    <a:moveTo>
                      <a:pt x="273" y="1"/>
                    </a:moveTo>
                    <a:cubicBezTo>
                      <a:pt x="254" y="39"/>
                      <a:pt x="215" y="59"/>
                      <a:pt x="176" y="78"/>
                    </a:cubicBezTo>
                    <a:cubicBezTo>
                      <a:pt x="137" y="117"/>
                      <a:pt x="78" y="137"/>
                      <a:pt x="1" y="156"/>
                    </a:cubicBezTo>
                    <a:cubicBezTo>
                      <a:pt x="662" y="545"/>
                      <a:pt x="2413" y="1538"/>
                      <a:pt x="4650" y="2841"/>
                    </a:cubicBezTo>
                    <a:lnTo>
                      <a:pt x="4903" y="268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449525" y="2224425"/>
                <a:ext cx="1560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02" extrusionOk="0">
                    <a:moveTo>
                      <a:pt x="126" y="0"/>
                    </a:moveTo>
                    <a:cubicBezTo>
                      <a:pt x="85" y="0"/>
                      <a:pt x="45" y="14"/>
                      <a:pt x="20" y="51"/>
                    </a:cubicBezTo>
                    <a:cubicBezTo>
                      <a:pt x="0" y="109"/>
                      <a:pt x="0" y="187"/>
                      <a:pt x="59" y="226"/>
                    </a:cubicBezTo>
                    <a:cubicBezTo>
                      <a:pt x="59" y="226"/>
                      <a:pt x="156" y="304"/>
                      <a:pt x="351" y="401"/>
                    </a:cubicBezTo>
                    <a:cubicBezTo>
                      <a:pt x="428" y="382"/>
                      <a:pt x="487" y="343"/>
                      <a:pt x="526" y="323"/>
                    </a:cubicBezTo>
                    <a:cubicBezTo>
                      <a:pt x="584" y="284"/>
                      <a:pt x="604" y="246"/>
                      <a:pt x="623" y="246"/>
                    </a:cubicBezTo>
                    <a:lnTo>
                      <a:pt x="195" y="12"/>
                    </a:lnTo>
                    <a:cubicBezTo>
                      <a:pt x="174" y="5"/>
                      <a:pt x="15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575000" y="2297175"/>
                <a:ext cx="861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1986" extrusionOk="0">
                    <a:moveTo>
                      <a:pt x="254" y="1"/>
                    </a:moveTo>
                    <a:lnTo>
                      <a:pt x="1" y="137"/>
                    </a:lnTo>
                    <a:cubicBezTo>
                      <a:pt x="974" y="701"/>
                      <a:pt x="2044" y="1324"/>
                      <a:pt x="3191" y="1985"/>
                    </a:cubicBezTo>
                    <a:lnTo>
                      <a:pt x="3444" y="1849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80550" y="2328800"/>
                <a:ext cx="285525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11421" h="6441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10934" y="6440"/>
                    </a:lnTo>
                    <a:lnTo>
                      <a:pt x="11421" y="644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629975" y="2297975"/>
                <a:ext cx="564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1" extrusionOk="0">
                    <a:moveTo>
                      <a:pt x="151" y="1"/>
                    </a:moveTo>
                    <a:cubicBezTo>
                      <a:pt x="107" y="1"/>
                      <a:pt x="63" y="22"/>
                      <a:pt x="20" y="66"/>
                    </a:cubicBezTo>
                    <a:cubicBezTo>
                      <a:pt x="0" y="105"/>
                      <a:pt x="0" y="183"/>
                      <a:pt x="78" y="241"/>
                    </a:cubicBezTo>
                    <a:lnTo>
                      <a:pt x="2024" y="1350"/>
                    </a:lnTo>
                    <a:lnTo>
                      <a:pt x="2257" y="1214"/>
                    </a:lnTo>
                    <a:lnTo>
                      <a:pt x="195" y="8"/>
                    </a:lnTo>
                    <a:cubicBezTo>
                      <a:pt x="180" y="3"/>
                      <a:pt x="166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527350" y="2349475"/>
                <a:ext cx="418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1" extrusionOk="0">
                    <a:moveTo>
                      <a:pt x="1206" y="749"/>
                    </a:moveTo>
                    <a:cubicBezTo>
                      <a:pt x="1206" y="749"/>
                      <a:pt x="1197" y="749"/>
                      <a:pt x="1191" y="756"/>
                    </a:cubicBezTo>
                    <a:lnTo>
                      <a:pt x="1191" y="756"/>
                    </a:lnTo>
                    <a:cubicBezTo>
                      <a:pt x="1196" y="754"/>
                      <a:pt x="1201" y="752"/>
                      <a:pt x="1206" y="749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80"/>
                      <a:pt x="0" y="535"/>
                    </a:cubicBezTo>
                    <a:cubicBezTo>
                      <a:pt x="0" y="672"/>
                      <a:pt x="98" y="827"/>
                      <a:pt x="253" y="924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2" y="1061"/>
                      <a:pt x="1129" y="1041"/>
                      <a:pt x="1284" y="963"/>
                    </a:cubicBezTo>
                    <a:lnTo>
                      <a:pt x="1226" y="944"/>
                    </a:lnTo>
                    <a:cubicBezTo>
                      <a:pt x="1187" y="924"/>
                      <a:pt x="1168" y="847"/>
                      <a:pt x="1187" y="769"/>
                    </a:cubicBezTo>
                    <a:cubicBezTo>
                      <a:pt x="1187" y="763"/>
                      <a:pt x="1189" y="759"/>
                      <a:pt x="1191" y="756"/>
                    </a:cubicBezTo>
                    <a:lnTo>
                      <a:pt x="1191" y="756"/>
                    </a:lnTo>
                    <a:cubicBezTo>
                      <a:pt x="1078" y="805"/>
                      <a:pt x="948" y="828"/>
                      <a:pt x="818" y="828"/>
                    </a:cubicBezTo>
                    <a:cubicBezTo>
                      <a:pt x="657" y="828"/>
                      <a:pt x="496" y="793"/>
                      <a:pt x="370" y="730"/>
                    </a:cubicBezTo>
                    <a:cubicBezTo>
                      <a:pt x="292" y="672"/>
                      <a:pt x="234" y="613"/>
                      <a:pt x="234" y="535"/>
                    </a:cubicBezTo>
                    <a:cubicBezTo>
                      <a:pt x="234" y="458"/>
                      <a:pt x="292" y="419"/>
                      <a:pt x="370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2" y="244"/>
                      <a:pt x="1129" y="263"/>
                      <a:pt x="1245" y="341"/>
                    </a:cubicBezTo>
                    <a:cubicBezTo>
                      <a:pt x="1343" y="380"/>
                      <a:pt x="1401" y="458"/>
                      <a:pt x="1401" y="535"/>
                    </a:cubicBezTo>
                    <a:cubicBezTo>
                      <a:pt x="1401" y="613"/>
                      <a:pt x="1343" y="652"/>
                      <a:pt x="1245" y="730"/>
                    </a:cubicBezTo>
                    <a:cubicBezTo>
                      <a:pt x="1284" y="730"/>
                      <a:pt x="1323" y="730"/>
                      <a:pt x="1343" y="749"/>
                    </a:cubicBezTo>
                    <a:lnTo>
                      <a:pt x="1518" y="847"/>
                    </a:lnTo>
                    <a:cubicBezTo>
                      <a:pt x="1615" y="749"/>
                      <a:pt x="1673" y="652"/>
                      <a:pt x="1673" y="55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555550" y="241125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18" y="243"/>
                    </a:moveTo>
                    <a:cubicBezTo>
                      <a:pt x="973" y="243"/>
                      <a:pt x="1129" y="282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1"/>
                      <a:pt x="1246" y="730"/>
                    </a:cubicBezTo>
                    <a:cubicBezTo>
                      <a:pt x="1129" y="807"/>
                      <a:pt x="973" y="846"/>
                      <a:pt x="815" y="846"/>
                    </a:cubicBezTo>
                    <a:cubicBezTo>
                      <a:pt x="657" y="846"/>
                      <a:pt x="497" y="807"/>
                      <a:pt x="370" y="730"/>
                    </a:cubicBezTo>
                    <a:cubicBezTo>
                      <a:pt x="273" y="691"/>
                      <a:pt x="234" y="613"/>
                      <a:pt x="234" y="535"/>
                    </a:cubicBezTo>
                    <a:cubicBezTo>
                      <a:pt x="234" y="477"/>
                      <a:pt x="273" y="418"/>
                      <a:pt x="370" y="341"/>
                    </a:cubicBezTo>
                    <a:cubicBezTo>
                      <a:pt x="487" y="282"/>
                      <a:pt x="662" y="243"/>
                      <a:pt x="818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1"/>
                      <a:pt x="643" y="1080"/>
                      <a:pt x="837" y="1080"/>
                    </a:cubicBezTo>
                    <a:cubicBezTo>
                      <a:pt x="1012" y="1080"/>
                      <a:pt x="1207" y="1021"/>
                      <a:pt x="1343" y="983"/>
                    </a:cubicBezTo>
                    <a:lnTo>
                      <a:pt x="1304" y="963"/>
                    </a:lnTo>
                    <a:cubicBezTo>
                      <a:pt x="1207" y="905"/>
                      <a:pt x="1168" y="827"/>
                      <a:pt x="1226" y="788"/>
                    </a:cubicBezTo>
                    <a:cubicBezTo>
                      <a:pt x="1241" y="744"/>
                      <a:pt x="1288" y="722"/>
                      <a:pt x="1344" y="722"/>
                    </a:cubicBezTo>
                    <a:cubicBezTo>
                      <a:pt x="1362" y="722"/>
                      <a:pt x="1382" y="725"/>
                      <a:pt x="1401" y="730"/>
                    </a:cubicBezTo>
                    <a:lnTo>
                      <a:pt x="1538" y="807"/>
                    </a:lnTo>
                    <a:cubicBezTo>
                      <a:pt x="1615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703900" y="2314700"/>
                <a:ext cx="5194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0779" h="504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8463" y="5020"/>
                    </a:lnTo>
                    <a:cubicBezTo>
                      <a:pt x="8502" y="5020"/>
                      <a:pt x="8522" y="5039"/>
                      <a:pt x="8522" y="5039"/>
                    </a:cubicBezTo>
                    <a:lnTo>
                      <a:pt x="20662" y="5039"/>
                    </a:lnTo>
                    <a:cubicBezTo>
                      <a:pt x="20720" y="5039"/>
                      <a:pt x="20778" y="4981"/>
                      <a:pt x="20778" y="4922"/>
                    </a:cubicBezTo>
                    <a:cubicBezTo>
                      <a:pt x="20778" y="4845"/>
                      <a:pt x="20720" y="4786"/>
                      <a:pt x="20662" y="4786"/>
                    </a:cubicBezTo>
                    <a:lnTo>
                      <a:pt x="8541" y="47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698050" y="2309650"/>
                <a:ext cx="126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320" extrusionOk="0">
                    <a:moveTo>
                      <a:pt x="152" y="0"/>
                    </a:moveTo>
                    <a:cubicBezTo>
                      <a:pt x="108" y="0"/>
                      <a:pt x="64" y="22"/>
                      <a:pt x="20" y="66"/>
                    </a:cubicBezTo>
                    <a:cubicBezTo>
                      <a:pt x="1" y="105"/>
                      <a:pt x="1" y="183"/>
                      <a:pt x="79" y="222"/>
                    </a:cubicBezTo>
                    <a:lnTo>
                      <a:pt x="273" y="319"/>
                    </a:lnTo>
                    <a:lnTo>
                      <a:pt x="507" y="183"/>
                    </a:lnTo>
                    <a:lnTo>
                      <a:pt x="195" y="8"/>
                    </a:lnTo>
                    <a:cubicBezTo>
                      <a:pt x="181" y="3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557025" y="2367700"/>
                <a:ext cx="9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1" extrusionOk="0">
                    <a:moveTo>
                      <a:pt x="39" y="1"/>
                    </a:moveTo>
                    <a:cubicBezTo>
                      <a:pt x="36" y="1"/>
                      <a:pt x="34" y="1"/>
                      <a:pt x="32" y="2"/>
                    </a:cubicBezTo>
                    <a:lnTo>
                      <a:pt x="32" y="2"/>
                    </a:lnTo>
                    <a:cubicBezTo>
                      <a:pt x="36" y="1"/>
                      <a:pt x="39" y="1"/>
                      <a:pt x="39" y="1"/>
                    </a:cubicBezTo>
                    <a:close/>
                    <a:moveTo>
                      <a:pt x="32" y="2"/>
                    </a:moveTo>
                    <a:cubicBezTo>
                      <a:pt x="25" y="3"/>
                      <a:pt x="12" y="8"/>
                      <a:pt x="0" y="20"/>
                    </a:cubicBezTo>
                    <a:cubicBezTo>
                      <a:pt x="17" y="20"/>
                      <a:pt x="19" y="6"/>
                      <a:pt x="32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559450" y="2370150"/>
                <a:ext cx="212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8483" h="4787" extrusionOk="0">
                    <a:moveTo>
                      <a:pt x="214" y="0"/>
                    </a:moveTo>
                    <a:cubicBezTo>
                      <a:pt x="175" y="20"/>
                      <a:pt x="136" y="78"/>
                      <a:pt x="98" y="97"/>
                    </a:cubicBezTo>
                    <a:cubicBezTo>
                      <a:pt x="78" y="117"/>
                      <a:pt x="20" y="117"/>
                      <a:pt x="0" y="136"/>
                    </a:cubicBezTo>
                    <a:lnTo>
                      <a:pt x="3055" y="1926"/>
                    </a:lnTo>
                    <a:cubicBezTo>
                      <a:pt x="3055" y="1848"/>
                      <a:pt x="3113" y="1790"/>
                      <a:pt x="3191" y="1790"/>
                    </a:cubicBezTo>
                    <a:cubicBezTo>
                      <a:pt x="3249" y="1790"/>
                      <a:pt x="3308" y="1848"/>
                      <a:pt x="3308" y="1926"/>
                    </a:cubicBezTo>
                    <a:lnTo>
                      <a:pt x="3308" y="2062"/>
                    </a:lnTo>
                    <a:lnTo>
                      <a:pt x="7996" y="4786"/>
                    </a:lnTo>
                    <a:lnTo>
                      <a:pt x="8483" y="4786"/>
                    </a:lnTo>
                    <a:lnTo>
                      <a:pt x="6265" y="3502"/>
                    </a:lnTo>
                    <a:cubicBezTo>
                      <a:pt x="6265" y="3599"/>
                      <a:pt x="6226" y="3638"/>
                      <a:pt x="6148" y="3638"/>
                    </a:cubicBezTo>
                    <a:cubicBezTo>
                      <a:pt x="6070" y="3638"/>
                      <a:pt x="6031" y="3599"/>
                      <a:pt x="6031" y="3522"/>
                    </a:cubicBezTo>
                    <a:lnTo>
                      <a:pt x="6031" y="334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555550" y="2367700"/>
                <a:ext cx="87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35" extrusionOk="0">
                    <a:moveTo>
                      <a:pt x="98" y="1"/>
                    </a:moveTo>
                    <a:cubicBezTo>
                      <a:pt x="78" y="1"/>
                      <a:pt x="78" y="20"/>
                      <a:pt x="59" y="20"/>
                    </a:cubicBezTo>
                    <a:cubicBezTo>
                      <a:pt x="40" y="20"/>
                      <a:pt x="40" y="40"/>
                      <a:pt x="40" y="40"/>
                    </a:cubicBezTo>
                    <a:cubicBezTo>
                      <a:pt x="1" y="98"/>
                      <a:pt x="1" y="176"/>
                      <a:pt x="78" y="215"/>
                    </a:cubicBezTo>
                    <a:lnTo>
                      <a:pt x="137" y="234"/>
                    </a:lnTo>
                    <a:cubicBezTo>
                      <a:pt x="156" y="215"/>
                      <a:pt x="195" y="215"/>
                      <a:pt x="234" y="195"/>
                    </a:cubicBezTo>
                    <a:cubicBezTo>
                      <a:pt x="273" y="176"/>
                      <a:pt x="331" y="118"/>
                      <a:pt x="351" y="98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641650" y="2459625"/>
                <a:ext cx="52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208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615" y="1207"/>
                    </a:lnTo>
                    <a:lnTo>
                      <a:pt x="2101" y="12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588625" y="2431900"/>
                <a:ext cx="4720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247" extrusionOk="0">
                    <a:moveTo>
                      <a:pt x="215" y="1"/>
                    </a:moveTo>
                    <a:cubicBezTo>
                      <a:pt x="176" y="59"/>
                      <a:pt x="117" y="98"/>
                      <a:pt x="78" y="137"/>
                    </a:cubicBezTo>
                    <a:cubicBezTo>
                      <a:pt x="39" y="137"/>
                      <a:pt x="20" y="157"/>
                      <a:pt x="1" y="157"/>
                    </a:cubicBezTo>
                    <a:lnTo>
                      <a:pt x="1888" y="1246"/>
                    </a:lnTo>
                    <a:lnTo>
                      <a:pt x="1888" y="954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585225" y="24298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6" y="0"/>
                    </a:moveTo>
                    <a:cubicBezTo>
                      <a:pt x="98" y="0"/>
                      <a:pt x="62" y="19"/>
                      <a:pt x="39" y="64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37" y="259"/>
                    </a:lnTo>
                    <a:cubicBezTo>
                      <a:pt x="156" y="259"/>
                      <a:pt x="175" y="240"/>
                      <a:pt x="214" y="240"/>
                    </a:cubicBezTo>
                    <a:cubicBezTo>
                      <a:pt x="253" y="162"/>
                      <a:pt x="312" y="123"/>
                      <a:pt x="351" y="84"/>
                    </a:cubicBezTo>
                    <a:lnTo>
                      <a:pt x="214" y="26"/>
                    </a:lnTo>
                    <a:cubicBezTo>
                      <a:pt x="190" y="9"/>
                      <a:pt x="163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710225" y="2378400"/>
                <a:ext cx="585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73" extrusionOk="0">
                    <a:moveTo>
                      <a:pt x="0" y="1"/>
                    </a:moveTo>
                    <a:lnTo>
                      <a:pt x="0" y="3016"/>
                    </a:lnTo>
                    <a:lnTo>
                      <a:pt x="234" y="3172"/>
                    </a:lnTo>
                    <a:lnTo>
                      <a:pt x="234" y="157"/>
                    </a:lnTo>
                    <a:cubicBezTo>
                      <a:pt x="175" y="98"/>
                      <a:pt x="78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710225" y="2375000"/>
                <a:ext cx="58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2" extrusionOk="0">
                    <a:moveTo>
                      <a:pt x="117" y="1"/>
                    </a:moveTo>
                    <a:cubicBezTo>
                      <a:pt x="39" y="1"/>
                      <a:pt x="0" y="40"/>
                      <a:pt x="0" y="117"/>
                    </a:cubicBezTo>
                    <a:lnTo>
                      <a:pt x="0" y="176"/>
                    </a:lnTo>
                    <a:cubicBezTo>
                      <a:pt x="78" y="215"/>
                      <a:pt x="175" y="273"/>
                      <a:pt x="234" y="312"/>
                    </a:cubicBezTo>
                    <a:lnTo>
                      <a:pt x="234" y="117"/>
                    </a:lnTo>
                    <a:cubicBezTo>
                      <a:pt x="234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2"/>
              <p:cNvSpPr/>
              <p:nvPr/>
            </p:nvSpPr>
            <p:spPr>
              <a:xfrm>
                <a:off x="710225" y="2453800"/>
                <a:ext cx="58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3" extrusionOk="0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253"/>
                      <a:pt x="39" y="292"/>
                      <a:pt x="117" y="292"/>
                    </a:cubicBezTo>
                    <a:cubicBezTo>
                      <a:pt x="195" y="292"/>
                      <a:pt x="234" y="253"/>
                      <a:pt x="234" y="176"/>
                    </a:cubicBezTo>
                    <a:lnTo>
                      <a:pt x="234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2"/>
              <p:cNvSpPr/>
              <p:nvPr/>
            </p:nvSpPr>
            <p:spPr>
              <a:xfrm>
                <a:off x="775875" y="2416825"/>
                <a:ext cx="5875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20" extrusionOk="0">
                    <a:moveTo>
                      <a:pt x="1" y="1"/>
                    </a:moveTo>
                    <a:lnTo>
                      <a:pt x="1" y="2919"/>
                    </a:lnTo>
                    <a:lnTo>
                      <a:pt x="234" y="2919"/>
                    </a:lnTo>
                    <a:lnTo>
                      <a:pt x="234" y="156"/>
                    </a:lnTo>
                    <a:cubicBezTo>
                      <a:pt x="176" y="98"/>
                      <a:pt x="98" y="59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2"/>
              <p:cNvSpPr/>
              <p:nvPr/>
            </p:nvSpPr>
            <p:spPr>
              <a:xfrm>
                <a:off x="775875" y="2412450"/>
                <a:ext cx="58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32" extrusionOk="0">
                    <a:moveTo>
                      <a:pt x="117" y="1"/>
                    </a:moveTo>
                    <a:cubicBezTo>
                      <a:pt x="40" y="1"/>
                      <a:pt x="1" y="59"/>
                      <a:pt x="1" y="137"/>
                    </a:cubicBezTo>
                    <a:lnTo>
                      <a:pt x="1" y="176"/>
                    </a:lnTo>
                    <a:cubicBezTo>
                      <a:pt x="79" y="234"/>
                      <a:pt x="176" y="273"/>
                      <a:pt x="234" y="331"/>
                    </a:cubicBezTo>
                    <a:lnTo>
                      <a:pt x="234" y="137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2"/>
              <p:cNvSpPr/>
              <p:nvPr/>
            </p:nvSpPr>
            <p:spPr>
              <a:xfrm>
                <a:off x="635325" y="2418300"/>
                <a:ext cx="635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654" extrusionOk="0">
                    <a:moveTo>
                      <a:pt x="0" y="0"/>
                    </a:moveTo>
                    <a:lnTo>
                      <a:pt x="0" y="1498"/>
                    </a:lnTo>
                    <a:lnTo>
                      <a:pt x="253" y="1654"/>
                    </a:lnTo>
                    <a:lnTo>
                      <a:pt x="253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635325" y="2463050"/>
                <a:ext cx="63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071" extrusionOk="0">
                    <a:moveTo>
                      <a:pt x="0" y="0"/>
                    </a:moveTo>
                    <a:lnTo>
                      <a:pt x="0" y="1070"/>
                    </a:lnTo>
                    <a:lnTo>
                      <a:pt x="253" y="1070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635325" y="2414900"/>
                <a:ext cx="63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73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36"/>
                    </a:cubicBezTo>
                    <a:lnTo>
                      <a:pt x="253" y="272"/>
                    </a:lnTo>
                    <a:lnTo>
                      <a:pt x="253" y="136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635325" y="2455750"/>
                <a:ext cx="6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48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253" y="448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2"/>
              <p:cNvSpPr/>
              <p:nvPr/>
            </p:nvSpPr>
            <p:spPr>
              <a:xfrm>
                <a:off x="487450" y="729100"/>
                <a:ext cx="160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6402" h="3698" extrusionOk="0">
                    <a:moveTo>
                      <a:pt x="3153" y="1"/>
                    </a:moveTo>
                    <a:lnTo>
                      <a:pt x="2588" y="312"/>
                    </a:lnTo>
                    <a:lnTo>
                      <a:pt x="3970" y="1110"/>
                    </a:lnTo>
                    <a:cubicBezTo>
                      <a:pt x="4028" y="1149"/>
                      <a:pt x="4048" y="1207"/>
                      <a:pt x="4028" y="1285"/>
                    </a:cubicBezTo>
                    <a:cubicBezTo>
                      <a:pt x="3989" y="1343"/>
                      <a:pt x="3950" y="1343"/>
                      <a:pt x="3931" y="1343"/>
                    </a:cubicBezTo>
                    <a:cubicBezTo>
                      <a:pt x="3892" y="1343"/>
                      <a:pt x="3872" y="1343"/>
                      <a:pt x="3872" y="1304"/>
                    </a:cubicBezTo>
                    <a:lnTo>
                      <a:pt x="2374" y="429"/>
                    </a:lnTo>
                    <a:lnTo>
                      <a:pt x="876" y="1285"/>
                    </a:lnTo>
                    <a:lnTo>
                      <a:pt x="2336" y="2141"/>
                    </a:lnTo>
                    <a:cubicBezTo>
                      <a:pt x="2394" y="2160"/>
                      <a:pt x="2413" y="2238"/>
                      <a:pt x="2394" y="2316"/>
                    </a:cubicBezTo>
                    <a:cubicBezTo>
                      <a:pt x="2374" y="2355"/>
                      <a:pt x="2316" y="2355"/>
                      <a:pt x="2297" y="2355"/>
                    </a:cubicBezTo>
                    <a:cubicBezTo>
                      <a:pt x="2277" y="2355"/>
                      <a:pt x="2238" y="2355"/>
                      <a:pt x="2238" y="2336"/>
                    </a:cubicBezTo>
                    <a:lnTo>
                      <a:pt x="662" y="1402"/>
                    </a:lnTo>
                    <a:lnTo>
                      <a:pt x="1" y="1791"/>
                    </a:lnTo>
                    <a:lnTo>
                      <a:pt x="2336" y="3133"/>
                    </a:lnTo>
                    <a:lnTo>
                      <a:pt x="2336" y="2569"/>
                    </a:lnTo>
                    <a:cubicBezTo>
                      <a:pt x="2199" y="2491"/>
                      <a:pt x="2238" y="2433"/>
                      <a:pt x="2316" y="2433"/>
                    </a:cubicBezTo>
                    <a:cubicBezTo>
                      <a:pt x="2394" y="2433"/>
                      <a:pt x="2433" y="2491"/>
                      <a:pt x="2433" y="2550"/>
                    </a:cubicBezTo>
                    <a:lnTo>
                      <a:pt x="2433" y="3269"/>
                    </a:lnTo>
                    <a:lnTo>
                      <a:pt x="3211" y="3697"/>
                    </a:lnTo>
                    <a:lnTo>
                      <a:pt x="4086" y="3192"/>
                    </a:lnTo>
                    <a:lnTo>
                      <a:pt x="4086" y="1869"/>
                    </a:lnTo>
                    <a:cubicBezTo>
                      <a:pt x="4086" y="1810"/>
                      <a:pt x="4145" y="1752"/>
                      <a:pt x="4223" y="1752"/>
                    </a:cubicBezTo>
                    <a:cubicBezTo>
                      <a:pt x="4281" y="1752"/>
                      <a:pt x="4339" y="1810"/>
                      <a:pt x="4339" y="1869"/>
                    </a:cubicBezTo>
                    <a:lnTo>
                      <a:pt x="4339" y="3075"/>
                    </a:lnTo>
                    <a:lnTo>
                      <a:pt x="6402" y="1869"/>
                    </a:lnTo>
                    <a:lnTo>
                      <a:pt x="5896" y="1577"/>
                    </a:lnTo>
                    <a:lnTo>
                      <a:pt x="4806" y="2219"/>
                    </a:lnTo>
                    <a:cubicBezTo>
                      <a:pt x="4767" y="2219"/>
                      <a:pt x="4748" y="2238"/>
                      <a:pt x="4748" y="2238"/>
                    </a:cubicBezTo>
                    <a:cubicBezTo>
                      <a:pt x="4709" y="2238"/>
                      <a:pt x="4670" y="2219"/>
                      <a:pt x="4651" y="2180"/>
                    </a:cubicBezTo>
                    <a:cubicBezTo>
                      <a:pt x="4631" y="2141"/>
                      <a:pt x="4631" y="2063"/>
                      <a:pt x="4709" y="2024"/>
                    </a:cubicBezTo>
                    <a:lnTo>
                      <a:pt x="5682" y="1460"/>
                    </a:lnTo>
                    <a:lnTo>
                      <a:pt x="4904" y="993"/>
                    </a:lnTo>
                    <a:lnTo>
                      <a:pt x="4262" y="1363"/>
                    </a:lnTo>
                    <a:cubicBezTo>
                      <a:pt x="4242" y="1363"/>
                      <a:pt x="4223" y="1382"/>
                      <a:pt x="4223" y="1382"/>
                    </a:cubicBezTo>
                    <a:cubicBezTo>
                      <a:pt x="4164" y="1382"/>
                      <a:pt x="4145" y="1363"/>
                      <a:pt x="4125" y="1343"/>
                    </a:cubicBezTo>
                    <a:cubicBezTo>
                      <a:pt x="4086" y="1285"/>
                      <a:pt x="4086" y="1207"/>
                      <a:pt x="4164" y="1168"/>
                    </a:cubicBezTo>
                    <a:lnTo>
                      <a:pt x="4670" y="876"/>
                    </a:lnTo>
                    <a:lnTo>
                      <a:pt x="3950" y="468"/>
                    </a:lnTo>
                    <a:lnTo>
                      <a:pt x="3639" y="623"/>
                    </a:lnTo>
                    <a:cubicBezTo>
                      <a:pt x="3600" y="623"/>
                      <a:pt x="3581" y="662"/>
                      <a:pt x="3581" y="662"/>
                    </a:cubicBezTo>
                    <a:cubicBezTo>
                      <a:pt x="3542" y="662"/>
                      <a:pt x="3503" y="623"/>
                      <a:pt x="3483" y="604"/>
                    </a:cubicBezTo>
                    <a:cubicBezTo>
                      <a:pt x="3464" y="565"/>
                      <a:pt x="3464" y="487"/>
                      <a:pt x="3542" y="429"/>
                    </a:cubicBezTo>
                    <a:lnTo>
                      <a:pt x="3736" y="332"/>
                    </a:lnTo>
                    <a:lnTo>
                      <a:pt x="31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2"/>
              <p:cNvSpPr/>
              <p:nvPr/>
            </p:nvSpPr>
            <p:spPr>
              <a:xfrm>
                <a:off x="542425" y="789900"/>
                <a:ext cx="58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38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18"/>
                    </a:cubicBezTo>
                    <a:lnTo>
                      <a:pt x="0" y="682"/>
                    </a:lnTo>
                    <a:lnTo>
                      <a:pt x="234" y="837"/>
                    </a:lnTo>
                    <a:lnTo>
                      <a:pt x="234" y="118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589600" y="773375"/>
                <a:ext cx="635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440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37"/>
                    </a:cubicBezTo>
                    <a:lnTo>
                      <a:pt x="0" y="1440"/>
                    </a:lnTo>
                    <a:lnTo>
                      <a:pt x="253" y="1304"/>
                    </a:lnTo>
                    <a:lnTo>
                      <a:pt x="253" y="137"/>
                    </a:lnTo>
                    <a:cubicBezTo>
                      <a:pt x="253" y="59"/>
                      <a:pt x="17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500100" y="760725"/>
                <a:ext cx="447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0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1596" y="1071"/>
                    </a:lnTo>
                    <a:lnTo>
                      <a:pt x="1674" y="1071"/>
                    </a:lnTo>
                    <a:cubicBezTo>
                      <a:pt x="1713" y="1071"/>
                      <a:pt x="1732" y="1051"/>
                      <a:pt x="1771" y="1032"/>
                    </a:cubicBezTo>
                    <a:cubicBezTo>
                      <a:pt x="1791" y="973"/>
                      <a:pt x="1791" y="895"/>
                      <a:pt x="1713" y="85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628500" y="391075"/>
                <a:ext cx="667825" cy="377450"/>
              </a:xfrm>
              <a:custGeom>
                <a:avLst/>
                <a:gdLst/>
                <a:ahLst/>
                <a:cxnLst/>
                <a:rect l="l" t="t" r="r" b="b"/>
                <a:pathLst>
                  <a:path w="26713" h="15098" extrusionOk="0">
                    <a:moveTo>
                      <a:pt x="25779" y="1"/>
                    </a:moveTo>
                    <a:lnTo>
                      <a:pt x="1" y="14884"/>
                    </a:lnTo>
                    <a:lnTo>
                      <a:pt x="254" y="15098"/>
                    </a:lnTo>
                    <a:lnTo>
                      <a:pt x="4223" y="12822"/>
                    </a:lnTo>
                    <a:cubicBezTo>
                      <a:pt x="4164" y="12822"/>
                      <a:pt x="4125" y="12763"/>
                      <a:pt x="4125" y="12705"/>
                    </a:cubicBezTo>
                    <a:cubicBezTo>
                      <a:pt x="4125" y="12627"/>
                      <a:pt x="4164" y="12569"/>
                      <a:pt x="4242" y="12569"/>
                    </a:cubicBezTo>
                    <a:lnTo>
                      <a:pt x="4651" y="12569"/>
                    </a:lnTo>
                    <a:lnTo>
                      <a:pt x="6888" y="11285"/>
                    </a:lnTo>
                    <a:cubicBezTo>
                      <a:pt x="6849" y="11285"/>
                      <a:pt x="6791" y="11246"/>
                      <a:pt x="6791" y="11168"/>
                    </a:cubicBezTo>
                    <a:cubicBezTo>
                      <a:pt x="6791" y="11090"/>
                      <a:pt x="6849" y="11051"/>
                      <a:pt x="6907" y="11051"/>
                    </a:cubicBezTo>
                    <a:lnTo>
                      <a:pt x="7335" y="11051"/>
                    </a:lnTo>
                    <a:lnTo>
                      <a:pt x="14300" y="7004"/>
                    </a:lnTo>
                    <a:lnTo>
                      <a:pt x="14242" y="6985"/>
                    </a:lnTo>
                    <a:cubicBezTo>
                      <a:pt x="14184" y="6966"/>
                      <a:pt x="14164" y="6888"/>
                      <a:pt x="14184" y="6810"/>
                    </a:cubicBezTo>
                    <a:cubicBezTo>
                      <a:pt x="14198" y="6766"/>
                      <a:pt x="14246" y="6744"/>
                      <a:pt x="14301" y="6744"/>
                    </a:cubicBezTo>
                    <a:cubicBezTo>
                      <a:pt x="14320" y="6744"/>
                      <a:pt x="14339" y="6747"/>
                      <a:pt x="14359" y="6752"/>
                    </a:cubicBezTo>
                    <a:lnTo>
                      <a:pt x="14553" y="6849"/>
                    </a:lnTo>
                    <a:lnTo>
                      <a:pt x="17005" y="5429"/>
                    </a:lnTo>
                    <a:lnTo>
                      <a:pt x="16927" y="5390"/>
                    </a:lnTo>
                    <a:cubicBezTo>
                      <a:pt x="16888" y="5370"/>
                      <a:pt x="16868" y="5292"/>
                      <a:pt x="16888" y="5234"/>
                    </a:cubicBezTo>
                    <a:cubicBezTo>
                      <a:pt x="16902" y="5190"/>
                      <a:pt x="16950" y="5168"/>
                      <a:pt x="17005" y="5168"/>
                    </a:cubicBezTo>
                    <a:cubicBezTo>
                      <a:pt x="17024" y="5168"/>
                      <a:pt x="17043" y="5171"/>
                      <a:pt x="17063" y="5176"/>
                    </a:cubicBezTo>
                    <a:lnTo>
                      <a:pt x="17257" y="5273"/>
                    </a:lnTo>
                    <a:lnTo>
                      <a:pt x="19709" y="3833"/>
                    </a:lnTo>
                    <a:lnTo>
                      <a:pt x="19631" y="3814"/>
                    </a:lnTo>
                    <a:cubicBezTo>
                      <a:pt x="19592" y="3794"/>
                      <a:pt x="19553" y="3717"/>
                      <a:pt x="19592" y="3639"/>
                    </a:cubicBezTo>
                    <a:cubicBezTo>
                      <a:pt x="19606" y="3610"/>
                      <a:pt x="19652" y="3592"/>
                      <a:pt x="19698" y="3592"/>
                    </a:cubicBezTo>
                    <a:cubicBezTo>
                      <a:pt x="19715" y="3592"/>
                      <a:pt x="19732" y="3595"/>
                      <a:pt x="19748" y="3600"/>
                    </a:cubicBezTo>
                    <a:lnTo>
                      <a:pt x="19942" y="3697"/>
                    </a:lnTo>
                    <a:lnTo>
                      <a:pt x="22413" y="2257"/>
                    </a:lnTo>
                    <a:lnTo>
                      <a:pt x="22335" y="2238"/>
                    </a:lnTo>
                    <a:cubicBezTo>
                      <a:pt x="22277" y="2219"/>
                      <a:pt x="22257" y="2141"/>
                      <a:pt x="22277" y="2063"/>
                    </a:cubicBezTo>
                    <a:cubicBezTo>
                      <a:pt x="22304" y="2035"/>
                      <a:pt x="22342" y="2008"/>
                      <a:pt x="22389" y="2008"/>
                    </a:cubicBezTo>
                    <a:cubicBezTo>
                      <a:pt x="22408" y="2008"/>
                      <a:pt x="22429" y="2013"/>
                      <a:pt x="22452" y="2024"/>
                    </a:cubicBezTo>
                    <a:lnTo>
                      <a:pt x="22646" y="2121"/>
                    </a:lnTo>
                    <a:lnTo>
                      <a:pt x="25098" y="682"/>
                    </a:lnTo>
                    <a:lnTo>
                      <a:pt x="26460" y="1460"/>
                    </a:lnTo>
                    <a:lnTo>
                      <a:pt x="26713" y="1304"/>
                    </a:lnTo>
                    <a:lnTo>
                      <a:pt x="25351" y="526"/>
                    </a:lnTo>
                    <a:lnTo>
                      <a:pt x="26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601750" y="764625"/>
                <a:ext cx="326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798" extrusionOk="0">
                    <a:moveTo>
                      <a:pt x="1051" y="0"/>
                    </a:moveTo>
                    <a:lnTo>
                      <a:pt x="79" y="545"/>
                    </a:lnTo>
                    <a:cubicBezTo>
                      <a:pt x="40" y="623"/>
                      <a:pt x="1" y="701"/>
                      <a:pt x="59" y="739"/>
                    </a:cubicBezTo>
                    <a:cubicBezTo>
                      <a:pt x="79" y="798"/>
                      <a:pt x="137" y="798"/>
                      <a:pt x="157" y="798"/>
                    </a:cubicBezTo>
                    <a:cubicBezTo>
                      <a:pt x="176" y="798"/>
                      <a:pt x="195" y="798"/>
                      <a:pt x="195" y="778"/>
                    </a:cubicBezTo>
                    <a:lnTo>
                      <a:pt x="1304" y="136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1187850" y="445075"/>
                <a:ext cx="399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35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1342" y="934"/>
                    </a:lnTo>
                    <a:lnTo>
                      <a:pt x="1595" y="81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1184425" y="442375"/>
                <a:ext cx="97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4" extrusionOk="0">
                    <a:moveTo>
                      <a:pt x="137" y="0"/>
                    </a:moveTo>
                    <a:cubicBezTo>
                      <a:pt x="98" y="0"/>
                      <a:pt x="59" y="17"/>
                      <a:pt x="20" y="69"/>
                    </a:cubicBezTo>
                    <a:cubicBezTo>
                      <a:pt x="1" y="108"/>
                      <a:pt x="1" y="186"/>
                      <a:pt x="79" y="244"/>
                    </a:cubicBezTo>
                    <a:lnTo>
                      <a:pt x="137" y="264"/>
                    </a:lnTo>
                    <a:lnTo>
                      <a:pt x="390" y="108"/>
                    </a:lnTo>
                    <a:lnTo>
                      <a:pt x="195" y="11"/>
                    </a:lnTo>
                    <a:cubicBezTo>
                      <a:pt x="176" y="4"/>
                      <a:pt x="15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1119750" y="484950"/>
                <a:ext cx="404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15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62" y="915"/>
                    </a:lnTo>
                    <a:lnTo>
                      <a:pt x="1615" y="77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1116825" y="481275"/>
                <a:ext cx="9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5" extrusionOk="0">
                    <a:moveTo>
                      <a:pt x="137" y="1"/>
                    </a:moveTo>
                    <a:cubicBezTo>
                      <a:pt x="98" y="1"/>
                      <a:pt x="59" y="18"/>
                      <a:pt x="20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137" y="264"/>
                    </a:lnTo>
                    <a:lnTo>
                      <a:pt x="390" y="109"/>
                    </a:lnTo>
                    <a:lnTo>
                      <a:pt x="195" y="11"/>
                    </a:lnTo>
                    <a:cubicBezTo>
                      <a:pt x="176" y="5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1052625" y="523850"/>
                <a:ext cx="399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62" y="915"/>
                    </a:lnTo>
                    <a:lnTo>
                      <a:pt x="1596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2"/>
              <p:cNvSpPr/>
              <p:nvPr/>
            </p:nvSpPr>
            <p:spPr>
              <a:xfrm>
                <a:off x="1049225" y="5208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8" y="0"/>
                      <a:pt x="62" y="19"/>
                      <a:pt x="39" y="65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2"/>
              <p:cNvSpPr/>
              <p:nvPr/>
            </p:nvSpPr>
            <p:spPr>
              <a:xfrm>
                <a:off x="985025" y="562775"/>
                <a:ext cx="39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5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1343" y="915"/>
                    </a:lnTo>
                    <a:lnTo>
                      <a:pt x="1576" y="77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981125" y="5597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9" y="0"/>
                      <a:pt x="62" y="19"/>
                      <a:pt x="40" y="65"/>
                    </a:cubicBezTo>
                    <a:cubicBezTo>
                      <a:pt x="1" y="123"/>
                      <a:pt x="1" y="182"/>
                      <a:pt x="79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1280250" y="420750"/>
                <a:ext cx="11432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7" extrusionOk="0">
                    <a:moveTo>
                      <a:pt x="954" y="0"/>
                    </a:moveTo>
                    <a:lnTo>
                      <a:pt x="584" y="195"/>
                    </a:lnTo>
                    <a:lnTo>
                      <a:pt x="1071" y="487"/>
                    </a:lnTo>
                    <a:cubicBezTo>
                      <a:pt x="1129" y="506"/>
                      <a:pt x="1148" y="584"/>
                      <a:pt x="1129" y="662"/>
                    </a:cubicBezTo>
                    <a:cubicBezTo>
                      <a:pt x="1115" y="689"/>
                      <a:pt x="1072" y="717"/>
                      <a:pt x="1021" y="717"/>
                    </a:cubicBezTo>
                    <a:cubicBezTo>
                      <a:pt x="999" y="717"/>
                      <a:pt x="977" y="712"/>
                      <a:pt x="954" y="701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58" y="2627"/>
                    </a:lnTo>
                    <a:lnTo>
                      <a:pt x="4572" y="2102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1289500" y="425600"/>
                <a:ext cx="199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4" extrusionOk="0">
                    <a:moveTo>
                      <a:pt x="234" y="1"/>
                    </a:moveTo>
                    <a:lnTo>
                      <a:pt x="0" y="157"/>
                    </a:lnTo>
                    <a:lnTo>
                      <a:pt x="603" y="526"/>
                    </a:lnTo>
                    <a:cubicBezTo>
                      <a:pt x="623" y="531"/>
                      <a:pt x="642" y="534"/>
                      <a:pt x="661" y="534"/>
                    </a:cubicBezTo>
                    <a:cubicBezTo>
                      <a:pt x="716" y="534"/>
                      <a:pt x="764" y="512"/>
                      <a:pt x="778" y="468"/>
                    </a:cubicBezTo>
                    <a:cubicBezTo>
                      <a:pt x="798" y="429"/>
                      <a:pt x="798" y="351"/>
                      <a:pt x="720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1214100" y="459175"/>
                <a:ext cx="1138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7" extrusionOk="0">
                    <a:moveTo>
                      <a:pt x="915" y="0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090" y="565"/>
                      <a:pt x="1110" y="642"/>
                      <a:pt x="1090" y="681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3" y="740"/>
                      <a:pt x="954" y="740"/>
                      <a:pt x="954" y="701"/>
                    </a:cubicBezTo>
                    <a:lnTo>
                      <a:pt x="331" y="351"/>
                    </a:lnTo>
                    <a:lnTo>
                      <a:pt x="1" y="526"/>
                    </a:lnTo>
                    <a:lnTo>
                      <a:pt x="3619" y="2627"/>
                    </a:lnTo>
                    <a:lnTo>
                      <a:pt x="4553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1221400" y="465000"/>
                <a:ext cx="19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7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643" y="507"/>
                    </a:lnTo>
                    <a:cubicBezTo>
                      <a:pt x="662" y="507"/>
                      <a:pt x="681" y="526"/>
                      <a:pt x="681" y="526"/>
                    </a:cubicBezTo>
                    <a:cubicBezTo>
                      <a:pt x="740" y="526"/>
                      <a:pt x="759" y="507"/>
                      <a:pt x="779" y="468"/>
                    </a:cubicBezTo>
                    <a:cubicBezTo>
                      <a:pt x="798" y="429"/>
                      <a:pt x="798" y="351"/>
                      <a:pt x="740" y="293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1146000" y="4980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2" y="487"/>
                    </a:lnTo>
                    <a:cubicBezTo>
                      <a:pt x="1129" y="565"/>
                      <a:pt x="1149" y="643"/>
                      <a:pt x="1090" y="682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4" y="740"/>
                      <a:pt x="954" y="740"/>
                      <a:pt x="954" y="701"/>
                    </a:cubicBezTo>
                    <a:lnTo>
                      <a:pt x="351" y="351"/>
                    </a:lnTo>
                    <a:lnTo>
                      <a:pt x="1" y="546"/>
                    </a:lnTo>
                    <a:lnTo>
                      <a:pt x="3620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1153300" y="503925"/>
                <a:ext cx="199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6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643" y="506"/>
                    </a:lnTo>
                    <a:cubicBezTo>
                      <a:pt x="662" y="506"/>
                      <a:pt x="682" y="526"/>
                      <a:pt x="682" y="526"/>
                    </a:cubicBezTo>
                    <a:cubicBezTo>
                      <a:pt x="740" y="526"/>
                      <a:pt x="760" y="506"/>
                      <a:pt x="779" y="467"/>
                    </a:cubicBezTo>
                    <a:cubicBezTo>
                      <a:pt x="798" y="428"/>
                      <a:pt x="798" y="350"/>
                      <a:pt x="740" y="292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1078400" y="5374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110" y="545"/>
                      <a:pt x="1129" y="623"/>
                      <a:pt x="1110" y="682"/>
                    </a:cubicBezTo>
                    <a:cubicBezTo>
                      <a:pt x="1071" y="740"/>
                      <a:pt x="1032" y="740"/>
                      <a:pt x="1012" y="740"/>
                    </a:cubicBezTo>
                    <a:cubicBezTo>
                      <a:pt x="973" y="740"/>
                      <a:pt x="954" y="740"/>
                      <a:pt x="954" y="720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39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1085700" y="543800"/>
                <a:ext cx="20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07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643" y="487"/>
                    </a:lnTo>
                    <a:cubicBezTo>
                      <a:pt x="662" y="487"/>
                      <a:pt x="681" y="506"/>
                      <a:pt x="681" y="506"/>
                    </a:cubicBezTo>
                    <a:cubicBezTo>
                      <a:pt x="740" y="506"/>
                      <a:pt x="759" y="487"/>
                      <a:pt x="779" y="467"/>
                    </a:cubicBezTo>
                    <a:cubicBezTo>
                      <a:pt x="818" y="409"/>
                      <a:pt x="818" y="331"/>
                      <a:pt x="740" y="292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1011275" y="576400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6" y="195"/>
                    </a:lnTo>
                    <a:lnTo>
                      <a:pt x="1032" y="486"/>
                    </a:lnTo>
                    <a:cubicBezTo>
                      <a:pt x="1090" y="564"/>
                      <a:pt x="1110" y="642"/>
                      <a:pt x="1090" y="681"/>
                    </a:cubicBezTo>
                    <a:cubicBezTo>
                      <a:pt x="1071" y="739"/>
                      <a:pt x="1013" y="739"/>
                      <a:pt x="993" y="739"/>
                    </a:cubicBezTo>
                    <a:cubicBezTo>
                      <a:pt x="974" y="739"/>
                      <a:pt x="935" y="739"/>
                      <a:pt x="935" y="720"/>
                    </a:cubicBezTo>
                    <a:lnTo>
                      <a:pt x="332" y="350"/>
                    </a:lnTo>
                    <a:lnTo>
                      <a:pt x="1" y="545"/>
                    </a:lnTo>
                    <a:lnTo>
                      <a:pt x="3620" y="2626"/>
                    </a:lnTo>
                    <a:lnTo>
                      <a:pt x="4534" y="2101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1018575" y="582700"/>
                <a:ext cx="19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07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623" y="487"/>
                    </a:lnTo>
                    <a:cubicBezTo>
                      <a:pt x="643" y="487"/>
                      <a:pt x="682" y="507"/>
                      <a:pt x="682" y="507"/>
                    </a:cubicBezTo>
                    <a:cubicBezTo>
                      <a:pt x="721" y="507"/>
                      <a:pt x="740" y="487"/>
                      <a:pt x="779" y="468"/>
                    </a:cubicBezTo>
                    <a:cubicBezTo>
                      <a:pt x="798" y="410"/>
                      <a:pt x="798" y="332"/>
                      <a:pt x="721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602725" y="509750"/>
                <a:ext cx="421225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9768" extrusionOk="0">
                    <a:moveTo>
                      <a:pt x="16654" y="1"/>
                    </a:moveTo>
                    <a:lnTo>
                      <a:pt x="1" y="9631"/>
                    </a:lnTo>
                    <a:lnTo>
                      <a:pt x="234" y="9767"/>
                    </a:lnTo>
                    <a:lnTo>
                      <a:pt x="16849" y="176"/>
                    </a:lnTo>
                    <a:cubicBezTo>
                      <a:pt x="16849" y="137"/>
                      <a:pt x="16829" y="137"/>
                      <a:pt x="16829" y="117"/>
                    </a:cubicBezTo>
                    <a:cubicBezTo>
                      <a:pt x="16751" y="59"/>
                      <a:pt x="16693" y="40"/>
                      <a:pt x="16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588150" y="749050"/>
                <a:ext cx="19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46" extrusionOk="0">
                    <a:moveTo>
                      <a:pt x="545" y="1"/>
                    </a:moveTo>
                    <a:lnTo>
                      <a:pt x="39" y="292"/>
                    </a:lnTo>
                    <a:cubicBezTo>
                      <a:pt x="20" y="370"/>
                      <a:pt x="0" y="448"/>
                      <a:pt x="20" y="487"/>
                    </a:cubicBezTo>
                    <a:cubicBezTo>
                      <a:pt x="39" y="545"/>
                      <a:pt x="97" y="545"/>
                      <a:pt x="117" y="545"/>
                    </a:cubicBezTo>
                    <a:cubicBezTo>
                      <a:pt x="136" y="545"/>
                      <a:pt x="156" y="545"/>
                      <a:pt x="156" y="526"/>
                    </a:cubicBezTo>
                    <a:lnTo>
                      <a:pt x="798" y="15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1016625" y="489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49" y="263"/>
                      <a:pt x="1266" y="341"/>
                    </a:cubicBezTo>
                    <a:cubicBezTo>
                      <a:pt x="1363" y="399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lnTo>
                      <a:pt x="195" y="749"/>
                    </a:lnTo>
                    <a:cubicBezTo>
                      <a:pt x="200" y="744"/>
                      <a:pt x="209" y="742"/>
                      <a:pt x="220" y="742"/>
                    </a:cubicBezTo>
                    <a:cubicBezTo>
                      <a:pt x="251" y="742"/>
                      <a:pt x="302" y="764"/>
                      <a:pt x="332" y="808"/>
                    </a:cubicBezTo>
                    <a:cubicBezTo>
                      <a:pt x="371" y="847"/>
                      <a:pt x="371" y="924"/>
                      <a:pt x="312" y="944"/>
                    </a:cubicBezTo>
                    <a:cubicBezTo>
                      <a:pt x="468" y="1022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1019075" y="508125"/>
                <a:ext cx="68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02" extrusionOk="0">
                    <a:moveTo>
                      <a:pt x="124" y="0"/>
                    </a:moveTo>
                    <a:cubicBezTo>
                      <a:pt x="108" y="0"/>
                      <a:pt x="93" y="2"/>
                      <a:pt x="78" y="7"/>
                    </a:cubicBezTo>
                    <a:lnTo>
                      <a:pt x="0" y="66"/>
                    </a:lnTo>
                    <a:cubicBezTo>
                      <a:pt x="39" y="105"/>
                      <a:pt x="97" y="163"/>
                      <a:pt x="175" y="182"/>
                    </a:cubicBezTo>
                    <a:cubicBezTo>
                      <a:pt x="195" y="182"/>
                      <a:pt x="195" y="202"/>
                      <a:pt x="214" y="202"/>
                    </a:cubicBezTo>
                    <a:cubicBezTo>
                      <a:pt x="273" y="163"/>
                      <a:pt x="273" y="105"/>
                      <a:pt x="234" y="66"/>
                    </a:cubicBezTo>
                    <a:cubicBezTo>
                      <a:pt x="219" y="22"/>
                      <a:pt x="172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54775" y="808575"/>
                <a:ext cx="4137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3" extrusionOk="0">
                    <a:moveTo>
                      <a:pt x="826" y="0"/>
                    </a:moveTo>
                    <a:cubicBezTo>
                      <a:pt x="624" y="0"/>
                      <a:pt x="423" y="49"/>
                      <a:pt x="273" y="149"/>
                    </a:cubicBezTo>
                    <a:cubicBezTo>
                      <a:pt x="98" y="246"/>
                      <a:pt x="0" y="402"/>
                      <a:pt x="0" y="538"/>
                    </a:cubicBezTo>
                    <a:cubicBezTo>
                      <a:pt x="0" y="693"/>
                      <a:pt x="98" y="830"/>
                      <a:pt x="273" y="927"/>
                    </a:cubicBezTo>
                    <a:cubicBezTo>
                      <a:pt x="428" y="1024"/>
                      <a:pt x="623" y="1083"/>
                      <a:pt x="818" y="1083"/>
                    </a:cubicBezTo>
                    <a:cubicBezTo>
                      <a:pt x="1012" y="1083"/>
                      <a:pt x="1246" y="1024"/>
                      <a:pt x="1382" y="927"/>
                    </a:cubicBezTo>
                    <a:cubicBezTo>
                      <a:pt x="1557" y="830"/>
                      <a:pt x="1654" y="693"/>
                      <a:pt x="1654" y="538"/>
                    </a:cubicBezTo>
                    <a:cubicBezTo>
                      <a:pt x="1654" y="441"/>
                      <a:pt x="1635" y="382"/>
                      <a:pt x="1557" y="304"/>
                    </a:cubicBezTo>
                    <a:lnTo>
                      <a:pt x="1401" y="382"/>
                    </a:lnTo>
                    <a:cubicBezTo>
                      <a:pt x="1382" y="421"/>
                      <a:pt x="1362" y="421"/>
                      <a:pt x="1343" y="421"/>
                    </a:cubicBezTo>
                    <a:cubicBezTo>
                      <a:pt x="1323" y="421"/>
                      <a:pt x="1323" y="421"/>
                      <a:pt x="1285" y="402"/>
                    </a:cubicBezTo>
                    <a:lnTo>
                      <a:pt x="1285" y="402"/>
                    </a:lnTo>
                    <a:cubicBezTo>
                      <a:pt x="1362" y="441"/>
                      <a:pt x="1382" y="499"/>
                      <a:pt x="1382" y="577"/>
                    </a:cubicBezTo>
                    <a:cubicBezTo>
                      <a:pt x="1382" y="635"/>
                      <a:pt x="1343" y="693"/>
                      <a:pt x="1246" y="771"/>
                    </a:cubicBezTo>
                    <a:cubicBezTo>
                      <a:pt x="1119" y="839"/>
                      <a:pt x="954" y="873"/>
                      <a:pt x="793" y="873"/>
                    </a:cubicBezTo>
                    <a:cubicBezTo>
                      <a:pt x="633" y="873"/>
                      <a:pt x="477" y="839"/>
                      <a:pt x="370" y="771"/>
                    </a:cubicBezTo>
                    <a:cubicBezTo>
                      <a:pt x="273" y="713"/>
                      <a:pt x="214" y="635"/>
                      <a:pt x="214" y="577"/>
                    </a:cubicBezTo>
                    <a:cubicBezTo>
                      <a:pt x="214" y="499"/>
                      <a:pt x="273" y="441"/>
                      <a:pt x="370" y="382"/>
                    </a:cubicBezTo>
                    <a:cubicBezTo>
                      <a:pt x="487" y="304"/>
                      <a:pt x="662" y="285"/>
                      <a:pt x="798" y="285"/>
                    </a:cubicBezTo>
                    <a:cubicBezTo>
                      <a:pt x="973" y="285"/>
                      <a:pt x="1109" y="304"/>
                      <a:pt x="1246" y="382"/>
                    </a:cubicBezTo>
                    <a:lnTo>
                      <a:pt x="1265" y="382"/>
                    </a:lnTo>
                    <a:lnTo>
                      <a:pt x="1246" y="343"/>
                    </a:lnTo>
                    <a:cubicBezTo>
                      <a:pt x="1207" y="304"/>
                      <a:pt x="1207" y="227"/>
                      <a:pt x="1284" y="188"/>
                    </a:cubicBezTo>
                    <a:lnTo>
                      <a:pt x="1362" y="129"/>
                    </a:lnTo>
                    <a:cubicBezTo>
                      <a:pt x="1211" y="44"/>
                      <a:pt x="1018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968475" y="62820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57" y="243"/>
                    </a:moveTo>
                    <a:cubicBezTo>
                      <a:pt x="1032" y="243"/>
                      <a:pt x="1168" y="263"/>
                      <a:pt x="1285" y="340"/>
                    </a:cubicBezTo>
                    <a:cubicBezTo>
                      <a:pt x="1382" y="399"/>
                      <a:pt x="1441" y="457"/>
                      <a:pt x="1441" y="535"/>
                    </a:cubicBezTo>
                    <a:cubicBezTo>
                      <a:pt x="1441" y="613"/>
                      <a:pt x="1382" y="652"/>
                      <a:pt x="1285" y="730"/>
                    </a:cubicBezTo>
                    <a:cubicBezTo>
                      <a:pt x="1168" y="798"/>
                      <a:pt x="1003" y="832"/>
                      <a:pt x="840" y="832"/>
                    </a:cubicBezTo>
                    <a:cubicBezTo>
                      <a:pt x="677" y="832"/>
                      <a:pt x="516" y="798"/>
                      <a:pt x="409" y="730"/>
                    </a:cubicBezTo>
                    <a:cubicBezTo>
                      <a:pt x="312" y="671"/>
                      <a:pt x="273" y="613"/>
                      <a:pt x="273" y="535"/>
                    </a:cubicBezTo>
                    <a:cubicBezTo>
                      <a:pt x="273" y="457"/>
                      <a:pt x="312" y="399"/>
                      <a:pt x="409" y="340"/>
                    </a:cubicBezTo>
                    <a:cubicBezTo>
                      <a:pt x="546" y="263"/>
                      <a:pt x="701" y="243"/>
                      <a:pt x="857" y="243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52"/>
                      <a:pt x="40" y="749"/>
                      <a:pt x="137" y="827"/>
                    </a:cubicBezTo>
                    <a:lnTo>
                      <a:pt x="234" y="788"/>
                    </a:lnTo>
                    <a:cubicBezTo>
                      <a:pt x="267" y="763"/>
                      <a:pt x="300" y="753"/>
                      <a:pt x="328" y="753"/>
                    </a:cubicBezTo>
                    <a:cubicBezTo>
                      <a:pt x="367" y="753"/>
                      <a:pt x="398" y="773"/>
                      <a:pt x="409" y="807"/>
                    </a:cubicBezTo>
                    <a:cubicBezTo>
                      <a:pt x="448" y="846"/>
                      <a:pt x="448" y="924"/>
                      <a:pt x="371" y="982"/>
                    </a:cubicBezTo>
                    <a:cubicBezTo>
                      <a:pt x="507" y="1021"/>
                      <a:pt x="662" y="1080"/>
                      <a:pt x="818" y="1080"/>
                    </a:cubicBezTo>
                    <a:cubicBezTo>
                      <a:pt x="1013" y="1080"/>
                      <a:pt x="1246" y="1021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3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971400" y="6724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73" y="244"/>
                      <a:pt x="1129" y="263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2"/>
                      <a:pt x="1246" y="730"/>
                    </a:cubicBezTo>
                    <a:cubicBezTo>
                      <a:pt x="1129" y="808"/>
                      <a:pt x="964" y="847"/>
                      <a:pt x="801" y="847"/>
                    </a:cubicBezTo>
                    <a:cubicBezTo>
                      <a:pt x="638" y="847"/>
                      <a:pt x="477" y="808"/>
                      <a:pt x="370" y="730"/>
                    </a:cubicBezTo>
                    <a:cubicBezTo>
                      <a:pt x="273" y="691"/>
                      <a:pt x="215" y="613"/>
                      <a:pt x="215" y="535"/>
                    </a:cubicBezTo>
                    <a:cubicBezTo>
                      <a:pt x="234" y="477"/>
                      <a:pt x="273" y="399"/>
                      <a:pt x="370" y="341"/>
                    </a:cubicBezTo>
                    <a:cubicBezTo>
                      <a:pt x="487" y="283"/>
                      <a:pt x="662" y="244"/>
                      <a:pt x="818" y="24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59" y="730"/>
                      <a:pt x="117" y="808"/>
                    </a:cubicBezTo>
                    <a:lnTo>
                      <a:pt x="254" y="730"/>
                    </a:lnTo>
                    <a:cubicBezTo>
                      <a:pt x="260" y="723"/>
                      <a:pt x="273" y="719"/>
                      <a:pt x="289" y="719"/>
                    </a:cubicBezTo>
                    <a:cubicBezTo>
                      <a:pt x="321" y="719"/>
                      <a:pt x="364" y="736"/>
                      <a:pt x="390" y="788"/>
                    </a:cubicBezTo>
                    <a:cubicBezTo>
                      <a:pt x="429" y="827"/>
                      <a:pt x="429" y="905"/>
                      <a:pt x="351" y="963"/>
                    </a:cubicBezTo>
                    <a:lnTo>
                      <a:pt x="331" y="983"/>
                    </a:lnTo>
                    <a:cubicBezTo>
                      <a:pt x="468" y="1041"/>
                      <a:pt x="643" y="1080"/>
                      <a:pt x="837" y="1080"/>
                    </a:cubicBezTo>
                    <a:cubicBezTo>
                      <a:pt x="1032" y="1080"/>
                      <a:pt x="1246" y="1022"/>
                      <a:pt x="1401" y="925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987950" y="945050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37" y="215"/>
                    </a:moveTo>
                    <a:cubicBezTo>
                      <a:pt x="992" y="215"/>
                      <a:pt x="1148" y="234"/>
                      <a:pt x="1265" y="312"/>
                    </a:cubicBezTo>
                    <a:cubicBezTo>
                      <a:pt x="1362" y="371"/>
                      <a:pt x="1420" y="429"/>
                      <a:pt x="1420" y="507"/>
                    </a:cubicBezTo>
                    <a:cubicBezTo>
                      <a:pt x="1420" y="585"/>
                      <a:pt x="1362" y="624"/>
                      <a:pt x="1265" y="701"/>
                    </a:cubicBezTo>
                    <a:cubicBezTo>
                      <a:pt x="1148" y="779"/>
                      <a:pt x="983" y="818"/>
                      <a:pt x="820" y="818"/>
                    </a:cubicBezTo>
                    <a:cubicBezTo>
                      <a:pt x="657" y="818"/>
                      <a:pt x="496" y="779"/>
                      <a:pt x="389" y="701"/>
                    </a:cubicBezTo>
                    <a:cubicBezTo>
                      <a:pt x="292" y="662"/>
                      <a:pt x="253" y="585"/>
                      <a:pt x="253" y="507"/>
                    </a:cubicBezTo>
                    <a:cubicBezTo>
                      <a:pt x="253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37" y="215"/>
                    </a:cubicBezTo>
                    <a:close/>
                    <a:moveTo>
                      <a:pt x="700" y="1"/>
                    </a:moveTo>
                    <a:cubicBezTo>
                      <a:pt x="54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4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6"/>
                    </a:cubicBezTo>
                    <a:cubicBezTo>
                      <a:pt x="1557" y="799"/>
                      <a:pt x="1654" y="643"/>
                      <a:pt x="1654" y="507"/>
                    </a:cubicBezTo>
                    <a:cubicBezTo>
                      <a:pt x="1654" y="371"/>
                      <a:pt x="1557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98"/>
                      <a:pt x="895" y="176"/>
                      <a:pt x="83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794850" y="773925"/>
                <a:ext cx="413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9" extrusionOk="0">
                    <a:moveTo>
                      <a:pt x="837" y="251"/>
                    </a:moveTo>
                    <a:cubicBezTo>
                      <a:pt x="1012" y="251"/>
                      <a:pt x="1148" y="270"/>
                      <a:pt x="1285" y="348"/>
                    </a:cubicBezTo>
                    <a:cubicBezTo>
                      <a:pt x="1382" y="406"/>
                      <a:pt x="1421" y="465"/>
                      <a:pt x="1421" y="543"/>
                    </a:cubicBezTo>
                    <a:cubicBezTo>
                      <a:pt x="1421" y="620"/>
                      <a:pt x="1382" y="698"/>
                      <a:pt x="1285" y="737"/>
                    </a:cubicBezTo>
                    <a:cubicBezTo>
                      <a:pt x="1158" y="815"/>
                      <a:pt x="993" y="854"/>
                      <a:pt x="832" y="854"/>
                    </a:cubicBezTo>
                    <a:cubicBezTo>
                      <a:pt x="672" y="854"/>
                      <a:pt x="516" y="815"/>
                      <a:pt x="409" y="737"/>
                    </a:cubicBezTo>
                    <a:cubicBezTo>
                      <a:pt x="312" y="698"/>
                      <a:pt x="253" y="620"/>
                      <a:pt x="253" y="543"/>
                    </a:cubicBezTo>
                    <a:cubicBezTo>
                      <a:pt x="253" y="465"/>
                      <a:pt x="312" y="426"/>
                      <a:pt x="409" y="348"/>
                    </a:cubicBezTo>
                    <a:cubicBezTo>
                      <a:pt x="526" y="270"/>
                      <a:pt x="701" y="251"/>
                      <a:pt x="837" y="251"/>
                    </a:cubicBezTo>
                    <a:close/>
                    <a:moveTo>
                      <a:pt x="812" y="0"/>
                    </a:moveTo>
                    <a:cubicBezTo>
                      <a:pt x="620" y="0"/>
                      <a:pt x="424" y="44"/>
                      <a:pt x="253" y="134"/>
                    </a:cubicBezTo>
                    <a:cubicBezTo>
                      <a:pt x="98" y="231"/>
                      <a:pt x="0" y="367"/>
                      <a:pt x="0" y="523"/>
                    </a:cubicBezTo>
                    <a:cubicBezTo>
                      <a:pt x="0" y="659"/>
                      <a:pt x="98" y="815"/>
                      <a:pt x="253" y="912"/>
                    </a:cubicBezTo>
                    <a:cubicBezTo>
                      <a:pt x="428" y="1009"/>
                      <a:pt x="623" y="1048"/>
                      <a:pt x="818" y="1048"/>
                    </a:cubicBezTo>
                    <a:cubicBezTo>
                      <a:pt x="1012" y="1048"/>
                      <a:pt x="1226" y="1009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18" y="251"/>
                    </a:cubicBezTo>
                    <a:lnTo>
                      <a:pt x="1401" y="329"/>
                    </a:lnTo>
                    <a:cubicBezTo>
                      <a:pt x="1401" y="348"/>
                      <a:pt x="1382" y="348"/>
                      <a:pt x="1362" y="348"/>
                    </a:cubicBezTo>
                    <a:cubicBezTo>
                      <a:pt x="1304" y="348"/>
                      <a:pt x="1285" y="329"/>
                      <a:pt x="126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94" y="0"/>
                      <a:pt x="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578425" y="599725"/>
                <a:ext cx="6957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5643" extrusionOk="0">
                    <a:moveTo>
                      <a:pt x="2665" y="1"/>
                    </a:moveTo>
                    <a:cubicBezTo>
                      <a:pt x="2588" y="1"/>
                      <a:pt x="2549" y="40"/>
                      <a:pt x="2549" y="118"/>
                    </a:cubicBezTo>
                    <a:lnTo>
                      <a:pt x="2549" y="4009"/>
                    </a:lnTo>
                    <a:lnTo>
                      <a:pt x="0" y="5487"/>
                    </a:lnTo>
                    <a:lnTo>
                      <a:pt x="233" y="5643"/>
                    </a:lnTo>
                    <a:lnTo>
                      <a:pt x="2743" y="4164"/>
                    </a:lnTo>
                    <a:cubicBezTo>
                      <a:pt x="2782" y="4125"/>
                      <a:pt x="2782" y="4086"/>
                      <a:pt x="2782" y="4067"/>
                    </a:cubicBezTo>
                    <a:lnTo>
                      <a:pt x="2782" y="118"/>
                    </a:lnTo>
                    <a:cubicBezTo>
                      <a:pt x="2782" y="40"/>
                      <a:pt x="2743" y="1"/>
                      <a:pt x="2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572100" y="735925"/>
                <a:ext cx="12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32" extrusionOk="0">
                    <a:moveTo>
                      <a:pt x="253" y="0"/>
                    </a:moveTo>
                    <a:lnTo>
                      <a:pt x="58" y="98"/>
                    </a:lnTo>
                    <a:cubicBezTo>
                      <a:pt x="20" y="136"/>
                      <a:pt x="0" y="214"/>
                      <a:pt x="20" y="292"/>
                    </a:cubicBezTo>
                    <a:cubicBezTo>
                      <a:pt x="58" y="331"/>
                      <a:pt x="97" y="331"/>
                      <a:pt x="117" y="331"/>
                    </a:cubicBezTo>
                    <a:cubicBezTo>
                      <a:pt x="156" y="331"/>
                      <a:pt x="175" y="331"/>
                      <a:pt x="175" y="312"/>
                    </a:cubicBezTo>
                    <a:lnTo>
                      <a:pt x="486" y="13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688825" y="649825"/>
                <a:ext cx="288925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694" extrusionOk="0">
                    <a:moveTo>
                      <a:pt x="11343" y="1"/>
                    </a:moveTo>
                    <a:lnTo>
                      <a:pt x="10078" y="740"/>
                    </a:lnTo>
                    <a:cubicBezTo>
                      <a:pt x="10085" y="737"/>
                      <a:pt x="10092" y="735"/>
                      <a:pt x="10100" y="735"/>
                    </a:cubicBezTo>
                    <a:cubicBezTo>
                      <a:pt x="10136" y="735"/>
                      <a:pt x="10175" y="770"/>
                      <a:pt x="10175" y="818"/>
                    </a:cubicBezTo>
                    <a:cubicBezTo>
                      <a:pt x="10175" y="896"/>
                      <a:pt x="10117" y="935"/>
                      <a:pt x="10039" y="935"/>
                    </a:cubicBezTo>
                    <a:lnTo>
                      <a:pt x="9650" y="935"/>
                    </a:lnTo>
                    <a:lnTo>
                      <a:pt x="7413" y="2219"/>
                    </a:lnTo>
                    <a:cubicBezTo>
                      <a:pt x="7471" y="2219"/>
                      <a:pt x="7510" y="2277"/>
                      <a:pt x="7510" y="2355"/>
                    </a:cubicBezTo>
                    <a:cubicBezTo>
                      <a:pt x="7510" y="2413"/>
                      <a:pt x="7471" y="2472"/>
                      <a:pt x="7393" y="2472"/>
                    </a:cubicBezTo>
                    <a:lnTo>
                      <a:pt x="7004" y="2472"/>
                    </a:lnTo>
                    <a:lnTo>
                      <a:pt x="0" y="6538"/>
                    </a:lnTo>
                    <a:cubicBezTo>
                      <a:pt x="0" y="6538"/>
                      <a:pt x="20" y="6538"/>
                      <a:pt x="20" y="6557"/>
                    </a:cubicBezTo>
                    <a:cubicBezTo>
                      <a:pt x="98" y="6596"/>
                      <a:pt x="156" y="6654"/>
                      <a:pt x="195" y="6693"/>
                    </a:cubicBezTo>
                    <a:lnTo>
                      <a:pt x="4553" y="4203"/>
                    </a:lnTo>
                    <a:cubicBezTo>
                      <a:pt x="4494" y="4164"/>
                      <a:pt x="4475" y="4145"/>
                      <a:pt x="4475" y="4086"/>
                    </a:cubicBezTo>
                    <a:cubicBezTo>
                      <a:pt x="4475" y="4028"/>
                      <a:pt x="4533" y="3970"/>
                      <a:pt x="4592" y="3970"/>
                    </a:cubicBezTo>
                    <a:lnTo>
                      <a:pt x="4942" y="3970"/>
                    </a:lnTo>
                    <a:lnTo>
                      <a:pt x="11557" y="156"/>
                    </a:lnTo>
                    <a:cubicBezTo>
                      <a:pt x="11537" y="137"/>
                      <a:pt x="11479" y="137"/>
                      <a:pt x="11459" y="98"/>
                    </a:cubicBezTo>
                    <a:cubicBezTo>
                      <a:pt x="11401" y="79"/>
                      <a:pt x="11362" y="40"/>
                      <a:pt x="11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686400" y="818600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9" y="1"/>
                      <a:pt x="19" y="20"/>
                      <a:pt x="0" y="1"/>
                    </a:cubicBezTo>
                    <a:cubicBezTo>
                      <a:pt x="19" y="20"/>
                      <a:pt x="19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685425" y="812275"/>
                <a:ext cx="78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3" extrusionOk="0">
                    <a:moveTo>
                      <a:pt x="136" y="1"/>
                    </a:moveTo>
                    <a:lnTo>
                      <a:pt x="58" y="59"/>
                    </a:lnTo>
                    <a:cubicBezTo>
                      <a:pt x="20" y="79"/>
                      <a:pt x="0" y="156"/>
                      <a:pt x="20" y="234"/>
                    </a:cubicBezTo>
                    <a:cubicBezTo>
                      <a:pt x="20" y="254"/>
                      <a:pt x="39" y="254"/>
                      <a:pt x="39" y="254"/>
                    </a:cubicBezTo>
                    <a:cubicBezTo>
                      <a:pt x="39" y="254"/>
                      <a:pt x="58" y="254"/>
                      <a:pt x="58" y="273"/>
                    </a:cubicBezTo>
                    <a:cubicBezTo>
                      <a:pt x="97" y="273"/>
                      <a:pt x="97" y="293"/>
                      <a:pt x="117" y="293"/>
                    </a:cubicBezTo>
                    <a:cubicBezTo>
                      <a:pt x="136" y="293"/>
                      <a:pt x="156" y="293"/>
                      <a:pt x="156" y="273"/>
                    </a:cubicBezTo>
                    <a:lnTo>
                      <a:pt x="311" y="195"/>
                    </a:lnTo>
                    <a:cubicBezTo>
                      <a:pt x="292" y="137"/>
                      <a:pt x="234" y="79"/>
                      <a:pt x="156" y="40"/>
                    </a:cubicBezTo>
                    <a:cubicBezTo>
                      <a:pt x="156" y="40"/>
                      <a:pt x="136" y="40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972875" y="646725"/>
                <a:ext cx="73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42" extrusionOk="0">
                    <a:moveTo>
                      <a:pt x="152" y="1"/>
                    </a:moveTo>
                    <a:cubicBezTo>
                      <a:pt x="135" y="1"/>
                      <a:pt x="117" y="3"/>
                      <a:pt x="97" y="8"/>
                    </a:cubicBezTo>
                    <a:lnTo>
                      <a:pt x="0" y="66"/>
                    </a:lnTo>
                    <a:cubicBezTo>
                      <a:pt x="19" y="105"/>
                      <a:pt x="78" y="164"/>
                      <a:pt x="117" y="183"/>
                    </a:cubicBezTo>
                    <a:cubicBezTo>
                      <a:pt x="136" y="203"/>
                      <a:pt x="195" y="203"/>
                      <a:pt x="214" y="241"/>
                    </a:cubicBezTo>
                    <a:cubicBezTo>
                      <a:pt x="272" y="203"/>
                      <a:pt x="292" y="125"/>
                      <a:pt x="272" y="66"/>
                    </a:cubicBezTo>
                    <a:cubicBezTo>
                      <a:pt x="243" y="23"/>
                      <a:pt x="20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827925" y="753925"/>
                <a:ext cx="51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051" extrusionOk="0">
                    <a:moveTo>
                      <a:pt x="1557" y="0"/>
                    </a:moveTo>
                    <a:lnTo>
                      <a:pt x="0" y="915"/>
                    </a:lnTo>
                    <a:cubicBezTo>
                      <a:pt x="39" y="915"/>
                      <a:pt x="59" y="934"/>
                      <a:pt x="78" y="934"/>
                    </a:cubicBezTo>
                    <a:cubicBezTo>
                      <a:pt x="137" y="953"/>
                      <a:pt x="176" y="1012"/>
                      <a:pt x="234" y="1051"/>
                    </a:cubicBezTo>
                    <a:lnTo>
                      <a:pt x="20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878025" y="692625"/>
                <a:ext cx="1016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219" extrusionOk="0">
                    <a:moveTo>
                      <a:pt x="3833" y="1"/>
                    </a:moveTo>
                    <a:lnTo>
                      <a:pt x="0" y="2219"/>
                    </a:lnTo>
                    <a:lnTo>
                      <a:pt x="487" y="2219"/>
                    </a:lnTo>
                    <a:lnTo>
                      <a:pt x="4066" y="156"/>
                    </a:lnTo>
                    <a:cubicBezTo>
                      <a:pt x="4027" y="156"/>
                      <a:pt x="4008" y="118"/>
                      <a:pt x="3989" y="118"/>
                    </a:cubicBezTo>
                    <a:cubicBezTo>
                      <a:pt x="3911" y="79"/>
                      <a:pt x="3872" y="59"/>
                      <a:pt x="3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973825" y="690025"/>
                <a:ext cx="8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1" extrusionOk="0">
                    <a:moveTo>
                      <a:pt x="183" y="0"/>
                    </a:moveTo>
                    <a:cubicBezTo>
                      <a:pt x="167" y="0"/>
                      <a:pt x="152" y="3"/>
                      <a:pt x="137" y="8"/>
                    </a:cubicBezTo>
                    <a:lnTo>
                      <a:pt x="1" y="85"/>
                    </a:lnTo>
                    <a:cubicBezTo>
                      <a:pt x="59" y="144"/>
                      <a:pt x="98" y="202"/>
                      <a:pt x="157" y="222"/>
                    </a:cubicBezTo>
                    <a:cubicBezTo>
                      <a:pt x="176" y="222"/>
                      <a:pt x="195" y="260"/>
                      <a:pt x="234" y="260"/>
                    </a:cubicBezTo>
                    <a:lnTo>
                      <a:pt x="254" y="222"/>
                    </a:lnTo>
                    <a:cubicBezTo>
                      <a:pt x="293" y="202"/>
                      <a:pt x="332" y="124"/>
                      <a:pt x="293" y="66"/>
                    </a:cubicBezTo>
                    <a:cubicBezTo>
                      <a:pt x="278" y="22"/>
                      <a:pt x="231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825500" y="777250"/>
                <a:ext cx="73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35" extrusionOk="0">
                    <a:moveTo>
                      <a:pt x="97" y="1"/>
                    </a:moveTo>
                    <a:lnTo>
                      <a:pt x="78" y="20"/>
                    </a:lnTo>
                    <a:cubicBezTo>
                      <a:pt x="39" y="40"/>
                      <a:pt x="0" y="118"/>
                      <a:pt x="39" y="196"/>
                    </a:cubicBezTo>
                    <a:cubicBezTo>
                      <a:pt x="59" y="234"/>
                      <a:pt x="97" y="234"/>
                      <a:pt x="117" y="234"/>
                    </a:cubicBezTo>
                    <a:cubicBezTo>
                      <a:pt x="156" y="234"/>
                      <a:pt x="175" y="234"/>
                      <a:pt x="175" y="215"/>
                    </a:cubicBezTo>
                    <a:lnTo>
                      <a:pt x="292" y="137"/>
                    </a:lnTo>
                    <a:cubicBezTo>
                      <a:pt x="273" y="98"/>
                      <a:pt x="253" y="40"/>
                      <a:pt x="175" y="20"/>
                    </a:cubicBezTo>
                    <a:cubicBezTo>
                      <a:pt x="156" y="1"/>
                      <a:pt x="117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733075" y="705275"/>
                <a:ext cx="1410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254" extrusionOk="0">
                    <a:moveTo>
                      <a:pt x="429" y="1"/>
                    </a:moveTo>
                    <a:lnTo>
                      <a:pt x="1" y="254"/>
                    </a:lnTo>
                    <a:lnTo>
                      <a:pt x="5234" y="254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730650" y="705275"/>
                <a:ext cx="131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4" extrusionOk="0">
                    <a:moveTo>
                      <a:pt x="137" y="1"/>
                    </a:moveTo>
                    <a:cubicBezTo>
                      <a:pt x="59" y="1"/>
                      <a:pt x="0" y="59"/>
                      <a:pt x="0" y="137"/>
                    </a:cubicBezTo>
                    <a:cubicBezTo>
                      <a:pt x="0" y="195"/>
                      <a:pt x="59" y="254"/>
                      <a:pt x="98" y="254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863925" y="705275"/>
                <a:ext cx="126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54" extrusionOk="0">
                    <a:moveTo>
                      <a:pt x="409" y="1"/>
                    </a:moveTo>
                    <a:lnTo>
                      <a:pt x="0" y="254"/>
                    </a:lnTo>
                    <a:lnTo>
                      <a:pt x="389" y="254"/>
                    </a:lnTo>
                    <a:cubicBezTo>
                      <a:pt x="467" y="254"/>
                      <a:pt x="506" y="195"/>
                      <a:pt x="506" y="137"/>
                    </a:cubicBezTo>
                    <a:cubicBezTo>
                      <a:pt x="506" y="59"/>
                      <a:pt x="467" y="20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799725" y="667350"/>
                <a:ext cx="1410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642" h="234" extrusionOk="0">
                    <a:moveTo>
                      <a:pt x="409" y="0"/>
                    </a:moveTo>
                    <a:lnTo>
                      <a:pt x="0" y="234"/>
                    </a:lnTo>
                    <a:lnTo>
                      <a:pt x="5214" y="234"/>
                    </a:lnTo>
                    <a:lnTo>
                      <a:pt x="56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797275" y="667350"/>
                <a:ext cx="12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34" extrusionOk="0">
                    <a:moveTo>
                      <a:pt x="117" y="0"/>
                    </a:moveTo>
                    <a:cubicBezTo>
                      <a:pt x="40" y="0"/>
                      <a:pt x="1" y="39"/>
                      <a:pt x="1" y="117"/>
                    </a:cubicBezTo>
                    <a:cubicBezTo>
                      <a:pt x="1" y="195"/>
                      <a:pt x="40" y="234"/>
                      <a:pt x="98" y="234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930050" y="667350"/>
                <a:ext cx="13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4" extrusionOk="0">
                    <a:moveTo>
                      <a:pt x="429" y="0"/>
                    </a:moveTo>
                    <a:lnTo>
                      <a:pt x="1" y="234"/>
                    </a:lnTo>
                    <a:lnTo>
                      <a:pt x="390" y="234"/>
                    </a:lnTo>
                    <a:cubicBezTo>
                      <a:pt x="468" y="234"/>
                      <a:pt x="526" y="195"/>
                      <a:pt x="526" y="117"/>
                    </a:cubicBezTo>
                    <a:cubicBezTo>
                      <a:pt x="526" y="39"/>
                      <a:pt x="468" y="2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803125" y="748075"/>
                <a:ext cx="74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35" extrusionOk="0">
                    <a:moveTo>
                      <a:pt x="389" y="1"/>
                    </a:moveTo>
                    <a:lnTo>
                      <a:pt x="0" y="215"/>
                    </a:lnTo>
                    <a:cubicBezTo>
                      <a:pt x="0" y="234"/>
                      <a:pt x="20" y="234"/>
                      <a:pt x="59" y="234"/>
                    </a:cubicBezTo>
                    <a:lnTo>
                      <a:pt x="2588" y="234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879000" y="474250"/>
                <a:ext cx="602625" cy="279700"/>
              </a:xfrm>
              <a:custGeom>
                <a:avLst/>
                <a:gdLst/>
                <a:ahLst/>
                <a:cxnLst/>
                <a:rect l="l" t="t" r="r" b="b"/>
                <a:pathLst>
                  <a:path w="24105" h="11188" extrusionOk="0">
                    <a:moveTo>
                      <a:pt x="10609" y="7793"/>
                    </a:moveTo>
                    <a:cubicBezTo>
                      <a:pt x="10604" y="7796"/>
                      <a:pt x="10600" y="7798"/>
                      <a:pt x="10595" y="7801"/>
                    </a:cubicBezTo>
                    <a:lnTo>
                      <a:pt x="10595" y="7801"/>
                    </a:lnTo>
                    <a:lnTo>
                      <a:pt x="10609" y="7793"/>
                    </a:lnTo>
                    <a:close/>
                    <a:moveTo>
                      <a:pt x="24105" y="0"/>
                    </a:moveTo>
                    <a:lnTo>
                      <a:pt x="10609" y="7793"/>
                    </a:lnTo>
                    <a:lnTo>
                      <a:pt x="10609" y="7793"/>
                    </a:lnTo>
                    <a:cubicBezTo>
                      <a:pt x="10624" y="7786"/>
                      <a:pt x="10641" y="7782"/>
                      <a:pt x="10662" y="7782"/>
                    </a:cubicBezTo>
                    <a:cubicBezTo>
                      <a:pt x="10720" y="7782"/>
                      <a:pt x="10778" y="7841"/>
                      <a:pt x="10778" y="7919"/>
                    </a:cubicBezTo>
                    <a:lnTo>
                      <a:pt x="10778" y="7977"/>
                    </a:lnTo>
                    <a:lnTo>
                      <a:pt x="24105" y="292"/>
                    </a:lnTo>
                    <a:lnTo>
                      <a:pt x="24105" y="0"/>
                    </a:lnTo>
                    <a:close/>
                    <a:moveTo>
                      <a:pt x="8804" y="8836"/>
                    </a:moveTo>
                    <a:lnTo>
                      <a:pt x="8804" y="8836"/>
                    </a:lnTo>
                    <a:cubicBezTo>
                      <a:pt x="8779" y="8841"/>
                      <a:pt x="8759" y="8854"/>
                      <a:pt x="8745" y="8870"/>
                    </a:cubicBezTo>
                    <a:lnTo>
                      <a:pt x="8745" y="8870"/>
                    </a:lnTo>
                    <a:lnTo>
                      <a:pt x="8804" y="8836"/>
                    </a:lnTo>
                    <a:close/>
                    <a:moveTo>
                      <a:pt x="10595" y="7801"/>
                    </a:moveTo>
                    <a:lnTo>
                      <a:pt x="8804" y="8836"/>
                    </a:lnTo>
                    <a:lnTo>
                      <a:pt x="8804" y="8836"/>
                    </a:lnTo>
                    <a:cubicBezTo>
                      <a:pt x="8813" y="8834"/>
                      <a:pt x="8822" y="8833"/>
                      <a:pt x="8833" y="8833"/>
                    </a:cubicBezTo>
                    <a:cubicBezTo>
                      <a:pt x="8911" y="8833"/>
                      <a:pt x="8949" y="8891"/>
                      <a:pt x="8949" y="8950"/>
                    </a:cubicBezTo>
                    <a:lnTo>
                      <a:pt x="8949" y="9028"/>
                    </a:lnTo>
                    <a:lnTo>
                      <a:pt x="10545" y="8113"/>
                    </a:lnTo>
                    <a:lnTo>
                      <a:pt x="10545" y="7919"/>
                    </a:lnTo>
                    <a:cubicBezTo>
                      <a:pt x="10545" y="7867"/>
                      <a:pt x="10562" y="7825"/>
                      <a:pt x="10595" y="7801"/>
                    </a:cubicBezTo>
                    <a:close/>
                    <a:moveTo>
                      <a:pt x="6988" y="9885"/>
                    </a:moveTo>
                    <a:lnTo>
                      <a:pt x="6988" y="9885"/>
                    </a:lnTo>
                    <a:cubicBezTo>
                      <a:pt x="6956" y="9889"/>
                      <a:pt x="6927" y="9904"/>
                      <a:pt x="6908" y="9931"/>
                    </a:cubicBezTo>
                    <a:lnTo>
                      <a:pt x="6908" y="9931"/>
                    </a:lnTo>
                    <a:lnTo>
                      <a:pt x="6988" y="9885"/>
                    </a:lnTo>
                    <a:close/>
                    <a:moveTo>
                      <a:pt x="8745" y="8870"/>
                    </a:moveTo>
                    <a:lnTo>
                      <a:pt x="6988" y="9885"/>
                    </a:lnTo>
                    <a:lnTo>
                      <a:pt x="6988" y="9885"/>
                    </a:lnTo>
                    <a:cubicBezTo>
                      <a:pt x="6993" y="9884"/>
                      <a:pt x="6999" y="9884"/>
                      <a:pt x="7004" y="9884"/>
                    </a:cubicBezTo>
                    <a:cubicBezTo>
                      <a:pt x="7082" y="9884"/>
                      <a:pt x="7140" y="9923"/>
                      <a:pt x="7140" y="10000"/>
                    </a:cubicBezTo>
                    <a:lnTo>
                      <a:pt x="7140" y="10098"/>
                    </a:lnTo>
                    <a:lnTo>
                      <a:pt x="8716" y="9183"/>
                    </a:lnTo>
                    <a:lnTo>
                      <a:pt x="8716" y="8950"/>
                    </a:lnTo>
                    <a:cubicBezTo>
                      <a:pt x="8716" y="8921"/>
                      <a:pt x="8726" y="8892"/>
                      <a:pt x="8745" y="8870"/>
                    </a:cubicBezTo>
                    <a:close/>
                    <a:moveTo>
                      <a:pt x="6908" y="9931"/>
                    </a:moveTo>
                    <a:lnTo>
                      <a:pt x="5136" y="10954"/>
                    </a:lnTo>
                    <a:lnTo>
                      <a:pt x="428" y="10954"/>
                    </a:lnTo>
                    <a:lnTo>
                      <a:pt x="0" y="11187"/>
                    </a:lnTo>
                    <a:lnTo>
                      <a:pt x="5058" y="11187"/>
                    </a:lnTo>
                    <a:lnTo>
                      <a:pt x="5058" y="11070"/>
                    </a:lnTo>
                    <a:cubicBezTo>
                      <a:pt x="5058" y="10993"/>
                      <a:pt x="5117" y="10954"/>
                      <a:pt x="5195" y="10954"/>
                    </a:cubicBezTo>
                    <a:cubicBezTo>
                      <a:pt x="5253" y="10954"/>
                      <a:pt x="5311" y="10993"/>
                      <a:pt x="5311" y="11070"/>
                    </a:cubicBezTo>
                    <a:lnTo>
                      <a:pt x="5311" y="11148"/>
                    </a:lnTo>
                    <a:lnTo>
                      <a:pt x="6887" y="10214"/>
                    </a:lnTo>
                    <a:lnTo>
                      <a:pt x="6887" y="10000"/>
                    </a:lnTo>
                    <a:cubicBezTo>
                      <a:pt x="6887" y="9972"/>
                      <a:pt x="6895" y="9949"/>
                      <a:pt x="6908" y="99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801175" y="748075"/>
                <a:ext cx="117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5" extrusionOk="0">
                    <a:moveTo>
                      <a:pt x="137" y="1"/>
                    </a:moveTo>
                    <a:cubicBezTo>
                      <a:pt x="59" y="1"/>
                      <a:pt x="0" y="78"/>
                      <a:pt x="0" y="117"/>
                    </a:cubicBezTo>
                    <a:cubicBezTo>
                      <a:pt x="0" y="176"/>
                      <a:pt x="39" y="195"/>
                      <a:pt x="78" y="21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866825" y="748075"/>
                <a:ext cx="22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35" extrusionOk="0">
                    <a:moveTo>
                      <a:pt x="429" y="1"/>
                    </a:moveTo>
                    <a:lnTo>
                      <a:pt x="1" y="234"/>
                    </a:lnTo>
                    <a:lnTo>
                      <a:pt x="487" y="234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1155750" y="2081725"/>
                <a:ext cx="1045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2433" extrusionOk="0">
                    <a:moveTo>
                      <a:pt x="3969" y="0"/>
                    </a:moveTo>
                    <a:lnTo>
                      <a:pt x="0" y="2296"/>
                    </a:lnTo>
                    <a:cubicBezTo>
                      <a:pt x="20" y="2296"/>
                      <a:pt x="58" y="2315"/>
                      <a:pt x="58" y="2315"/>
                    </a:cubicBezTo>
                    <a:cubicBezTo>
                      <a:pt x="117" y="2374"/>
                      <a:pt x="175" y="2393"/>
                      <a:pt x="214" y="2432"/>
                    </a:cubicBezTo>
                    <a:lnTo>
                      <a:pt x="4183" y="156"/>
                    </a:lnTo>
                    <a:cubicBezTo>
                      <a:pt x="4163" y="156"/>
                      <a:pt x="4125" y="117"/>
                      <a:pt x="4105" y="117"/>
                    </a:cubicBezTo>
                    <a:cubicBezTo>
                      <a:pt x="4066" y="98"/>
                      <a:pt x="4008" y="5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2"/>
              <p:cNvSpPr/>
              <p:nvPr/>
            </p:nvSpPr>
            <p:spPr>
              <a:xfrm>
                <a:off x="1252050" y="206152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328" y="712"/>
                    </a:moveTo>
                    <a:cubicBezTo>
                      <a:pt x="345" y="726"/>
                      <a:pt x="366" y="738"/>
                      <a:pt x="389" y="750"/>
                    </a:cubicBezTo>
                    <a:cubicBezTo>
                      <a:pt x="390" y="751"/>
                      <a:pt x="391" y="751"/>
                      <a:pt x="393" y="752"/>
                    </a:cubicBezTo>
                    <a:lnTo>
                      <a:pt x="393" y="752"/>
                    </a:lnTo>
                    <a:cubicBezTo>
                      <a:pt x="377" y="730"/>
                      <a:pt x="354" y="716"/>
                      <a:pt x="328" y="712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8" y="50"/>
                      <a:pt x="253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39" y="731"/>
                      <a:pt x="117" y="808"/>
                    </a:cubicBezTo>
                    <a:lnTo>
                      <a:pt x="234" y="731"/>
                    </a:lnTo>
                    <a:cubicBezTo>
                      <a:pt x="260" y="718"/>
                      <a:pt x="285" y="711"/>
                      <a:pt x="309" y="711"/>
                    </a:cubicBezTo>
                    <a:cubicBezTo>
                      <a:pt x="316" y="711"/>
                      <a:pt x="322" y="712"/>
                      <a:pt x="328" y="712"/>
                    </a:cubicBezTo>
                    <a:lnTo>
                      <a:pt x="328" y="712"/>
                    </a:lnTo>
                    <a:cubicBezTo>
                      <a:pt x="258" y="661"/>
                      <a:pt x="234" y="602"/>
                      <a:pt x="234" y="555"/>
                    </a:cubicBezTo>
                    <a:cubicBezTo>
                      <a:pt x="234" y="478"/>
                      <a:pt x="292" y="400"/>
                      <a:pt x="389" y="361"/>
                    </a:cubicBezTo>
                    <a:cubicBezTo>
                      <a:pt x="506" y="283"/>
                      <a:pt x="681" y="264"/>
                      <a:pt x="817" y="264"/>
                    </a:cubicBezTo>
                    <a:cubicBezTo>
                      <a:pt x="992" y="264"/>
                      <a:pt x="1129" y="283"/>
                      <a:pt x="124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14"/>
                      <a:pt x="1343" y="672"/>
                      <a:pt x="1245" y="750"/>
                    </a:cubicBezTo>
                    <a:cubicBezTo>
                      <a:pt x="1129" y="818"/>
                      <a:pt x="968" y="852"/>
                      <a:pt x="810" y="852"/>
                    </a:cubicBezTo>
                    <a:cubicBezTo>
                      <a:pt x="654" y="852"/>
                      <a:pt x="499" y="819"/>
                      <a:pt x="393" y="752"/>
                    </a:cubicBezTo>
                    <a:lnTo>
                      <a:pt x="393" y="752"/>
                    </a:lnTo>
                    <a:cubicBezTo>
                      <a:pt x="400" y="762"/>
                      <a:pt x="405" y="775"/>
                      <a:pt x="409" y="789"/>
                    </a:cubicBezTo>
                    <a:cubicBezTo>
                      <a:pt x="428" y="847"/>
                      <a:pt x="428" y="906"/>
                      <a:pt x="350" y="964"/>
                    </a:cubicBezTo>
                    <a:lnTo>
                      <a:pt x="331" y="983"/>
                    </a:lnTo>
                    <a:cubicBezTo>
                      <a:pt x="487" y="1061"/>
                      <a:pt x="642" y="1081"/>
                      <a:pt x="817" y="1081"/>
                    </a:cubicBezTo>
                    <a:cubicBezTo>
                      <a:pt x="1012" y="1081"/>
                      <a:pt x="1226" y="1042"/>
                      <a:pt x="1381" y="925"/>
                    </a:cubicBezTo>
                    <a:cubicBezTo>
                      <a:pt x="1557" y="847"/>
                      <a:pt x="1654" y="692"/>
                      <a:pt x="1654" y="536"/>
                    </a:cubicBezTo>
                    <a:cubicBezTo>
                      <a:pt x="1654" y="400"/>
                      <a:pt x="1537" y="244"/>
                      <a:pt x="1381" y="147"/>
                    </a:cubicBezTo>
                    <a:cubicBezTo>
                      <a:pt x="1226" y="50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1254950" y="2079100"/>
                <a:ext cx="78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1" extrusionOk="0">
                    <a:moveTo>
                      <a:pt x="175" y="1"/>
                    </a:moveTo>
                    <a:cubicBezTo>
                      <a:pt x="157" y="1"/>
                      <a:pt x="137" y="3"/>
                      <a:pt x="118" y="8"/>
                    </a:cubicBezTo>
                    <a:lnTo>
                      <a:pt x="1" y="86"/>
                    </a:lnTo>
                    <a:cubicBezTo>
                      <a:pt x="40" y="164"/>
                      <a:pt x="98" y="183"/>
                      <a:pt x="137" y="222"/>
                    </a:cubicBezTo>
                    <a:cubicBezTo>
                      <a:pt x="157" y="261"/>
                      <a:pt x="195" y="261"/>
                      <a:pt x="215" y="261"/>
                    </a:cubicBezTo>
                    <a:lnTo>
                      <a:pt x="234" y="222"/>
                    </a:lnTo>
                    <a:cubicBezTo>
                      <a:pt x="293" y="203"/>
                      <a:pt x="312" y="144"/>
                      <a:pt x="293" y="66"/>
                    </a:cubicBezTo>
                    <a:cubicBezTo>
                      <a:pt x="278" y="23"/>
                      <a:pt x="231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1123650" y="2137525"/>
                <a:ext cx="40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37" extrusionOk="0">
                    <a:moveTo>
                      <a:pt x="778" y="181"/>
                    </a:moveTo>
                    <a:cubicBezTo>
                      <a:pt x="953" y="181"/>
                      <a:pt x="1090" y="200"/>
                      <a:pt x="1206" y="278"/>
                    </a:cubicBezTo>
                    <a:cubicBezTo>
                      <a:pt x="1304" y="317"/>
                      <a:pt x="1362" y="395"/>
                      <a:pt x="1362" y="473"/>
                    </a:cubicBezTo>
                    <a:cubicBezTo>
                      <a:pt x="1362" y="550"/>
                      <a:pt x="1304" y="589"/>
                      <a:pt x="1206" y="667"/>
                    </a:cubicBezTo>
                    <a:cubicBezTo>
                      <a:pt x="1099" y="735"/>
                      <a:pt x="944" y="769"/>
                      <a:pt x="783" y="769"/>
                    </a:cubicBezTo>
                    <a:cubicBezTo>
                      <a:pt x="623" y="769"/>
                      <a:pt x="457" y="735"/>
                      <a:pt x="331" y="667"/>
                    </a:cubicBezTo>
                    <a:cubicBezTo>
                      <a:pt x="234" y="628"/>
                      <a:pt x="195" y="550"/>
                      <a:pt x="195" y="473"/>
                    </a:cubicBezTo>
                    <a:cubicBezTo>
                      <a:pt x="195" y="395"/>
                      <a:pt x="234" y="356"/>
                      <a:pt x="331" y="278"/>
                    </a:cubicBezTo>
                    <a:cubicBezTo>
                      <a:pt x="467" y="200"/>
                      <a:pt x="623" y="181"/>
                      <a:pt x="778" y="181"/>
                    </a:cubicBezTo>
                    <a:close/>
                    <a:moveTo>
                      <a:pt x="807" y="1"/>
                    </a:moveTo>
                    <a:cubicBezTo>
                      <a:pt x="632" y="1"/>
                      <a:pt x="457" y="35"/>
                      <a:pt x="311" y="103"/>
                    </a:cubicBezTo>
                    <a:cubicBezTo>
                      <a:pt x="370" y="161"/>
                      <a:pt x="389" y="200"/>
                      <a:pt x="331" y="259"/>
                    </a:cubicBezTo>
                    <a:cubicBezTo>
                      <a:pt x="311" y="297"/>
                      <a:pt x="272" y="297"/>
                      <a:pt x="234" y="297"/>
                    </a:cubicBezTo>
                    <a:cubicBezTo>
                      <a:pt x="214" y="297"/>
                      <a:pt x="195" y="297"/>
                      <a:pt x="195" y="278"/>
                    </a:cubicBezTo>
                    <a:lnTo>
                      <a:pt x="117" y="220"/>
                    </a:lnTo>
                    <a:cubicBezTo>
                      <a:pt x="39" y="297"/>
                      <a:pt x="0" y="395"/>
                      <a:pt x="0" y="492"/>
                    </a:cubicBezTo>
                    <a:cubicBezTo>
                      <a:pt x="0" y="648"/>
                      <a:pt x="97" y="784"/>
                      <a:pt x="272" y="881"/>
                    </a:cubicBezTo>
                    <a:cubicBezTo>
                      <a:pt x="428" y="978"/>
                      <a:pt x="623" y="1037"/>
                      <a:pt x="817" y="1037"/>
                    </a:cubicBezTo>
                    <a:cubicBezTo>
                      <a:pt x="992" y="1037"/>
                      <a:pt x="1167" y="978"/>
                      <a:pt x="1304" y="939"/>
                    </a:cubicBezTo>
                    <a:lnTo>
                      <a:pt x="1265" y="920"/>
                    </a:lnTo>
                    <a:cubicBezTo>
                      <a:pt x="1167" y="842"/>
                      <a:pt x="1148" y="764"/>
                      <a:pt x="1187" y="725"/>
                    </a:cubicBezTo>
                    <a:cubicBezTo>
                      <a:pt x="1201" y="682"/>
                      <a:pt x="1249" y="660"/>
                      <a:pt x="1304" y="660"/>
                    </a:cubicBezTo>
                    <a:cubicBezTo>
                      <a:pt x="1323" y="660"/>
                      <a:pt x="1342" y="662"/>
                      <a:pt x="1362" y="667"/>
                    </a:cubicBezTo>
                    <a:lnTo>
                      <a:pt x="1498" y="764"/>
                    </a:lnTo>
                    <a:cubicBezTo>
                      <a:pt x="1576" y="687"/>
                      <a:pt x="1634" y="589"/>
                      <a:pt x="1634" y="492"/>
                    </a:cubicBezTo>
                    <a:cubicBezTo>
                      <a:pt x="1634" y="395"/>
                      <a:pt x="1576" y="297"/>
                      <a:pt x="1498" y="220"/>
                    </a:cubicBezTo>
                    <a:lnTo>
                      <a:pt x="1440" y="278"/>
                    </a:lnTo>
                    <a:cubicBezTo>
                      <a:pt x="1401" y="278"/>
                      <a:pt x="1381" y="297"/>
                      <a:pt x="1381" y="297"/>
                    </a:cubicBezTo>
                    <a:cubicBezTo>
                      <a:pt x="1342" y="297"/>
                      <a:pt x="1304" y="278"/>
                      <a:pt x="1284" y="259"/>
                    </a:cubicBezTo>
                    <a:cubicBezTo>
                      <a:pt x="1265" y="200"/>
                      <a:pt x="1265" y="122"/>
                      <a:pt x="1304" y="103"/>
                    </a:cubicBezTo>
                    <a:cubicBezTo>
                      <a:pt x="1158" y="35"/>
                      <a:pt x="983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1153800" y="2139125"/>
                <a:ext cx="6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15" extrusionOk="0">
                    <a:moveTo>
                      <a:pt x="78" y="0"/>
                    </a:moveTo>
                    <a:cubicBezTo>
                      <a:pt x="39" y="39"/>
                      <a:pt x="0" y="97"/>
                      <a:pt x="59" y="175"/>
                    </a:cubicBezTo>
                    <a:cubicBezTo>
                      <a:pt x="78" y="214"/>
                      <a:pt x="117" y="214"/>
                      <a:pt x="156" y="214"/>
                    </a:cubicBezTo>
                    <a:cubicBezTo>
                      <a:pt x="175" y="214"/>
                      <a:pt x="195" y="214"/>
                      <a:pt x="195" y="195"/>
                    </a:cubicBezTo>
                    <a:lnTo>
                      <a:pt x="273" y="136"/>
                    </a:lnTo>
                    <a:cubicBezTo>
                      <a:pt x="214" y="97"/>
                      <a:pt x="175" y="39"/>
                      <a:pt x="117" y="19"/>
                    </a:cubicBezTo>
                    <a:cubicBezTo>
                      <a:pt x="98" y="19"/>
                      <a:pt x="78" y="0"/>
                      <a:pt x="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1155250" y="2156125"/>
                <a:ext cx="3263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7706" extrusionOk="0">
                    <a:moveTo>
                      <a:pt x="215" y="1"/>
                    </a:moveTo>
                    <a:cubicBezTo>
                      <a:pt x="195" y="59"/>
                      <a:pt x="137" y="98"/>
                      <a:pt x="78" y="137"/>
                    </a:cubicBezTo>
                    <a:cubicBezTo>
                      <a:pt x="40" y="137"/>
                      <a:pt x="20" y="176"/>
                      <a:pt x="1" y="176"/>
                    </a:cubicBezTo>
                    <a:lnTo>
                      <a:pt x="13055" y="7705"/>
                    </a:lnTo>
                    <a:lnTo>
                      <a:pt x="13055" y="741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1152825" y="2153925"/>
                <a:ext cx="83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5" extrusionOk="0">
                    <a:moveTo>
                      <a:pt x="137" y="0"/>
                    </a:moveTo>
                    <a:cubicBezTo>
                      <a:pt x="98" y="0"/>
                      <a:pt x="59" y="18"/>
                      <a:pt x="20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17" y="264"/>
                    </a:lnTo>
                    <a:cubicBezTo>
                      <a:pt x="137" y="264"/>
                      <a:pt x="175" y="225"/>
                      <a:pt x="195" y="225"/>
                    </a:cubicBezTo>
                    <a:cubicBezTo>
                      <a:pt x="234" y="186"/>
                      <a:pt x="292" y="147"/>
                      <a:pt x="331" y="108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1067700" y="2106050"/>
                <a:ext cx="6325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499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16" y="1498"/>
                    </a:lnTo>
                    <a:cubicBezTo>
                      <a:pt x="2335" y="1420"/>
                      <a:pt x="2374" y="1401"/>
                      <a:pt x="2452" y="1342"/>
                    </a:cubicBezTo>
                    <a:cubicBezTo>
                      <a:pt x="2472" y="1342"/>
                      <a:pt x="2510" y="1323"/>
                      <a:pt x="2530" y="1323"/>
                    </a:cubicBezTo>
                    <a:lnTo>
                      <a:pt x="2510" y="132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1028300" y="2083175"/>
                <a:ext cx="39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24" y="915"/>
                    </a:lnTo>
                    <a:lnTo>
                      <a:pt x="1577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1125575" y="2139600"/>
                <a:ext cx="63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6" extrusionOk="0">
                    <a:moveTo>
                      <a:pt x="215" y="0"/>
                    </a:moveTo>
                    <a:cubicBezTo>
                      <a:pt x="195" y="0"/>
                      <a:pt x="157" y="20"/>
                      <a:pt x="137" y="20"/>
                    </a:cubicBezTo>
                    <a:cubicBezTo>
                      <a:pt x="59" y="59"/>
                      <a:pt x="20" y="98"/>
                      <a:pt x="1" y="156"/>
                    </a:cubicBezTo>
                    <a:lnTo>
                      <a:pt x="59" y="195"/>
                    </a:lnTo>
                    <a:lnTo>
                      <a:pt x="137" y="195"/>
                    </a:lnTo>
                    <a:cubicBezTo>
                      <a:pt x="195" y="195"/>
                      <a:pt x="215" y="176"/>
                      <a:pt x="234" y="156"/>
                    </a:cubicBezTo>
                    <a:cubicBezTo>
                      <a:pt x="254" y="98"/>
                      <a:pt x="254" y="2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888225" y="2106050"/>
                <a:ext cx="17950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3386" extrusionOk="0">
                    <a:moveTo>
                      <a:pt x="6927" y="0"/>
                    </a:moveTo>
                    <a:lnTo>
                      <a:pt x="4359" y="1498"/>
                    </a:lnTo>
                    <a:cubicBezTo>
                      <a:pt x="4398" y="1518"/>
                      <a:pt x="4417" y="1576"/>
                      <a:pt x="4398" y="1654"/>
                    </a:cubicBezTo>
                    <a:cubicBezTo>
                      <a:pt x="4378" y="1712"/>
                      <a:pt x="4339" y="1712"/>
                      <a:pt x="4300" y="1712"/>
                    </a:cubicBezTo>
                    <a:cubicBezTo>
                      <a:pt x="4281" y="1712"/>
                      <a:pt x="4261" y="1712"/>
                      <a:pt x="4261" y="1673"/>
                    </a:cubicBezTo>
                    <a:lnTo>
                      <a:pt x="4145" y="1615"/>
                    </a:lnTo>
                    <a:lnTo>
                      <a:pt x="1557" y="3093"/>
                    </a:lnTo>
                    <a:lnTo>
                      <a:pt x="254" y="2335"/>
                    </a:lnTo>
                    <a:lnTo>
                      <a:pt x="1" y="2490"/>
                    </a:lnTo>
                    <a:lnTo>
                      <a:pt x="1518" y="3366"/>
                    </a:lnTo>
                    <a:cubicBezTo>
                      <a:pt x="1538" y="3366"/>
                      <a:pt x="1557" y="3385"/>
                      <a:pt x="1557" y="3385"/>
                    </a:cubicBezTo>
                    <a:cubicBezTo>
                      <a:pt x="1577" y="3385"/>
                      <a:pt x="1616" y="3385"/>
                      <a:pt x="1616" y="3366"/>
                    </a:cubicBezTo>
                    <a:lnTo>
                      <a:pt x="7180" y="156"/>
                    </a:lnTo>
                    <a:lnTo>
                      <a:pt x="6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1068200" y="2001475"/>
                <a:ext cx="14397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164" extrusionOk="0">
                    <a:moveTo>
                      <a:pt x="4339" y="0"/>
                    </a:moveTo>
                    <a:lnTo>
                      <a:pt x="4086" y="156"/>
                    </a:lnTo>
                    <a:lnTo>
                      <a:pt x="5409" y="915"/>
                    </a:lnTo>
                    <a:lnTo>
                      <a:pt x="2743" y="2432"/>
                    </a:lnTo>
                    <a:cubicBezTo>
                      <a:pt x="2802" y="2471"/>
                      <a:pt x="2821" y="2529"/>
                      <a:pt x="2802" y="2607"/>
                    </a:cubicBezTo>
                    <a:cubicBezTo>
                      <a:pt x="2782" y="2666"/>
                      <a:pt x="2724" y="2666"/>
                      <a:pt x="2704" y="2666"/>
                    </a:cubicBezTo>
                    <a:cubicBezTo>
                      <a:pt x="2685" y="2666"/>
                      <a:pt x="2646" y="2666"/>
                      <a:pt x="2646" y="2627"/>
                    </a:cubicBezTo>
                    <a:lnTo>
                      <a:pt x="2529" y="2568"/>
                    </a:lnTo>
                    <a:lnTo>
                      <a:pt x="0" y="4027"/>
                    </a:lnTo>
                    <a:lnTo>
                      <a:pt x="253" y="4164"/>
                    </a:lnTo>
                    <a:lnTo>
                      <a:pt x="5720" y="1012"/>
                    </a:lnTo>
                    <a:cubicBezTo>
                      <a:pt x="5759" y="973"/>
                      <a:pt x="5759" y="934"/>
                      <a:pt x="5759" y="915"/>
                    </a:cubicBezTo>
                    <a:cubicBezTo>
                      <a:pt x="5759" y="856"/>
                      <a:pt x="5739" y="837"/>
                      <a:pt x="5720" y="817"/>
                    </a:cubicBez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1061375" y="21026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254" y="254"/>
                    </a:lnTo>
                    <a:lnTo>
                      <a:pt x="487" y="13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1097850" y="2043300"/>
                <a:ext cx="3895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15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324" y="915"/>
                    </a:lnTo>
                    <a:lnTo>
                      <a:pt x="1557" y="75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1130925" y="2062275"/>
                <a:ext cx="78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34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118" y="234"/>
                    </a:lnTo>
                    <a:lnTo>
                      <a:pt x="195" y="234"/>
                    </a:lnTo>
                    <a:cubicBezTo>
                      <a:pt x="234" y="234"/>
                      <a:pt x="273" y="195"/>
                      <a:pt x="293" y="175"/>
                    </a:cubicBezTo>
                    <a:cubicBezTo>
                      <a:pt x="312" y="136"/>
                      <a:pt x="312" y="58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958275" y="212452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1304" y="895"/>
                    </a:lnTo>
                    <a:lnTo>
                      <a:pt x="1557" y="75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990850" y="2143500"/>
                <a:ext cx="83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15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137" y="214"/>
                    </a:lnTo>
                    <a:lnTo>
                      <a:pt x="195" y="214"/>
                    </a:lnTo>
                    <a:cubicBezTo>
                      <a:pt x="254" y="214"/>
                      <a:pt x="273" y="175"/>
                      <a:pt x="293" y="156"/>
                    </a:cubicBezTo>
                    <a:cubicBezTo>
                      <a:pt x="332" y="117"/>
                      <a:pt x="332" y="39"/>
                      <a:pt x="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997675" y="19017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1" y="4437"/>
                    </a:lnTo>
                    <a:lnTo>
                      <a:pt x="6887" y="4145"/>
                    </a:lnTo>
                    <a:lnTo>
                      <a:pt x="5448" y="3308"/>
                    </a:lnTo>
                    <a:cubicBezTo>
                      <a:pt x="5428" y="3269"/>
                      <a:pt x="5409" y="3192"/>
                      <a:pt x="5428" y="3153"/>
                    </a:cubicBezTo>
                    <a:cubicBezTo>
                      <a:pt x="5443" y="3109"/>
                      <a:pt x="5490" y="3087"/>
                      <a:pt x="5546" y="3087"/>
                    </a:cubicBezTo>
                    <a:cubicBezTo>
                      <a:pt x="5564" y="3087"/>
                      <a:pt x="5584" y="3089"/>
                      <a:pt x="5603" y="3094"/>
                    </a:cubicBezTo>
                    <a:lnTo>
                      <a:pt x="7160" y="3989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1132400" y="1978825"/>
                <a:ext cx="442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2" extrusionOk="0">
                    <a:moveTo>
                      <a:pt x="152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6"/>
                      <a:pt x="78" y="225"/>
                    </a:cubicBezTo>
                    <a:lnTo>
                      <a:pt x="1518" y="1062"/>
                    </a:lnTo>
                    <a:lnTo>
                      <a:pt x="1771" y="906"/>
                    </a:lnTo>
                    <a:lnTo>
                      <a:pt x="214" y="11"/>
                    </a:lnTo>
                    <a:cubicBezTo>
                      <a:pt x="195" y="5"/>
                      <a:pt x="17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926175" y="194310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5"/>
                    </a:lnTo>
                    <a:lnTo>
                      <a:pt x="5487" y="3347"/>
                    </a:lnTo>
                    <a:cubicBezTo>
                      <a:pt x="5409" y="3308"/>
                      <a:pt x="5409" y="3230"/>
                      <a:pt x="5448" y="3191"/>
                    </a:cubicBezTo>
                    <a:cubicBezTo>
                      <a:pt x="5461" y="3164"/>
                      <a:pt x="5504" y="3136"/>
                      <a:pt x="5549" y="3136"/>
                    </a:cubicBezTo>
                    <a:cubicBezTo>
                      <a:pt x="5568" y="3136"/>
                      <a:pt x="5586" y="3141"/>
                      <a:pt x="5603" y="3152"/>
                    </a:cubicBezTo>
                    <a:lnTo>
                      <a:pt x="7121" y="4028"/>
                    </a:lnTo>
                    <a:lnTo>
                      <a:pt x="7685" y="3697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1061375" y="2021250"/>
                <a:ext cx="428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39" extrusionOk="0">
                    <a:moveTo>
                      <a:pt x="133" y="1"/>
                    </a:moveTo>
                    <a:cubicBezTo>
                      <a:pt x="99" y="1"/>
                      <a:pt x="63" y="20"/>
                      <a:pt x="40" y="65"/>
                    </a:cubicBezTo>
                    <a:cubicBezTo>
                      <a:pt x="1" y="104"/>
                      <a:pt x="1" y="182"/>
                      <a:pt x="79" y="240"/>
                    </a:cubicBezTo>
                    <a:lnTo>
                      <a:pt x="1460" y="1038"/>
                    </a:lnTo>
                    <a:lnTo>
                      <a:pt x="1713" y="882"/>
                    </a:lnTo>
                    <a:lnTo>
                      <a:pt x="195" y="26"/>
                    </a:lnTo>
                    <a:cubicBezTo>
                      <a:pt x="179" y="10"/>
                      <a:pt x="156" y="1"/>
                      <a:pt x="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786100" y="20233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59"/>
                    </a:lnTo>
                    <a:lnTo>
                      <a:pt x="6382" y="4436"/>
                    </a:lnTo>
                    <a:lnTo>
                      <a:pt x="6868" y="4145"/>
                    </a:lnTo>
                    <a:lnTo>
                      <a:pt x="5467" y="3347"/>
                    </a:lnTo>
                    <a:cubicBezTo>
                      <a:pt x="5428" y="3347"/>
                      <a:pt x="5428" y="3269"/>
                      <a:pt x="5448" y="3191"/>
                    </a:cubicBezTo>
                    <a:cubicBezTo>
                      <a:pt x="5461" y="3164"/>
                      <a:pt x="5504" y="3136"/>
                      <a:pt x="5556" y="3136"/>
                    </a:cubicBezTo>
                    <a:cubicBezTo>
                      <a:pt x="5577" y="3136"/>
                      <a:pt x="5600" y="3141"/>
                      <a:pt x="5623" y="3152"/>
                    </a:cubicBezTo>
                    <a:lnTo>
                      <a:pt x="7121" y="4028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921800" y="2101500"/>
                <a:ext cx="423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039" extrusionOk="0">
                    <a:moveTo>
                      <a:pt x="122" y="1"/>
                    </a:moveTo>
                    <a:cubicBezTo>
                      <a:pt x="88" y="1"/>
                      <a:pt x="54" y="20"/>
                      <a:pt x="20" y="65"/>
                    </a:cubicBezTo>
                    <a:cubicBezTo>
                      <a:pt x="0" y="104"/>
                      <a:pt x="0" y="182"/>
                      <a:pt x="78" y="240"/>
                    </a:cubicBezTo>
                    <a:lnTo>
                      <a:pt x="1459" y="1038"/>
                    </a:lnTo>
                    <a:lnTo>
                      <a:pt x="1693" y="882"/>
                    </a:lnTo>
                    <a:lnTo>
                      <a:pt x="195" y="26"/>
                    </a:lnTo>
                    <a:cubicBezTo>
                      <a:pt x="171" y="10"/>
                      <a:pt x="146" y="1"/>
                      <a:pt x="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714600" y="20656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0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926" y="4105"/>
                    </a:lnTo>
                    <a:lnTo>
                      <a:pt x="5603" y="3347"/>
                    </a:lnTo>
                    <a:cubicBezTo>
                      <a:pt x="5545" y="3327"/>
                      <a:pt x="5545" y="3249"/>
                      <a:pt x="5565" y="3171"/>
                    </a:cubicBezTo>
                    <a:cubicBezTo>
                      <a:pt x="5579" y="3143"/>
                      <a:pt x="5624" y="3125"/>
                      <a:pt x="5678" y="3125"/>
                    </a:cubicBezTo>
                    <a:cubicBezTo>
                      <a:pt x="5698" y="3125"/>
                      <a:pt x="5719" y="3127"/>
                      <a:pt x="5740" y="3133"/>
                    </a:cubicBezTo>
                    <a:lnTo>
                      <a:pt x="7160" y="3950"/>
                    </a:lnTo>
                    <a:lnTo>
                      <a:pt x="7685" y="3658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852725" y="2144175"/>
                <a:ext cx="408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85" extrusionOk="0">
                    <a:moveTo>
                      <a:pt x="146" y="0"/>
                    </a:moveTo>
                    <a:cubicBezTo>
                      <a:pt x="105" y="0"/>
                      <a:pt x="64" y="14"/>
                      <a:pt x="40" y="51"/>
                    </a:cubicBezTo>
                    <a:cubicBezTo>
                      <a:pt x="1" y="109"/>
                      <a:pt x="1" y="187"/>
                      <a:pt x="78" y="226"/>
                    </a:cubicBezTo>
                    <a:lnTo>
                      <a:pt x="1401" y="985"/>
                    </a:lnTo>
                    <a:lnTo>
                      <a:pt x="1635" y="829"/>
                    </a:lnTo>
                    <a:lnTo>
                      <a:pt x="215" y="12"/>
                    </a:lnTo>
                    <a:cubicBezTo>
                      <a:pt x="193" y="5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856125" y="198395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1" y="760"/>
                    </a:lnTo>
                    <a:lnTo>
                      <a:pt x="6363" y="4437"/>
                    </a:lnTo>
                    <a:lnTo>
                      <a:pt x="6888" y="4145"/>
                    </a:lnTo>
                    <a:lnTo>
                      <a:pt x="5545" y="3367"/>
                    </a:lnTo>
                    <a:cubicBezTo>
                      <a:pt x="5487" y="3308"/>
                      <a:pt x="5468" y="3230"/>
                      <a:pt x="5487" y="3191"/>
                    </a:cubicBezTo>
                    <a:cubicBezTo>
                      <a:pt x="5516" y="3148"/>
                      <a:pt x="5556" y="3126"/>
                      <a:pt x="5607" y="3126"/>
                    </a:cubicBezTo>
                    <a:cubicBezTo>
                      <a:pt x="5625" y="3126"/>
                      <a:pt x="5643" y="3128"/>
                      <a:pt x="5662" y="3133"/>
                    </a:cubicBezTo>
                    <a:lnTo>
                      <a:pt x="7121" y="3989"/>
                    </a:lnTo>
                    <a:lnTo>
                      <a:pt x="7686" y="367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992800" y="2062000"/>
                <a:ext cx="413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04" extrusionOk="0">
                    <a:moveTo>
                      <a:pt x="145" y="0"/>
                    </a:moveTo>
                    <a:cubicBezTo>
                      <a:pt x="107" y="0"/>
                      <a:pt x="59" y="18"/>
                      <a:pt x="20" y="69"/>
                    </a:cubicBezTo>
                    <a:cubicBezTo>
                      <a:pt x="1" y="108"/>
                      <a:pt x="1" y="186"/>
                      <a:pt x="78" y="225"/>
                    </a:cubicBezTo>
                    <a:lnTo>
                      <a:pt x="1421" y="1003"/>
                    </a:lnTo>
                    <a:lnTo>
                      <a:pt x="1654" y="867"/>
                    </a:lnTo>
                    <a:lnTo>
                      <a:pt x="195" y="11"/>
                    </a:lnTo>
                    <a:cubicBezTo>
                      <a:pt x="182" y="5"/>
                      <a:pt x="165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357600" y="1812325"/>
                <a:ext cx="345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049" extrusionOk="0">
                    <a:moveTo>
                      <a:pt x="565" y="1"/>
                    </a:moveTo>
                    <a:cubicBezTo>
                      <a:pt x="367" y="1"/>
                      <a:pt x="170" y="44"/>
                      <a:pt x="20" y="134"/>
                    </a:cubicBezTo>
                    <a:lnTo>
                      <a:pt x="20" y="446"/>
                    </a:lnTo>
                    <a:cubicBezTo>
                      <a:pt x="20" y="407"/>
                      <a:pt x="39" y="348"/>
                      <a:pt x="117" y="329"/>
                    </a:cubicBezTo>
                    <a:cubicBezTo>
                      <a:pt x="234" y="251"/>
                      <a:pt x="409" y="232"/>
                      <a:pt x="565" y="232"/>
                    </a:cubicBezTo>
                    <a:cubicBezTo>
                      <a:pt x="720" y="232"/>
                      <a:pt x="876" y="251"/>
                      <a:pt x="993" y="329"/>
                    </a:cubicBezTo>
                    <a:cubicBezTo>
                      <a:pt x="1090" y="368"/>
                      <a:pt x="1148" y="446"/>
                      <a:pt x="1148" y="524"/>
                    </a:cubicBezTo>
                    <a:cubicBezTo>
                      <a:pt x="1148" y="601"/>
                      <a:pt x="1090" y="640"/>
                      <a:pt x="993" y="718"/>
                    </a:cubicBezTo>
                    <a:cubicBezTo>
                      <a:pt x="876" y="786"/>
                      <a:pt x="711" y="820"/>
                      <a:pt x="548" y="820"/>
                    </a:cubicBezTo>
                    <a:cubicBezTo>
                      <a:pt x="385" y="820"/>
                      <a:pt x="224" y="786"/>
                      <a:pt x="117" y="718"/>
                    </a:cubicBezTo>
                    <a:cubicBezTo>
                      <a:pt x="59" y="679"/>
                      <a:pt x="20" y="640"/>
                      <a:pt x="0" y="601"/>
                    </a:cubicBezTo>
                    <a:lnTo>
                      <a:pt x="0" y="913"/>
                    </a:lnTo>
                    <a:cubicBezTo>
                      <a:pt x="176" y="1010"/>
                      <a:pt x="351" y="1049"/>
                      <a:pt x="545" y="1049"/>
                    </a:cubicBezTo>
                    <a:cubicBezTo>
                      <a:pt x="740" y="1049"/>
                      <a:pt x="973" y="1010"/>
                      <a:pt x="1109" y="913"/>
                    </a:cubicBezTo>
                    <a:cubicBezTo>
                      <a:pt x="1284" y="815"/>
                      <a:pt x="1382" y="660"/>
                      <a:pt x="1382" y="524"/>
                    </a:cubicBezTo>
                    <a:cubicBezTo>
                      <a:pt x="1382" y="426"/>
                      <a:pt x="1323" y="329"/>
                      <a:pt x="1265" y="251"/>
                    </a:cubicBezTo>
                    <a:lnTo>
                      <a:pt x="1129" y="329"/>
                    </a:lnTo>
                    <a:cubicBezTo>
                      <a:pt x="1109" y="329"/>
                      <a:pt x="1090" y="348"/>
                      <a:pt x="1090" y="348"/>
                    </a:cubicBezTo>
                    <a:cubicBezTo>
                      <a:pt x="1032" y="348"/>
                      <a:pt x="1012" y="329"/>
                      <a:pt x="993" y="310"/>
                    </a:cubicBezTo>
                    <a:cubicBezTo>
                      <a:pt x="973" y="251"/>
                      <a:pt x="973" y="173"/>
                      <a:pt x="1032" y="134"/>
                    </a:cubicBezTo>
                    <a:lnTo>
                      <a:pt x="1090" y="115"/>
                    </a:lnTo>
                    <a:cubicBezTo>
                      <a:pt x="939" y="39"/>
                      <a:pt x="751" y="1"/>
                      <a:pt x="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381425" y="181422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98" y="0"/>
                    </a:moveTo>
                    <a:lnTo>
                      <a:pt x="40" y="20"/>
                    </a:lnTo>
                    <a:cubicBezTo>
                      <a:pt x="20" y="58"/>
                      <a:pt x="1" y="117"/>
                      <a:pt x="20" y="195"/>
                    </a:cubicBezTo>
                    <a:cubicBezTo>
                      <a:pt x="40" y="253"/>
                      <a:pt x="98" y="253"/>
                      <a:pt x="117" y="253"/>
                    </a:cubicBezTo>
                    <a:cubicBezTo>
                      <a:pt x="137" y="253"/>
                      <a:pt x="156" y="253"/>
                      <a:pt x="156" y="214"/>
                    </a:cubicBezTo>
                    <a:lnTo>
                      <a:pt x="293" y="156"/>
                    </a:lnTo>
                    <a:cubicBezTo>
                      <a:pt x="234" y="97"/>
                      <a:pt x="195" y="58"/>
                      <a:pt x="137" y="20"/>
                    </a:cubicBezTo>
                    <a:cubicBezTo>
                      <a:pt x="117" y="20"/>
                      <a:pt x="98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382900" y="19266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798" y="232"/>
                    </a:moveTo>
                    <a:cubicBezTo>
                      <a:pt x="973" y="232"/>
                      <a:pt x="1129" y="251"/>
                      <a:pt x="1245" y="329"/>
                    </a:cubicBezTo>
                    <a:cubicBezTo>
                      <a:pt x="1343" y="368"/>
                      <a:pt x="1381" y="446"/>
                      <a:pt x="1381" y="523"/>
                    </a:cubicBezTo>
                    <a:cubicBezTo>
                      <a:pt x="1401" y="601"/>
                      <a:pt x="1343" y="660"/>
                      <a:pt x="1245" y="718"/>
                    </a:cubicBezTo>
                    <a:cubicBezTo>
                      <a:pt x="1129" y="786"/>
                      <a:pt x="963" y="820"/>
                      <a:pt x="800" y="820"/>
                    </a:cubicBezTo>
                    <a:cubicBezTo>
                      <a:pt x="637" y="820"/>
                      <a:pt x="477" y="786"/>
                      <a:pt x="370" y="718"/>
                    </a:cubicBezTo>
                    <a:cubicBezTo>
                      <a:pt x="272" y="660"/>
                      <a:pt x="234" y="601"/>
                      <a:pt x="234" y="523"/>
                    </a:cubicBezTo>
                    <a:cubicBezTo>
                      <a:pt x="234" y="446"/>
                      <a:pt x="272" y="407"/>
                      <a:pt x="370" y="329"/>
                    </a:cubicBezTo>
                    <a:cubicBezTo>
                      <a:pt x="487" y="251"/>
                      <a:pt x="662" y="232"/>
                      <a:pt x="798" y="232"/>
                    </a:cubicBezTo>
                    <a:close/>
                    <a:moveTo>
                      <a:pt x="807" y="1"/>
                    </a:moveTo>
                    <a:cubicBezTo>
                      <a:pt x="614" y="1"/>
                      <a:pt x="423" y="44"/>
                      <a:pt x="272" y="134"/>
                    </a:cubicBezTo>
                    <a:cubicBezTo>
                      <a:pt x="97" y="232"/>
                      <a:pt x="0" y="368"/>
                      <a:pt x="0" y="523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48" y="1010"/>
                      <a:pt x="642" y="1049"/>
                      <a:pt x="837" y="1049"/>
                    </a:cubicBezTo>
                    <a:cubicBezTo>
                      <a:pt x="1031" y="1049"/>
                      <a:pt x="1245" y="1010"/>
                      <a:pt x="1401" y="913"/>
                    </a:cubicBezTo>
                    <a:cubicBezTo>
                      <a:pt x="1557" y="815"/>
                      <a:pt x="1654" y="660"/>
                      <a:pt x="1654" y="523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62" y="329"/>
                      <a:pt x="1343" y="348"/>
                      <a:pt x="1343" y="348"/>
                    </a:cubicBezTo>
                    <a:cubicBezTo>
                      <a:pt x="1284" y="348"/>
                      <a:pt x="1265" y="329"/>
                      <a:pt x="124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89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12075" y="1928500"/>
                <a:ext cx="83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54" extrusionOk="0">
                    <a:moveTo>
                      <a:pt x="98" y="1"/>
                    </a:moveTo>
                    <a:lnTo>
                      <a:pt x="78" y="20"/>
                    </a:lnTo>
                    <a:cubicBezTo>
                      <a:pt x="39" y="79"/>
                      <a:pt x="0" y="157"/>
                      <a:pt x="59" y="196"/>
                    </a:cubicBezTo>
                    <a:cubicBezTo>
                      <a:pt x="78" y="254"/>
                      <a:pt x="117" y="254"/>
                      <a:pt x="156" y="254"/>
                    </a:cubicBezTo>
                    <a:cubicBezTo>
                      <a:pt x="176" y="254"/>
                      <a:pt x="195" y="254"/>
                      <a:pt x="195" y="215"/>
                    </a:cubicBezTo>
                    <a:lnTo>
                      <a:pt x="331" y="157"/>
                    </a:lnTo>
                    <a:cubicBezTo>
                      <a:pt x="273" y="98"/>
                      <a:pt x="234" y="79"/>
                      <a:pt x="176" y="20"/>
                    </a:cubicBezTo>
                    <a:cubicBezTo>
                      <a:pt x="156" y="1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7900" y="188715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1243" y="310"/>
                    </a:moveTo>
                    <a:lnTo>
                      <a:pt x="1243" y="310"/>
                    </a:lnTo>
                    <a:cubicBezTo>
                      <a:pt x="1271" y="338"/>
                      <a:pt x="1290" y="352"/>
                      <a:pt x="1323" y="352"/>
                    </a:cubicBezTo>
                    <a:cubicBezTo>
                      <a:pt x="1323" y="352"/>
                      <a:pt x="1323" y="352"/>
                      <a:pt x="1323" y="352"/>
                    </a:cubicBezTo>
                    <a:lnTo>
                      <a:pt x="1323" y="352"/>
                    </a:lnTo>
                    <a:cubicBezTo>
                      <a:pt x="1311" y="344"/>
                      <a:pt x="1298" y="338"/>
                      <a:pt x="1284" y="332"/>
                    </a:cubicBezTo>
                    <a:cubicBezTo>
                      <a:pt x="1270" y="324"/>
                      <a:pt x="1257" y="317"/>
                      <a:pt x="1243" y="310"/>
                    </a:cubicBezTo>
                    <a:close/>
                    <a:moveTo>
                      <a:pt x="830" y="1"/>
                    </a:moveTo>
                    <a:cubicBezTo>
                      <a:pt x="632" y="1"/>
                      <a:pt x="429" y="44"/>
                      <a:pt x="253" y="138"/>
                    </a:cubicBezTo>
                    <a:cubicBezTo>
                      <a:pt x="97" y="235"/>
                      <a:pt x="0" y="371"/>
                      <a:pt x="0" y="527"/>
                    </a:cubicBezTo>
                    <a:cubicBezTo>
                      <a:pt x="0" y="663"/>
                      <a:pt x="97" y="818"/>
                      <a:pt x="253" y="916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26" y="1013"/>
                      <a:pt x="1381" y="916"/>
                    </a:cubicBezTo>
                    <a:cubicBezTo>
                      <a:pt x="1556" y="818"/>
                      <a:pt x="1654" y="663"/>
                      <a:pt x="1654" y="527"/>
                    </a:cubicBezTo>
                    <a:cubicBezTo>
                      <a:pt x="1654" y="429"/>
                      <a:pt x="1595" y="332"/>
                      <a:pt x="1518" y="254"/>
                    </a:cubicBezTo>
                    <a:lnTo>
                      <a:pt x="1381" y="332"/>
                    </a:lnTo>
                    <a:cubicBezTo>
                      <a:pt x="1381" y="351"/>
                      <a:pt x="1362" y="352"/>
                      <a:pt x="1323" y="352"/>
                    </a:cubicBezTo>
                    <a:lnTo>
                      <a:pt x="1323" y="352"/>
                    </a:lnTo>
                    <a:cubicBezTo>
                      <a:pt x="1392" y="394"/>
                      <a:pt x="1420" y="460"/>
                      <a:pt x="1420" y="527"/>
                    </a:cubicBezTo>
                    <a:cubicBezTo>
                      <a:pt x="1420" y="585"/>
                      <a:pt x="1362" y="663"/>
                      <a:pt x="1284" y="721"/>
                    </a:cubicBezTo>
                    <a:cubicBezTo>
                      <a:pt x="1158" y="789"/>
                      <a:pt x="992" y="823"/>
                      <a:pt x="832" y="823"/>
                    </a:cubicBezTo>
                    <a:cubicBezTo>
                      <a:pt x="671" y="823"/>
                      <a:pt x="516" y="789"/>
                      <a:pt x="409" y="721"/>
                    </a:cubicBezTo>
                    <a:cubicBezTo>
                      <a:pt x="311" y="663"/>
                      <a:pt x="253" y="585"/>
                      <a:pt x="253" y="527"/>
                    </a:cubicBezTo>
                    <a:cubicBezTo>
                      <a:pt x="253" y="449"/>
                      <a:pt x="311" y="390"/>
                      <a:pt x="409" y="332"/>
                    </a:cubicBezTo>
                    <a:cubicBezTo>
                      <a:pt x="525" y="254"/>
                      <a:pt x="700" y="235"/>
                      <a:pt x="837" y="235"/>
                    </a:cubicBezTo>
                    <a:cubicBezTo>
                      <a:pt x="994" y="235"/>
                      <a:pt x="1120" y="251"/>
                      <a:pt x="1243" y="310"/>
                    </a:cubicBezTo>
                    <a:lnTo>
                      <a:pt x="1243" y="310"/>
                    </a:lnTo>
                    <a:cubicBezTo>
                      <a:pt x="1238" y="305"/>
                      <a:pt x="1232" y="299"/>
                      <a:pt x="1226" y="293"/>
                    </a:cubicBezTo>
                    <a:cubicBezTo>
                      <a:pt x="1206" y="254"/>
                      <a:pt x="1206" y="176"/>
                      <a:pt x="1284" y="138"/>
                    </a:cubicBezTo>
                    <a:lnTo>
                      <a:pt x="1323" y="99"/>
                    </a:lnTo>
                    <a:cubicBezTo>
                      <a:pt x="1177" y="35"/>
                      <a:pt x="1006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538050" y="1890100"/>
                <a:ext cx="78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53" extrusionOk="0">
                    <a:moveTo>
                      <a:pt x="117" y="0"/>
                    </a:moveTo>
                    <a:lnTo>
                      <a:pt x="78" y="39"/>
                    </a:lnTo>
                    <a:cubicBezTo>
                      <a:pt x="20" y="58"/>
                      <a:pt x="0" y="136"/>
                      <a:pt x="20" y="214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5" y="253"/>
                      <a:pt x="175" y="234"/>
                    </a:cubicBezTo>
                    <a:lnTo>
                      <a:pt x="312" y="156"/>
                    </a:lnTo>
                    <a:cubicBezTo>
                      <a:pt x="292" y="117"/>
                      <a:pt x="253" y="58"/>
                      <a:pt x="195" y="39"/>
                    </a:cubicBezTo>
                    <a:cubicBezTo>
                      <a:pt x="175" y="0"/>
                      <a:pt x="156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602250" y="18982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1279" y="326"/>
                    </a:moveTo>
                    <a:lnTo>
                      <a:pt x="1279" y="326"/>
                    </a:lnTo>
                    <a:cubicBezTo>
                      <a:pt x="1304" y="347"/>
                      <a:pt x="1306" y="375"/>
                      <a:pt x="1323" y="375"/>
                    </a:cubicBezTo>
                    <a:cubicBezTo>
                      <a:pt x="1323" y="337"/>
                      <a:pt x="1304" y="337"/>
                      <a:pt x="1304" y="337"/>
                    </a:cubicBezTo>
                    <a:cubicBezTo>
                      <a:pt x="1296" y="333"/>
                      <a:pt x="1287" y="329"/>
                      <a:pt x="1279" y="326"/>
                    </a:cubicBezTo>
                    <a:close/>
                    <a:moveTo>
                      <a:pt x="1323" y="375"/>
                    </a:moveTo>
                    <a:cubicBezTo>
                      <a:pt x="1323" y="392"/>
                      <a:pt x="1338" y="395"/>
                      <a:pt x="1355" y="395"/>
                    </a:cubicBezTo>
                    <a:lnTo>
                      <a:pt x="1355" y="395"/>
                    </a:lnTo>
                    <a:cubicBezTo>
                      <a:pt x="1345" y="388"/>
                      <a:pt x="1335" y="381"/>
                      <a:pt x="1323" y="375"/>
                    </a:cubicBezTo>
                    <a:close/>
                    <a:moveTo>
                      <a:pt x="850" y="1"/>
                    </a:moveTo>
                    <a:cubicBezTo>
                      <a:pt x="645" y="1"/>
                      <a:pt x="437" y="50"/>
                      <a:pt x="27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73" y="920"/>
                    </a:cubicBezTo>
                    <a:cubicBezTo>
                      <a:pt x="448" y="1017"/>
                      <a:pt x="642" y="1076"/>
                      <a:pt x="837" y="1076"/>
                    </a:cubicBezTo>
                    <a:cubicBezTo>
                      <a:pt x="1031" y="1076"/>
                      <a:pt x="1245" y="1017"/>
                      <a:pt x="1401" y="920"/>
                    </a:cubicBezTo>
                    <a:cubicBezTo>
                      <a:pt x="1576" y="823"/>
                      <a:pt x="1673" y="687"/>
                      <a:pt x="1673" y="531"/>
                    </a:cubicBezTo>
                    <a:cubicBezTo>
                      <a:pt x="1673" y="434"/>
                      <a:pt x="1615" y="375"/>
                      <a:pt x="1576" y="298"/>
                    </a:cubicBezTo>
                    <a:lnTo>
                      <a:pt x="1421" y="375"/>
                    </a:lnTo>
                    <a:cubicBezTo>
                      <a:pt x="1401" y="375"/>
                      <a:pt x="1362" y="395"/>
                      <a:pt x="1362" y="395"/>
                    </a:cubicBezTo>
                    <a:cubicBezTo>
                      <a:pt x="1360" y="395"/>
                      <a:pt x="1357" y="395"/>
                      <a:pt x="1355" y="395"/>
                    </a:cubicBezTo>
                    <a:lnTo>
                      <a:pt x="1355" y="395"/>
                    </a:lnTo>
                    <a:cubicBezTo>
                      <a:pt x="1412" y="436"/>
                      <a:pt x="1440" y="498"/>
                      <a:pt x="1440" y="531"/>
                    </a:cubicBezTo>
                    <a:cubicBezTo>
                      <a:pt x="1440" y="609"/>
                      <a:pt x="1401" y="648"/>
                      <a:pt x="1304" y="726"/>
                    </a:cubicBezTo>
                    <a:cubicBezTo>
                      <a:pt x="1177" y="803"/>
                      <a:pt x="1012" y="842"/>
                      <a:pt x="851" y="842"/>
                    </a:cubicBezTo>
                    <a:cubicBezTo>
                      <a:pt x="691" y="842"/>
                      <a:pt x="535" y="803"/>
                      <a:pt x="428" y="726"/>
                    </a:cubicBezTo>
                    <a:cubicBezTo>
                      <a:pt x="331" y="687"/>
                      <a:pt x="273" y="609"/>
                      <a:pt x="273" y="531"/>
                    </a:cubicBezTo>
                    <a:cubicBezTo>
                      <a:pt x="273" y="453"/>
                      <a:pt x="331" y="414"/>
                      <a:pt x="428" y="337"/>
                    </a:cubicBezTo>
                    <a:cubicBezTo>
                      <a:pt x="545" y="259"/>
                      <a:pt x="720" y="239"/>
                      <a:pt x="856" y="239"/>
                    </a:cubicBezTo>
                    <a:cubicBezTo>
                      <a:pt x="1021" y="239"/>
                      <a:pt x="1151" y="274"/>
                      <a:pt x="1279" y="326"/>
                    </a:cubicBezTo>
                    <a:lnTo>
                      <a:pt x="1279" y="326"/>
                    </a:lnTo>
                    <a:cubicBezTo>
                      <a:pt x="1275" y="323"/>
                      <a:pt x="1270" y="320"/>
                      <a:pt x="1265" y="317"/>
                    </a:cubicBezTo>
                    <a:cubicBezTo>
                      <a:pt x="1245" y="278"/>
                      <a:pt x="1245" y="200"/>
                      <a:pt x="1323" y="142"/>
                    </a:cubicBezTo>
                    <a:lnTo>
                      <a:pt x="1362" y="123"/>
                    </a:lnTo>
                    <a:cubicBezTo>
                      <a:pt x="1215" y="40"/>
                      <a:pt x="1033" y="1"/>
                      <a:pt x="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632875" y="1901275"/>
                <a:ext cx="88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3" extrusionOk="0">
                    <a:moveTo>
                      <a:pt x="118" y="1"/>
                    </a:moveTo>
                    <a:lnTo>
                      <a:pt x="79" y="20"/>
                    </a:lnTo>
                    <a:cubicBezTo>
                      <a:pt x="20" y="39"/>
                      <a:pt x="1" y="117"/>
                      <a:pt x="59" y="195"/>
                    </a:cubicBezTo>
                    <a:cubicBezTo>
                      <a:pt x="59" y="215"/>
                      <a:pt x="79" y="215"/>
                      <a:pt x="98" y="253"/>
                    </a:cubicBezTo>
                    <a:cubicBezTo>
                      <a:pt x="118" y="253"/>
                      <a:pt x="157" y="273"/>
                      <a:pt x="157" y="273"/>
                    </a:cubicBezTo>
                    <a:cubicBezTo>
                      <a:pt x="176" y="273"/>
                      <a:pt x="196" y="273"/>
                      <a:pt x="196" y="253"/>
                    </a:cubicBezTo>
                    <a:lnTo>
                      <a:pt x="351" y="176"/>
                    </a:lnTo>
                    <a:cubicBezTo>
                      <a:pt x="293" y="117"/>
                      <a:pt x="254" y="78"/>
                      <a:pt x="176" y="20"/>
                    </a:cubicBezTo>
                    <a:cubicBezTo>
                      <a:pt x="176" y="20"/>
                      <a:pt x="157" y="20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686400" y="18842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1260" y="312"/>
                    </a:moveTo>
                    <a:cubicBezTo>
                      <a:pt x="1273" y="326"/>
                      <a:pt x="1288" y="342"/>
                      <a:pt x="1314" y="349"/>
                    </a:cubicBezTo>
                    <a:lnTo>
                      <a:pt x="1314" y="349"/>
                    </a:lnTo>
                    <a:cubicBezTo>
                      <a:pt x="1300" y="337"/>
                      <a:pt x="1283" y="325"/>
                      <a:pt x="1265" y="314"/>
                    </a:cubicBezTo>
                    <a:cubicBezTo>
                      <a:pt x="1263" y="313"/>
                      <a:pt x="1262" y="312"/>
                      <a:pt x="1260" y="312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2" y="119"/>
                    </a:cubicBezTo>
                    <a:cubicBezTo>
                      <a:pt x="97" y="217"/>
                      <a:pt x="0" y="372"/>
                      <a:pt x="0" y="508"/>
                    </a:cubicBezTo>
                    <a:cubicBezTo>
                      <a:pt x="0" y="664"/>
                      <a:pt x="97" y="800"/>
                      <a:pt x="272" y="898"/>
                    </a:cubicBezTo>
                    <a:cubicBezTo>
                      <a:pt x="447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381" y="898"/>
                    </a:cubicBezTo>
                    <a:cubicBezTo>
                      <a:pt x="1556" y="800"/>
                      <a:pt x="1654" y="664"/>
                      <a:pt x="1654" y="508"/>
                    </a:cubicBezTo>
                    <a:cubicBezTo>
                      <a:pt x="1654" y="411"/>
                      <a:pt x="1615" y="314"/>
                      <a:pt x="1537" y="256"/>
                    </a:cubicBezTo>
                    <a:lnTo>
                      <a:pt x="1381" y="314"/>
                    </a:lnTo>
                    <a:cubicBezTo>
                      <a:pt x="1381" y="353"/>
                      <a:pt x="1362" y="353"/>
                      <a:pt x="1342" y="353"/>
                    </a:cubicBezTo>
                    <a:cubicBezTo>
                      <a:pt x="1332" y="353"/>
                      <a:pt x="1322" y="351"/>
                      <a:pt x="1314" y="349"/>
                    </a:cubicBezTo>
                    <a:lnTo>
                      <a:pt x="1314" y="349"/>
                    </a:lnTo>
                    <a:cubicBezTo>
                      <a:pt x="1375" y="401"/>
                      <a:pt x="1401" y="461"/>
                      <a:pt x="1401" y="508"/>
                    </a:cubicBezTo>
                    <a:cubicBezTo>
                      <a:pt x="1420" y="586"/>
                      <a:pt x="1362" y="645"/>
                      <a:pt x="1265" y="703"/>
                    </a:cubicBezTo>
                    <a:cubicBezTo>
                      <a:pt x="1148" y="781"/>
                      <a:pt x="983" y="820"/>
                      <a:pt x="820" y="820"/>
                    </a:cubicBezTo>
                    <a:cubicBezTo>
                      <a:pt x="657" y="820"/>
                      <a:pt x="496" y="781"/>
                      <a:pt x="389" y="703"/>
                    </a:cubicBezTo>
                    <a:cubicBezTo>
                      <a:pt x="292" y="664"/>
                      <a:pt x="253" y="586"/>
                      <a:pt x="253" y="508"/>
                    </a:cubicBezTo>
                    <a:cubicBezTo>
                      <a:pt x="253" y="450"/>
                      <a:pt x="292" y="392"/>
                      <a:pt x="389" y="314"/>
                    </a:cubicBezTo>
                    <a:cubicBezTo>
                      <a:pt x="506" y="236"/>
                      <a:pt x="681" y="217"/>
                      <a:pt x="817" y="217"/>
                    </a:cubicBezTo>
                    <a:cubicBezTo>
                      <a:pt x="990" y="217"/>
                      <a:pt x="1144" y="255"/>
                      <a:pt x="1260" y="312"/>
                    </a:cubicBezTo>
                    <a:lnTo>
                      <a:pt x="1260" y="312"/>
                    </a:lnTo>
                    <a:cubicBezTo>
                      <a:pt x="1255" y="305"/>
                      <a:pt x="1250" y="299"/>
                      <a:pt x="1245" y="294"/>
                    </a:cubicBezTo>
                    <a:cubicBezTo>
                      <a:pt x="1226" y="256"/>
                      <a:pt x="1226" y="178"/>
                      <a:pt x="1284" y="119"/>
                    </a:cubicBezTo>
                    <a:lnTo>
                      <a:pt x="1342" y="100"/>
                    </a:ln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717025" y="1886675"/>
                <a:ext cx="7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5" extrusionOk="0">
                    <a:moveTo>
                      <a:pt x="117" y="1"/>
                    </a:moveTo>
                    <a:lnTo>
                      <a:pt x="59" y="20"/>
                    </a:lnTo>
                    <a:cubicBezTo>
                      <a:pt x="20" y="59"/>
                      <a:pt x="1" y="118"/>
                      <a:pt x="20" y="195"/>
                    </a:cubicBezTo>
                    <a:cubicBezTo>
                      <a:pt x="40" y="234"/>
                      <a:pt x="79" y="234"/>
                      <a:pt x="117" y="234"/>
                    </a:cubicBezTo>
                    <a:cubicBezTo>
                      <a:pt x="137" y="234"/>
                      <a:pt x="156" y="234"/>
                      <a:pt x="156" y="215"/>
                    </a:cubicBezTo>
                    <a:lnTo>
                      <a:pt x="312" y="137"/>
                    </a:lnTo>
                    <a:cubicBezTo>
                      <a:pt x="254" y="98"/>
                      <a:pt x="215" y="59"/>
                      <a:pt x="156" y="20"/>
                    </a:cubicBezTo>
                    <a:cubicBezTo>
                      <a:pt x="137" y="20"/>
                      <a:pt x="117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36400" y="1794550"/>
                <a:ext cx="413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0" extrusionOk="0">
                    <a:moveTo>
                      <a:pt x="856" y="242"/>
                    </a:moveTo>
                    <a:cubicBezTo>
                      <a:pt x="1031" y="242"/>
                      <a:pt x="1167" y="262"/>
                      <a:pt x="1284" y="340"/>
                    </a:cubicBezTo>
                    <a:cubicBezTo>
                      <a:pt x="1381" y="379"/>
                      <a:pt x="1440" y="456"/>
                      <a:pt x="1440" y="534"/>
                    </a:cubicBezTo>
                    <a:cubicBezTo>
                      <a:pt x="1440" y="593"/>
                      <a:pt x="1401" y="670"/>
                      <a:pt x="1304" y="729"/>
                    </a:cubicBezTo>
                    <a:cubicBezTo>
                      <a:pt x="1177" y="797"/>
                      <a:pt x="1012" y="831"/>
                      <a:pt x="851" y="831"/>
                    </a:cubicBezTo>
                    <a:cubicBezTo>
                      <a:pt x="691" y="831"/>
                      <a:pt x="535" y="797"/>
                      <a:pt x="428" y="729"/>
                    </a:cubicBezTo>
                    <a:cubicBezTo>
                      <a:pt x="331" y="670"/>
                      <a:pt x="273" y="593"/>
                      <a:pt x="273" y="534"/>
                    </a:cubicBezTo>
                    <a:cubicBezTo>
                      <a:pt x="273" y="456"/>
                      <a:pt x="331" y="398"/>
                      <a:pt x="428" y="340"/>
                    </a:cubicBezTo>
                    <a:cubicBezTo>
                      <a:pt x="545" y="262"/>
                      <a:pt x="720" y="242"/>
                      <a:pt x="856" y="242"/>
                    </a:cubicBezTo>
                    <a:close/>
                    <a:moveTo>
                      <a:pt x="869" y="1"/>
                    </a:moveTo>
                    <a:cubicBezTo>
                      <a:pt x="657" y="1"/>
                      <a:pt x="442" y="50"/>
                      <a:pt x="273" y="145"/>
                    </a:cubicBezTo>
                    <a:cubicBezTo>
                      <a:pt x="97" y="242"/>
                      <a:pt x="0" y="379"/>
                      <a:pt x="0" y="534"/>
                    </a:cubicBezTo>
                    <a:cubicBezTo>
                      <a:pt x="0" y="670"/>
                      <a:pt x="97" y="826"/>
                      <a:pt x="273" y="923"/>
                    </a:cubicBezTo>
                    <a:cubicBezTo>
                      <a:pt x="448" y="1021"/>
                      <a:pt x="642" y="1059"/>
                      <a:pt x="837" y="1059"/>
                    </a:cubicBezTo>
                    <a:cubicBezTo>
                      <a:pt x="1031" y="1059"/>
                      <a:pt x="1245" y="1021"/>
                      <a:pt x="1401" y="923"/>
                    </a:cubicBezTo>
                    <a:cubicBezTo>
                      <a:pt x="1557" y="826"/>
                      <a:pt x="1654" y="670"/>
                      <a:pt x="1654" y="534"/>
                    </a:cubicBezTo>
                    <a:cubicBezTo>
                      <a:pt x="1654" y="437"/>
                      <a:pt x="1615" y="359"/>
                      <a:pt x="1557" y="262"/>
                    </a:cubicBezTo>
                    <a:lnTo>
                      <a:pt x="1440" y="340"/>
                    </a:lnTo>
                    <a:cubicBezTo>
                      <a:pt x="1440" y="359"/>
                      <a:pt x="1420" y="359"/>
                      <a:pt x="1401" y="359"/>
                    </a:cubicBezTo>
                    <a:cubicBezTo>
                      <a:pt x="1343" y="359"/>
                      <a:pt x="1323" y="340"/>
                      <a:pt x="1304" y="301"/>
                    </a:cubicBezTo>
                    <a:cubicBezTo>
                      <a:pt x="1265" y="262"/>
                      <a:pt x="1265" y="184"/>
                      <a:pt x="1343" y="145"/>
                    </a:cubicBezTo>
                    <a:lnTo>
                      <a:pt x="1362" y="106"/>
                    </a:lnTo>
                    <a:cubicBezTo>
                      <a:pt x="1220" y="35"/>
                      <a:pt x="1046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68000" y="179720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98" y="0"/>
                    </a:moveTo>
                    <a:lnTo>
                      <a:pt x="79" y="39"/>
                    </a:lnTo>
                    <a:cubicBezTo>
                      <a:pt x="20" y="59"/>
                      <a:pt x="1" y="136"/>
                      <a:pt x="20" y="195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6" y="253"/>
                      <a:pt x="176" y="214"/>
                    </a:cubicBezTo>
                    <a:lnTo>
                      <a:pt x="293" y="156"/>
                    </a:lnTo>
                    <a:cubicBezTo>
                      <a:pt x="273" y="136"/>
                      <a:pt x="234" y="78"/>
                      <a:pt x="156" y="39"/>
                    </a:cubicBezTo>
                    <a:cubicBezTo>
                      <a:pt x="137" y="39"/>
                      <a:pt x="137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1481600" y="1840475"/>
                <a:ext cx="5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0" y="1"/>
                    </a:moveTo>
                    <a:cubicBezTo>
                      <a:pt x="1" y="1"/>
                      <a:pt x="1" y="1"/>
                      <a:pt x="1" y="20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1472375" y="1844850"/>
                <a:ext cx="92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02" extrusionOk="0">
                    <a:moveTo>
                      <a:pt x="136" y="1"/>
                    </a:moveTo>
                    <a:cubicBezTo>
                      <a:pt x="59" y="79"/>
                      <a:pt x="0" y="156"/>
                      <a:pt x="0" y="273"/>
                    </a:cubicBezTo>
                    <a:cubicBezTo>
                      <a:pt x="0" y="409"/>
                      <a:pt x="98" y="565"/>
                      <a:pt x="273" y="662"/>
                    </a:cubicBezTo>
                    <a:cubicBezTo>
                      <a:pt x="292" y="682"/>
                      <a:pt x="350" y="682"/>
                      <a:pt x="370" y="701"/>
                    </a:cubicBezTo>
                    <a:lnTo>
                      <a:pt x="370" y="429"/>
                    </a:lnTo>
                    <a:cubicBezTo>
                      <a:pt x="292" y="390"/>
                      <a:pt x="253" y="331"/>
                      <a:pt x="253" y="273"/>
                    </a:cubicBezTo>
                    <a:cubicBezTo>
                      <a:pt x="253" y="215"/>
                      <a:pt x="292" y="137"/>
                      <a:pt x="370" y="98"/>
                    </a:cubicBezTo>
                    <a:lnTo>
                      <a:pt x="370" y="40"/>
                    </a:lnTo>
                    <a:cubicBezTo>
                      <a:pt x="350" y="79"/>
                      <a:pt x="331" y="98"/>
                      <a:pt x="292" y="98"/>
                    </a:cubicBezTo>
                    <a:cubicBezTo>
                      <a:pt x="273" y="98"/>
                      <a:pt x="253" y="98"/>
                      <a:pt x="253" y="7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1482100" y="1841450"/>
                <a:ext cx="14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157" extrusionOk="0">
                    <a:moveTo>
                      <a:pt x="0" y="1"/>
                    </a:moveTo>
                    <a:lnTo>
                      <a:pt x="39" y="156"/>
                    </a:lnTo>
                    <a:cubicBezTo>
                      <a:pt x="59" y="117"/>
                      <a:pt x="59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1474800" y="1840475"/>
                <a:ext cx="68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54" extrusionOk="0">
                    <a:moveTo>
                      <a:pt x="234" y="1"/>
                    </a:moveTo>
                    <a:cubicBezTo>
                      <a:pt x="195" y="1"/>
                      <a:pt x="176" y="20"/>
                      <a:pt x="156" y="20"/>
                    </a:cubicBezTo>
                    <a:cubicBezTo>
                      <a:pt x="78" y="59"/>
                      <a:pt x="39" y="98"/>
                      <a:pt x="1" y="156"/>
                    </a:cubicBezTo>
                    <a:lnTo>
                      <a:pt x="137" y="215"/>
                    </a:lnTo>
                    <a:cubicBezTo>
                      <a:pt x="176" y="254"/>
                      <a:pt x="195" y="254"/>
                      <a:pt x="195" y="254"/>
                    </a:cubicBezTo>
                    <a:cubicBezTo>
                      <a:pt x="234" y="254"/>
                      <a:pt x="253" y="215"/>
                      <a:pt x="273" y="195"/>
                    </a:cubicBezTo>
                    <a:lnTo>
                      <a:pt x="273" y="20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365375" y="12429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993" y="204"/>
                      <a:pt x="1149" y="243"/>
                      <a:pt x="1265" y="321"/>
                    </a:cubicBezTo>
                    <a:cubicBezTo>
                      <a:pt x="1363" y="360"/>
                      <a:pt x="1421" y="438"/>
                      <a:pt x="1421" y="516"/>
                    </a:cubicBezTo>
                    <a:cubicBezTo>
                      <a:pt x="1421" y="574"/>
                      <a:pt x="1363" y="632"/>
                      <a:pt x="1265" y="710"/>
                    </a:cubicBezTo>
                    <a:cubicBezTo>
                      <a:pt x="1149" y="778"/>
                      <a:pt x="993" y="812"/>
                      <a:pt x="835" y="812"/>
                    </a:cubicBezTo>
                    <a:cubicBezTo>
                      <a:pt x="677" y="812"/>
                      <a:pt x="516" y="778"/>
                      <a:pt x="390" y="710"/>
                    </a:cubicBezTo>
                    <a:cubicBezTo>
                      <a:pt x="293" y="652"/>
                      <a:pt x="254" y="574"/>
                      <a:pt x="254" y="516"/>
                    </a:cubicBezTo>
                    <a:cubicBezTo>
                      <a:pt x="254" y="438"/>
                      <a:pt x="293" y="380"/>
                      <a:pt x="390" y="321"/>
                    </a:cubicBezTo>
                    <a:cubicBezTo>
                      <a:pt x="507" y="243"/>
                      <a:pt x="682" y="204"/>
                      <a:pt x="837" y="20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22"/>
                      <a:pt x="1343" y="963"/>
                    </a:cubicBezTo>
                    <a:cubicBezTo>
                      <a:pt x="1265" y="924"/>
                      <a:pt x="1246" y="846"/>
                      <a:pt x="1265" y="769"/>
                    </a:cubicBezTo>
                    <a:cubicBezTo>
                      <a:pt x="1280" y="740"/>
                      <a:pt x="1325" y="722"/>
                      <a:pt x="1379" y="722"/>
                    </a:cubicBezTo>
                    <a:cubicBezTo>
                      <a:pt x="1399" y="722"/>
                      <a:pt x="1420" y="724"/>
                      <a:pt x="1440" y="730"/>
                    </a:cubicBezTo>
                    <a:lnTo>
                      <a:pt x="1538" y="808"/>
                    </a:lnTo>
                    <a:cubicBezTo>
                      <a:pt x="1616" y="730"/>
                      <a:pt x="1654" y="632"/>
                      <a:pt x="1654" y="535"/>
                    </a:cubicBezTo>
                    <a:cubicBezTo>
                      <a:pt x="1654" y="380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397000" y="1260925"/>
                <a:ext cx="7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2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7"/>
                      <a:pt x="78" y="226"/>
                    </a:cubicBezTo>
                    <a:cubicBezTo>
                      <a:pt x="98" y="226"/>
                      <a:pt x="117" y="206"/>
                      <a:pt x="156" y="206"/>
                    </a:cubicBezTo>
                    <a:cubicBezTo>
                      <a:pt x="195" y="187"/>
                      <a:pt x="253" y="128"/>
                      <a:pt x="292" y="90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357600" y="1172450"/>
                <a:ext cx="3505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00" extrusionOk="0">
                    <a:moveTo>
                      <a:pt x="577" y="0"/>
                    </a:moveTo>
                    <a:cubicBezTo>
                      <a:pt x="375" y="0"/>
                      <a:pt x="176" y="49"/>
                      <a:pt x="20" y="146"/>
                    </a:cubicBezTo>
                    <a:cubicBezTo>
                      <a:pt x="0" y="146"/>
                      <a:pt x="0" y="166"/>
                      <a:pt x="0" y="166"/>
                    </a:cubicBezTo>
                    <a:lnTo>
                      <a:pt x="0" y="555"/>
                    </a:lnTo>
                    <a:cubicBezTo>
                      <a:pt x="0" y="477"/>
                      <a:pt x="39" y="438"/>
                      <a:pt x="137" y="360"/>
                    </a:cubicBezTo>
                    <a:cubicBezTo>
                      <a:pt x="273" y="282"/>
                      <a:pt x="428" y="263"/>
                      <a:pt x="584" y="263"/>
                    </a:cubicBezTo>
                    <a:cubicBezTo>
                      <a:pt x="759" y="263"/>
                      <a:pt x="895" y="282"/>
                      <a:pt x="1012" y="360"/>
                    </a:cubicBezTo>
                    <a:cubicBezTo>
                      <a:pt x="1109" y="418"/>
                      <a:pt x="1168" y="477"/>
                      <a:pt x="1168" y="555"/>
                    </a:cubicBezTo>
                    <a:cubicBezTo>
                      <a:pt x="1168" y="632"/>
                      <a:pt x="1109" y="671"/>
                      <a:pt x="1012" y="749"/>
                    </a:cubicBezTo>
                    <a:cubicBezTo>
                      <a:pt x="895" y="827"/>
                      <a:pt x="730" y="866"/>
                      <a:pt x="567" y="866"/>
                    </a:cubicBezTo>
                    <a:cubicBezTo>
                      <a:pt x="404" y="866"/>
                      <a:pt x="244" y="827"/>
                      <a:pt x="137" y="749"/>
                    </a:cubicBezTo>
                    <a:cubicBezTo>
                      <a:pt x="39" y="710"/>
                      <a:pt x="0" y="632"/>
                      <a:pt x="0" y="555"/>
                    </a:cubicBezTo>
                    <a:lnTo>
                      <a:pt x="0" y="924"/>
                    </a:lnTo>
                    <a:lnTo>
                      <a:pt x="20" y="944"/>
                    </a:lnTo>
                    <a:cubicBezTo>
                      <a:pt x="176" y="1041"/>
                      <a:pt x="390" y="1099"/>
                      <a:pt x="584" y="1099"/>
                    </a:cubicBezTo>
                    <a:cubicBezTo>
                      <a:pt x="759" y="1099"/>
                      <a:pt x="954" y="1041"/>
                      <a:pt x="1090" y="963"/>
                    </a:cubicBezTo>
                    <a:cubicBezTo>
                      <a:pt x="1051" y="944"/>
                      <a:pt x="1012" y="866"/>
                      <a:pt x="1051" y="808"/>
                    </a:cubicBezTo>
                    <a:cubicBezTo>
                      <a:pt x="1066" y="764"/>
                      <a:pt x="1113" y="742"/>
                      <a:pt x="1160" y="742"/>
                    </a:cubicBezTo>
                    <a:cubicBezTo>
                      <a:pt x="1176" y="742"/>
                      <a:pt x="1192" y="744"/>
                      <a:pt x="1207" y="749"/>
                    </a:cubicBezTo>
                    <a:lnTo>
                      <a:pt x="1284" y="808"/>
                    </a:lnTo>
                    <a:cubicBezTo>
                      <a:pt x="1362" y="730"/>
                      <a:pt x="1401" y="632"/>
                      <a:pt x="1401" y="535"/>
                    </a:cubicBezTo>
                    <a:cubicBezTo>
                      <a:pt x="1401" y="380"/>
                      <a:pt x="1304" y="243"/>
                      <a:pt x="1148" y="146"/>
                    </a:cubicBezTo>
                    <a:cubicBezTo>
                      <a:pt x="983" y="49"/>
                      <a:pt x="779" y="0"/>
                      <a:pt x="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383875" y="1191400"/>
                <a:ext cx="7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25" extrusionOk="0">
                    <a:moveTo>
                      <a:pt x="101" y="0"/>
                    </a:moveTo>
                    <a:cubicBezTo>
                      <a:pt x="60" y="0"/>
                      <a:pt x="30" y="25"/>
                      <a:pt x="19" y="69"/>
                    </a:cubicBezTo>
                    <a:cubicBezTo>
                      <a:pt x="0" y="108"/>
                      <a:pt x="0" y="186"/>
                      <a:pt x="58" y="225"/>
                    </a:cubicBezTo>
                    <a:cubicBezTo>
                      <a:pt x="97" y="225"/>
                      <a:pt x="97" y="205"/>
                      <a:pt x="117" y="205"/>
                    </a:cubicBezTo>
                    <a:cubicBezTo>
                      <a:pt x="195" y="166"/>
                      <a:pt x="233" y="127"/>
                      <a:pt x="292" y="88"/>
                    </a:cubicBezTo>
                    <a:lnTo>
                      <a:pt x="214" y="50"/>
                    </a:lnTo>
                    <a:cubicBezTo>
                      <a:pt x="171" y="15"/>
                      <a:pt x="132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394075" y="1103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1303" y="714"/>
                    </a:moveTo>
                    <a:cubicBezTo>
                      <a:pt x="1269" y="719"/>
                      <a:pt x="1240" y="738"/>
                      <a:pt x="1217" y="759"/>
                    </a:cubicBezTo>
                    <a:lnTo>
                      <a:pt x="1217" y="759"/>
                    </a:lnTo>
                    <a:cubicBezTo>
                      <a:pt x="1241" y="750"/>
                      <a:pt x="1263" y="740"/>
                      <a:pt x="1285" y="730"/>
                    </a:cubicBezTo>
                    <a:cubicBezTo>
                      <a:pt x="1291" y="724"/>
                      <a:pt x="1297" y="719"/>
                      <a:pt x="1303" y="71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lnTo>
                      <a:pt x="1265" y="944"/>
                    </a:lnTo>
                    <a:cubicBezTo>
                      <a:pt x="1207" y="924"/>
                      <a:pt x="1187" y="846"/>
                      <a:pt x="1207" y="768"/>
                    </a:cubicBezTo>
                    <a:cubicBezTo>
                      <a:pt x="1210" y="765"/>
                      <a:pt x="1214" y="762"/>
                      <a:pt x="1217" y="759"/>
                    </a:cubicBezTo>
                    <a:lnTo>
                      <a:pt x="1217" y="759"/>
                    </a:lnTo>
                    <a:cubicBezTo>
                      <a:pt x="1111" y="798"/>
                      <a:pt x="983" y="817"/>
                      <a:pt x="854" y="817"/>
                    </a:cubicBezTo>
                    <a:cubicBezTo>
                      <a:pt x="696" y="817"/>
                      <a:pt x="536" y="788"/>
                      <a:pt x="409" y="730"/>
                    </a:cubicBezTo>
                    <a:cubicBezTo>
                      <a:pt x="312" y="671"/>
                      <a:pt x="273" y="593"/>
                      <a:pt x="273" y="516"/>
                    </a:cubicBezTo>
                    <a:cubicBezTo>
                      <a:pt x="273" y="457"/>
                      <a:pt x="312" y="399"/>
                      <a:pt x="409" y="321"/>
                    </a:cubicBezTo>
                    <a:cubicBezTo>
                      <a:pt x="526" y="263"/>
                      <a:pt x="701" y="224"/>
                      <a:pt x="837" y="224"/>
                    </a:cubicBezTo>
                    <a:cubicBezTo>
                      <a:pt x="1012" y="224"/>
                      <a:pt x="1168" y="263"/>
                      <a:pt x="1285" y="321"/>
                    </a:cubicBezTo>
                    <a:cubicBezTo>
                      <a:pt x="1382" y="379"/>
                      <a:pt x="1421" y="457"/>
                      <a:pt x="1421" y="516"/>
                    </a:cubicBezTo>
                    <a:cubicBezTo>
                      <a:pt x="1421" y="588"/>
                      <a:pt x="1387" y="644"/>
                      <a:pt x="1303" y="714"/>
                    </a:cubicBezTo>
                    <a:lnTo>
                      <a:pt x="1303" y="714"/>
                    </a:lnTo>
                    <a:cubicBezTo>
                      <a:pt x="1308" y="714"/>
                      <a:pt x="1313" y="713"/>
                      <a:pt x="1319" y="713"/>
                    </a:cubicBezTo>
                    <a:cubicBezTo>
                      <a:pt x="1338" y="713"/>
                      <a:pt x="1359" y="718"/>
                      <a:pt x="1382" y="730"/>
                    </a:cubicBezTo>
                    <a:lnTo>
                      <a:pt x="1538" y="827"/>
                    </a:lnTo>
                    <a:cubicBezTo>
                      <a:pt x="1596" y="749"/>
                      <a:pt x="1654" y="63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24225" y="112147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3" y="0"/>
                    </a:moveTo>
                    <a:cubicBezTo>
                      <a:pt x="99" y="0"/>
                      <a:pt x="63" y="19"/>
                      <a:pt x="40" y="64"/>
                    </a:cubicBezTo>
                    <a:cubicBezTo>
                      <a:pt x="1" y="103"/>
                      <a:pt x="1" y="181"/>
                      <a:pt x="79" y="240"/>
                    </a:cubicBezTo>
                    <a:lnTo>
                      <a:pt x="137" y="259"/>
                    </a:lnTo>
                    <a:cubicBezTo>
                      <a:pt x="156" y="240"/>
                      <a:pt x="195" y="240"/>
                      <a:pt x="234" y="201"/>
                    </a:cubicBezTo>
                    <a:cubicBezTo>
                      <a:pt x="254" y="181"/>
                      <a:pt x="293" y="162"/>
                      <a:pt x="351" y="123"/>
                    </a:cubicBezTo>
                    <a:lnTo>
                      <a:pt x="195" y="26"/>
                    </a:lnTo>
                    <a:cubicBezTo>
                      <a:pt x="179" y="9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368300" y="994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54" y="244"/>
                      <a:pt x="1129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594"/>
                      <a:pt x="1343" y="652"/>
                      <a:pt x="1246" y="730"/>
                    </a:cubicBezTo>
                    <a:cubicBezTo>
                      <a:pt x="1139" y="798"/>
                      <a:pt x="983" y="832"/>
                      <a:pt x="822" y="832"/>
                    </a:cubicBezTo>
                    <a:cubicBezTo>
                      <a:pt x="662" y="832"/>
                      <a:pt x="497" y="798"/>
                      <a:pt x="370" y="730"/>
                    </a:cubicBezTo>
                    <a:cubicBezTo>
                      <a:pt x="273" y="672"/>
                      <a:pt x="234" y="594"/>
                      <a:pt x="234" y="536"/>
                    </a:cubicBezTo>
                    <a:cubicBezTo>
                      <a:pt x="234" y="458"/>
                      <a:pt x="273" y="399"/>
                      <a:pt x="370" y="341"/>
                    </a:cubicBezTo>
                    <a:cubicBezTo>
                      <a:pt x="487" y="263"/>
                      <a:pt x="662" y="244"/>
                      <a:pt x="818" y="244"/>
                    </a:cubicBezTo>
                    <a:close/>
                    <a:moveTo>
                      <a:pt x="830" y="1"/>
                    </a:moveTo>
                    <a:cubicBezTo>
                      <a:pt x="628" y="1"/>
                      <a:pt x="428" y="49"/>
                      <a:pt x="273" y="147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72"/>
                      <a:pt x="98" y="827"/>
                      <a:pt x="273" y="92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73" y="1061"/>
                      <a:pt x="1129" y="1041"/>
                      <a:pt x="1265" y="983"/>
                    </a:cubicBezTo>
                    <a:lnTo>
                      <a:pt x="1226" y="964"/>
                    </a:lnTo>
                    <a:cubicBezTo>
                      <a:pt x="1148" y="944"/>
                      <a:pt x="1129" y="866"/>
                      <a:pt x="1168" y="789"/>
                    </a:cubicBezTo>
                    <a:cubicBezTo>
                      <a:pt x="1196" y="760"/>
                      <a:pt x="1235" y="742"/>
                      <a:pt x="1285" y="742"/>
                    </a:cubicBezTo>
                    <a:cubicBezTo>
                      <a:pt x="1303" y="742"/>
                      <a:pt x="1322" y="744"/>
                      <a:pt x="1343" y="750"/>
                    </a:cubicBezTo>
                    <a:lnTo>
                      <a:pt x="1518" y="847"/>
                    </a:lnTo>
                    <a:cubicBezTo>
                      <a:pt x="1615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401" y="147"/>
                    </a:cubicBezTo>
                    <a:cubicBezTo>
                      <a:pt x="1236" y="49"/>
                      <a:pt x="1032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396500" y="1012875"/>
                <a:ext cx="92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46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18" y="245"/>
                    </a:lnTo>
                    <a:cubicBezTo>
                      <a:pt x="176" y="226"/>
                      <a:pt x="215" y="206"/>
                      <a:pt x="234" y="187"/>
                    </a:cubicBezTo>
                    <a:cubicBezTo>
                      <a:pt x="293" y="148"/>
                      <a:pt x="332" y="128"/>
                      <a:pt x="371" y="109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50000" y="10104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9" y="244"/>
                    </a:moveTo>
                    <a:cubicBezTo>
                      <a:pt x="974" y="244"/>
                      <a:pt x="1110" y="283"/>
                      <a:pt x="1227" y="341"/>
                    </a:cubicBezTo>
                    <a:cubicBezTo>
                      <a:pt x="1324" y="399"/>
                      <a:pt x="1382" y="477"/>
                      <a:pt x="1382" y="536"/>
                    </a:cubicBezTo>
                    <a:cubicBezTo>
                      <a:pt x="1382" y="613"/>
                      <a:pt x="1324" y="672"/>
                      <a:pt x="1227" y="730"/>
                    </a:cubicBezTo>
                    <a:cubicBezTo>
                      <a:pt x="1110" y="808"/>
                      <a:pt x="954" y="847"/>
                      <a:pt x="799" y="847"/>
                    </a:cubicBezTo>
                    <a:cubicBezTo>
                      <a:pt x="643" y="847"/>
                      <a:pt x="487" y="808"/>
                      <a:pt x="371" y="730"/>
                    </a:cubicBezTo>
                    <a:cubicBezTo>
                      <a:pt x="273" y="691"/>
                      <a:pt x="215" y="613"/>
                      <a:pt x="215" y="536"/>
                    </a:cubicBezTo>
                    <a:cubicBezTo>
                      <a:pt x="215" y="477"/>
                      <a:pt x="273" y="419"/>
                      <a:pt x="371" y="341"/>
                    </a:cubicBezTo>
                    <a:cubicBezTo>
                      <a:pt x="487" y="283"/>
                      <a:pt x="662" y="244"/>
                      <a:pt x="799" y="24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91"/>
                      <a:pt x="98" y="827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68" y="1061"/>
                      <a:pt x="1285" y="983"/>
                    </a:cubicBezTo>
                    <a:lnTo>
                      <a:pt x="1265" y="964"/>
                    </a:lnTo>
                    <a:cubicBezTo>
                      <a:pt x="1188" y="964"/>
                      <a:pt x="1168" y="886"/>
                      <a:pt x="1188" y="808"/>
                    </a:cubicBezTo>
                    <a:cubicBezTo>
                      <a:pt x="1201" y="781"/>
                      <a:pt x="1244" y="753"/>
                      <a:pt x="1296" y="753"/>
                    </a:cubicBezTo>
                    <a:cubicBezTo>
                      <a:pt x="1317" y="753"/>
                      <a:pt x="1340" y="758"/>
                      <a:pt x="1363" y="769"/>
                    </a:cubicBezTo>
                    <a:lnTo>
                      <a:pt x="1499" y="827"/>
                    </a:ln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99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79200" y="1029875"/>
                <a:ext cx="82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47" extrusionOk="0">
                    <a:moveTo>
                      <a:pt x="131" y="1"/>
                    </a:moveTo>
                    <a:cubicBezTo>
                      <a:pt x="94" y="1"/>
                      <a:pt x="57" y="14"/>
                      <a:pt x="20" y="51"/>
                    </a:cubicBezTo>
                    <a:cubicBezTo>
                      <a:pt x="0" y="110"/>
                      <a:pt x="0" y="188"/>
                      <a:pt x="78" y="227"/>
                    </a:cubicBezTo>
                    <a:lnTo>
                      <a:pt x="97" y="246"/>
                    </a:lnTo>
                    <a:cubicBezTo>
                      <a:pt x="117" y="227"/>
                      <a:pt x="175" y="227"/>
                      <a:pt x="195" y="207"/>
                    </a:cubicBezTo>
                    <a:cubicBezTo>
                      <a:pt x="234" y="149"/>
                      <a:pt x="292" y="110"/>
                      <a:pt x="331" y="71"/>
                    </a:cubicBezTo>
                    <a:lnTo>
                      <a:pt x="195" y="13"/>
                    </a:lnTo>
                    <a:cubicBezTo>
                      <a:pt x="173" y="5"/>
                      <a:pt x="152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357125" y="911500"/>
                <a:ext cx="24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98" h="487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58" y="409"/>
                      <a:pt x="97" y="351"/>
                      <a:pt x="97" y="253"/>
                    </a:cubicBezTo>
                    <a:cubicBezTo>
                      <a:pt x="97" y="156"/>
                      <a:pt x="58" y="7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45625" y="9462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798" y="263"/>
                    </a:moveTo>
                    <a:cubicBezTo>
                      <a:pt x="974" y="263"/>
                      <a:pt x="1129" y="283"/>
                      <a:pt x="1246" y="361"/>
                    </a:cubicBezTo>
                    <a:cubicBezTo>
                      <a:pt x="1343" y="419"/>
                      <a:pt x="1382" y="477"/>
                      <a:pt x="1382" y="555"/>
                    </a:cubicBezTo>
                    <a:cubicBezTo>
                      <a:pt x="1382" y="633"/>
                      <a:pt x="1343" y="672"/>
                      <a:pt x="1246" y="750"/>
                    </a:cubicBezTo>
                    <a:cubicBezTo>
                      <a:pt x="1139" y="827"/>
                      <a:pt x="978" y="866"/>
                      <a:pt x="815" y="866"/>
                    </a:cubicBezTo>
                    <a:cubicBezTo>
                      <a:pt x="653" y="866"/>
                      <a:pt x="487" y="827"/>
                      <a:pt x="370" y="750"/>
                    </a:cubicBezTo>
                    <a:cubicBezTo>
                      <a:pt x="273" y="711"/>
                      <a:pt x="215" y="633"/>
                      <a:pt x="215" y="555"/>
                    </a:cubicBezTo>
                    <a:cubicBezTo>
                      <a:pt x="215" y="477"/>
                      <a:pt x="273" y="438"/>
                      <a:pt x="370" y="361"/>
                    </a:cubicBezTo>
                    <a:cubicBezTo>
                      <a:pt x="487" y="283"/>
                      <a:pt x="662" y="263"/>
                      <a:pt x="798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68" y="1041"/>
                      <a:pt x="1324" y="964"/>
                    </a:cubicBezTo>
                    <a:lnTo>
                      <a:pt x="1265" y="944"/>
                    </a:lnTo>
                    <a:cubicBezTo>
                      <a:pt x="1188" y="944"/>
                      <a:pt x="1168" y="866"/>
                      <a:pt x="1226" y="808"/>
                    </a:cubicBezTo>
                    <a:cubicBezTo>
                      <a:pt x="1241" y="764"/>
                      <a:pt x="1288" y="742"/>
                      <a:pt x="1336" y="742"/>
                    </a:cubicBezTo>
                    <a:cubicBezTo>
                      <a:pt x="1352" y="742"/>
                      <a:pt x="1368" y="745"/>
                      <a:pt x="1382" y="750"/>
                    </a:cubicBezTo>
                    <a:lnTo>
                      <a:pt x="1538" y="827"/>
                    </a:lnTo>
                    <a:cubicBezTo>
                      <a:pt x="1616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74825" y="965225"/>
                <a:ext cx="87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4" extrusionOk="0">
                    <a:moveTo>
                      <a:pt x="136" y="0"/>
                    </a:moveTo>
                    <a:cubicBezTo>
                      <a:pt x="97" y="0"/>
                      <a:pt x="58" y="18"/>
                      <a:pt x="20" y="69"/>
                    </a:cubicBezTo>
                    <a:cubicBezTo>
                      <a:pt x="0" y="108"/>
                      <a:pt x="0" y="186"/>
                      <a:pt x="78" y="245"/>
                    </a:cubicBezTo>
                    <a:lnTo>
                      <a:pt x="117" y="264"/>
                    </a:lnTo>
                    <a:cubicBezTo>
                      <a:pt x="156" y="245"/>
                      <a:pt x="175" y="245"/>
                      <a:pt x="195" y="206"/>
                    </a:cubicBezTo>
                    <a:cubicBezTo>
                      <a:pt x="272" y="167"/>
                      <a:pt x="311" y="147"/>
                      <a:pt x="350" y="89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561875" y="1137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266" y="749"/>
                    </a:moveTo>
                    <a:cubicBezTo>
                      <a:pt x="1247" y="754"/>
                      <a:pt x="1231" y="762"/>
                      <a:pt x="1220" y="772"/>
                    </a:cubicBezTo>
                    <a:lnTo>
                      <a:pt x="1220" y="772"/>
                    </a:lnTo>
                    <a:cubicBezTo>
                      <a:pt x="1235" y="765"/>
                      <a:pt x="1251" y="758"/>
                      <a:pt x="1265" y="750"/>
                    </a:cubicBezTo>
                    <a:cubicBezTo>
                      <a:pt x="1265" y="750"/>
                      <a:pt x="1266" y="749"/>
                      <a:pt x="1266" y="749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92"/>
                      <a:pt x="98" y="847"/>
                      <a:pt x="273" y="944"/>
                    </a:cubicBezTo>
                    <a:cubicBezTo>
                      <a:pt x="429" y="1042"/>
                      <a:pt x="623" y="1081"/>
                      <a:pt x="818" y="1081"/>
                    </a:cubicBezTo>
                    <a:cubicBezTo>
                      <a:pt x="993" y="1081"/>
                      <a:pt x="1129" y="1061"/>
                      <a:pt x="1285" y="983"/>
                    </a:cubicBezTo>
                    <a:lnTo>
                      <a:pt x="1265" y="964"/>
                    </a:lnTo>
                    <a:cubicBezTo>
                      <a:pt x="1207" y="944"/>
                      <a:pt x="1187" y="867"/>
                      <a:pt x="1207" y="789"/>
                    </a:cubicBezTo>
                    <a:cubicBezTo>
                      <a:pt x="1210" y="783"/>
                      <a:pt x="1214" y="777"/>
                      <a:pt x="1220" y="772"/>
                    </a:cubicBezTo>
                    <a:lnTo>
                      <a:pt x="1220" y="772"/>
                    </a:lnTo>
                    <a:cubicBezTo>
                      <a:pt x="1101" y="825"/>
                      <a:pt x="955" y="852"/>
                      <a:pt x="813" y="852"/>
                    </a:cubicBezTo>
                    <a:cubicBezTo>
                      <a:pt x="652" y="852"/>
                      <a:pt x="497" y="818"/>
                      <a:pt x="390" y="750"/>
                    </a:cubicBezTo>
                    <a:cubicBezTo>
                      <a:pt x="292" y="692"/>
                      <a:pt x="234" y="633"/>
                      <a:pt x="234" y="555"/>
                    </a:cubicBezTo>
                    <a:cubicBezTo>
                      <a:pt x="234" y="478"/>
                      <a:pt x="292" y="400"/>
                      <a:pt x="390" y="361"/>
                    </a:cubicBezTo>
                    <a:cubicBezTo>
                      <a:pt x="506" y="283"/>
                      <a:pt x="681" y="264"/>
                      <a:pt x="818" y="264"/>
                    </a:cubicBezTo>
                    <a:cubicBezTo>
                      <a:pt x="993" y="264"/>
                      <a:pt x="1129" y="283"/>
                      <a:pt x="126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33"/>
                      <a:pt x="1363" y="672"/>
                      <a:pt x="1266" y="749"/>
                    </a:cubicBezTo>
                    <a:lnTo>
                      <a:pt x="1266" y="749"/>
                    </a:lnTo>
                    <a:cubicBezTo>
                      <a:pt x="1282" y="745"/>
                      <a:pt x="1301" y="742"/>
                      <a:pt x="1320" y="742"/>
                    </a:cubicBezTo>
                    <a:cubicBezTo>
                      <a:pt x="1340" y="742"/>
                      <a:pt x="1361" y="745"/>
                      <a:pt x="1382" y="750"/>
                    </a:cubicBezTo>
                    <a:lnTo>
                      <a:pt x="1499" y="82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2"/>
              <p:cNvSpPr/>
              <p:nvPr/>
            </p:nvSpPr>
            <p:spPr>
              <a:xfrm>
                <a:off x="592025" y="1156600"/>
                <a:ext cx="8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36" extrusionOk="0">
                    <a:moveTo>
                      <a:pt x="124" y="0"/>
                    </a:moveTo>
                    <a:cubicBezTo>
                      <a:pt x="86" y="0"/>
                      <a:pt x="52" y="17"/>
                      <a:pt x="40" y="41"/>
                    </a:cubicBezTo>
                    <a:cubicBezTo>
                      <a:pt x="1" y="99"/>
                      <a:pt x="1" y="177"/>
                      <a:pt x="79" y="216"/>
                    </a:cubicBezTo>
                    <a:lnTo>
                      <a:pt x="98" y="235"/>
                    </a:lnTo>
                    <a:cubicBezTo>
                      <a:pt x="137" y="216"/>
                      <a:pt x="176" y="216"/>
                      <a:pt x="195" y="196"/>
                    </a:cubicBezTo>
                    <a:cubicBezTo>
                      <a:pt x="254" y="177"/>
                      <a:pt x="293" y="119"/>
                      <a:pt x="331" y="99"/>
                    </a:cubicBezTo>
                    <a:lnTo>
                      <a:pt x="195" y="21"/>
                    </a:lnTo>
                    <a:cubicBezTo>
                      <a:pt x="173" y="6"/>
                      <a:pt x="148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2"/>
              <p:cNvSpPr/>
              <p:nvPr/>
            </p:nvSpPr>
            <p:spPr>
              <a:xfrm>
                <a:off x="488925" y="1128175"/>
                <a:ext cx="418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2" extrusionOk="0">
                    <a:moveTo>
                      <a:pt x="817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594"/>
                      <a:pt x="1362" y="653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52" y="832"/>
                      <a:pt x="496" y="798"/>
                      <a:pt x="389" y="730"/>
                    </a:cubicBezTo>
                    <a:cubicBezTo>
                      <a:pt x="292" y="672"/>
                      <a:pt x="234" y="594"/>
                      <a:pt x="234" y="536"/>
                    </a:cubicBezTo>
                    <a:cubicBezTo>
                      <a:pt x="234" y="458"/>
                      <a:pt x="29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47" y="1"/>
                    </a:moveTo>
                    <a:cubicBezTo>
                      <a:pt x="647" y="1"/>
                      <a:pt x="448" y="49"/>
                      <a:pt x="292" y="147"/>
                    </a:cubicBezTo>
                    <a:cubicBezTo>
                      <a:pt x="117" y="244"/>
                      <a:pt x="20" y="380"/>
                      <a:pt x="20" y="536"/>
                    </a:cubicBezTo>
                    <a:cubicBezTo>
                      <a:pt x="0" y="672"/>
                      <a:pt x="98" y="828"/>
                      <a:pt x="273" y="925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265" y="944"/>
                      <a:pt x="1245" y="867"/>
                      <a:pt x="1265" y="789"/>
                    </a:cubicBezTo>
                    <a:cubicBezTo>
                      <a:pt x="1279" y="760"/>
                      <a:pt x="1325" y="742"/>
                      <a:pt x="1371" y="742"/>
                    </a:cubicBezTo>
                    <a:cubicBezTo>
                      <a:pt x="1388" y="742"/>
                      <a:pt x="1405" y="745"/>
                      <a:pt x="1421" y="750"/>
                    </a:cubicBezTo>
                    <a:lnTo>
                      <a:pt x="1557" y="828"/>
                    </a:lnTo>
                    <a:cubicBezTo>
                      <a:pt x="1615" y="750"/>
                      <a:pt x="1673" y="653"/>
                      <a:pt x="1673" y="536"/>
                    </a:cubicBezTo>
                    <a:cubicBezTo>
                      <a:pt x="1673" y="380"/>
                      <a:pt x="1576" y="244"/>
                      <a:pt x="1401" y="147"/>
                    </a:cubicBezTo>
                    <a:cubicBezTo>
                      <a:pt x="1245" y="49"/>
                      <a:pt x="1046" y="1"/>
                      <a:pt x="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2"/>
              <p:cNvSpPr/>
              <p:nvPr/>
            </p:nvSpPr>
            <p:spPr>
              <a:xfrm>
                <a:off x="520050" y="114545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156" y="0"/>
                    </a:moveTo>
                    <a:cubicBezTo>
                      <a:pt x="137" y="0"/>
                      <a:pt x="59" y="39"/>
                      <a:pt x="20" y="78"/>
                    </a:cubicBezTo>
                    <a:cubicBezTo>
                      <a:pt x="0" y="117"/>
                      <a:pt x="0" y="195"/>
                      <a:pt x="59" y="253"/>
                    </a:cubicBezTo>
                    <a:cubicBezTo>
                      <a:pt x="98" y="253"/>
                      <a:pt x="117" y="214"/>
                      <a:pt x="137" y="195"/>
                    </a:cubicBezTo>
                    <a:cubicBezTo>
                      <a:pt x="195" y="176"/>
                      <a:pt x="234" y="117"/>
                      <a:pt x="292" y="7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2"/>
              <p:cNvSpPr/>
              <p:nvPr/>
            </p:nvSpPr>
            <p:spPr>
              <a:xfrm>
                <a:off x="1417900" y="10873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74" y="721"/>
                    </a:moveTo>
                    <a:cubicBezTo>
                      <a:pt x="379" y="724"/>
                      <a:pt x="384" y="727"/>
                      <a:pt x="389" y="730"/>
                    </a:cubicBezTo>
                    <a:cubicBezTo>
                      <a:pt x="413" y="745"/>
                      <a:pt x="440" y="759"/>
                      <a:pt x="468" y="771"/>
                    </a:cubicBezTo>
                    <a:lnTo>
                      <a:pt x="468" y="771"/>
                    </a:lnTo>
                    <a:cubicBezTo>
                      <a:pt x="468" y="770"/>
                      <a:pt x="467" y="770"/>
                      <a:pt x="467" y="769"/>
                    </a:cubicBezTo>
                    <a:cubicBezTo>
                      <a:pt x="439" y="740"/>
                      <a:pt x="405" y="726"/>
                      <a:pt x="374" y="721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33"/>
                      <a:pt x="39" y="750"/>
                      <a:pt x="136" y="827"/>
                    </a:cubicBezTo>
                    <a:lnTo>
                      <a:pt x="292" y="730"/>
                    </a:lnTo>
                    <a:cubicBezTo>
                      <a:pt x="306" y="723"/>
                      <a:pt x="326" y="718"/>
                      <a:pt x="348" y="718"/>
                    </a:cubicBezTo>
                    <a:cubicBezTo>
                      <a:pt x="356" y="718"/>
                      <a:pt x="365" y="719"/>
                      <a:pt x="374" y="721"/>
                    </a:cubicBezTo>
                    <a:lnTo>
                      <a:pt x="374" y="721"/>
                    </a:lnTo>
                    <a:cubicBezTo>
                      <a:pt x="286" y="665"/>
                      <a:pt x="234" y="609"/>
                      <a:pt x="234" y="536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88" y="832"/>
                      <a:pt x="566" y="812"/>
                      <a:pt x="468" y="771"/>
                    </a:cubicBezTo>
                    <a:lnTo>
                      <a:pt x="468" y="771"/>
                    </a:lnTo>
                    <a:cubicBezTo>
                      <a:pt x="487" y="829"/>
                      <a:pt x="486" y="906"/>
                      <a:pt x="409" y="944"/>
                    </a:cubicBezTo>
                    <a:lnTo>
                      <a:pt x="370" y="964"/>
                    </a:lnTo>
                    <a:cubicBezTo>
                      <a:pt x="506" y="1022"/>
                      <a:pt x="681" y="1061"/>
                      <a:pt x="817" y="1061"/>
                    </a:cubicBezTo>
                    <a:cubicBezTo>
                      <a:pt x="1012" y="1061"/>
                      <a:pt x="1245" y="1022"/>
                      <a:pt x="1382" y="925"/>
                    </a:cubicBezTo>
                    <a:cubicBezTo>
                      <a:pt x="1557" y="827"/>
                      <a:pt x="1654" y="67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2"/>
              <p:cNvSpPr/>
              <p:nvPr/>
            </p:nvSpPr>
            <p:spPr>
              <a:xfrm>
                <a:off x="1421300" y="1105150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1"/>
                    </a:moveTo>
                    <a:cubicBezTo>
                      <a:pt x="200" y="1"/>
                      <a:pt x="179" y="6"/>
                      <a:pt x="156" y="17"/>
                    </a:cubicBezTo>
                    <a:lnTo>
                      <a:pt x="0" y="114"/>
                    </a:lnTo>
                    <a:cubicBezTo>
                      <a:pt x="59" y="153"/>
                      <a:pt x="78" y="192"/>
                      <a:pt x="137" y="212"/>
                    </a:cubicBezTo>
                    <a:cubicBezTo>
                      <a:pt x="156" y="231"/>
                      <a:pt x="195" y="231"/>
                      <a:pt x="234" y="251"/>
                    </a:cubicBezTo>
                    <a:lnTo>
                      <a:pt x="273" y="231"/>
                    </a:lnTo>
                    <a:cubicBezTo>
                      <a:pt x="351" y="212"/>
                      <a:pt x="351" y="114"/>
                      <a:pt x="331" y="56"/>
                    </a:cubicBezTo>
                    <a:cubicBezTo>
                      <a:pt x="304" y="29"/>
                      <a:pt x="266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1311875" y="11174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37" y="244"/>
                    </a:moveTo>
                    <a:cubicBezTo>
                      <a:pt x="1012" y="244"/>
                      <a:pt x="1148" y="263"/>
                      <a:pt x="1265" y="341"/>
                    </a:cubicBezTo>
                    <a:cubicBezTo>
                      <a:pt x="1362" y="400"/>
                      <a:pt x="1420" y="458"/>
                      <a:pt x="1420" y="536"/>
                    </a:cubicBezTo>
                    <a:cubicBezTo>
                      <a:pt x="1420" y="614"/>
                      <a:pt x="1362" y="672"/>
                      <a:pt x="1265" y="730"/>
                    </a:cubicBezTo>
                    <a:cubicBezTo>
                      <a:pt x="1148" y="808"/>
                      <a:pt x="983" y="847"/>
                      <a:pt x="820" y="847"/>
                    </a:cubicBezTo>
                    <a:cubicBezTo>
                      <a:pt x="657" y="847"/>
                      <a:pt x="496" y="808"/>
                      <a:pt x="389" y="730"/>
                    </a:cubicBezTo>
                    <a:cubicBezTo>
                      <a:pt x="292" y="691"/>
                      <a:pt x="253" y="614"/>
                      <a:pt x="253" y="536"/>
                    </a:cubicBezTo>
                    <a:cubicBezTo>
                      <a:pt x="253" y="458"/>
                      <a:pt x="292" y="419"/>
                      <a:pt x="389" y="341"/>
                    </a:cubicBezTo>
                    <a:cubicBezTo>
                      <a:pt x="525" y="263"/>
                      <a:pt x="681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58" y="730"/>
                      <a:pt x="136" y="808"/>
                    </a:cubicBezTo>
                    <a:lnTo>
                      <a:pt x="253" y="730"/>
                    </a:lnTo>
                    <a:cubicBezTo>
                      <a:pt x="262" y="726"/>
                      <a:pt x="274" y="723"/>
                      <a:pt x="286" y="723"/>
                    </a:cubicBezTo>
                    <a:cubicBezTo>
                      <a:pt x="328" y="723"/>
                      <a:pt x="384" y="749"/>
                      <a:pt x="428" y="808"/>
                    </a:cubicBezTo>
                    <a:cubicBezTo>
                      <a:pt x="448" y="847"/>
                      <a:pt x="448" y="925"/>
                      <a:pt x="370" y="983"/>
                    </a:cubicBezTo>
                    <a:lnTo>
                      <a:pt x="350" y="983"/>
                    </a:lnTo>
                    <a:cubicBezTo>
                      <a:pt x="486" y="1061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401" y="147"/>
                    </a:cubicBezTo>
                    <a:cubicBezTo>
                      <a:pt x="1236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1314775" y="1135550"/>
                <a:ext cx="8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2" extrusionOk="0">
                    <a:moveTo>
                      <a:pt x="184" y="0"/>
                    </a:moveTo>
                    <a:cubicBezTo>
                      <a:pt x="167" y="0"/>
                      <a:pt x="152" y="2"/>
                      <a:pt x="137" y="7"/>
                    </a:cubicBezTo>
                    <a:lnTo>
                      <a:pt x="1" y="85"/>
                    </a:lnTo>
                    <a:cubicBezTo>
                      <a:pt x="59" y="143"/>
                      <a:pt x="79" y="182"/>
                      <a:pt x="156" y="202"/>
                    </a:cubicBezTo>
                    <a:cubicBezTo>
                      <a:pt x="176" y="221"/>
                      <a:pt x="215" y="221"/>
                      <a:pt x="234" y="221"/>
                    </a:cubicBezTo>
                    <a:lnTo>
                      <a:pt x="254" y="221"/>
                    </a:lnTo>
                    <a:cubicBezTo>
                      <a:pt x="312" y="202"/>
                      <a:pt x="332" y="124"/>
                      <a:pt x="312" y="66"/>
                    </a:cubicBezTo>
                    <a:cubicBezTo>
                      <a:pt x="283" y="22"/>
                      <a:pt x="232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1399425" y="10046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39" y="722"/>
                    </a:moveTo>
                    <a:cubicBezTo>
                      <a:pt x="353" y="732"/>
                      <a:pt x="370" y="742"/>
                      <a:pt x="389" y="749"/>
                    </a:cubicBezTo>
                    <a:cubicBezTo>
                      <a:pt x="409" y="763"/>
                      <a:pt x="430" y="776"/>
                      <a:pt x="453" y="788"/>
                    </a:cubicBezTo>
                    <a:lnTo>
                      <a:pt x="453" y="788"/>
                    </a:lnTo>
                    <a:cubicBezTo>
                      <a:pt x="451" y="781"/>
                      <a:pt x="450" y="775"/>
                      <a:pt x="447" y="769"/>
                    </a:cubicBezTo>
                    <a:cubicBezTo>
                      <a:pt x="434" y="741"/>
                      <a:pt x="390" y="723"/>
                      <a:pt x="339" y="722"/>
                    </a:cubicBezTo>
                    <a:close/>
                    <a:moveTo>
                      <a:pt x="827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32"/>
                      <a:pt x="58" y="730"/>
                      <a:pt x="136" y="827"/>
                    </a:cubicBezTo>
                    <a:lnTo>
                      <a:pt x="272" y="730"/>
                    </a:lnTo>
                    <a:cubicBezTo>
                      <a:pt x="293" y="725"/>
                      <a:pt x="314" y="722"/>
                      <a:pt x="334" y="722"/>
                    </a:cubicBezTo>
                    <a:cubicBezTo>
                      <a:pt x="335" y="722"/>
                      <a:pt x="337" y="722"/>
                      <a:pt x="339" y="722"/>
                    </a:cubicBezTo>
                    <a:lnTo>
                      <a:pt x="339" y="722"/>
                    </a:lnTo>
                    <a:cubicBezTo>
                      <a:pt x="278" y="680"/>
                      <a:pt x="253" y="617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06" y="282"/>
                      <a:pt x="681" y="263"/>
                      <a:pt x="837" y="263"/>
                    </a:cubicBezTo>
                    <a:cubicBezTo>
                      <a:pt x="992" y="263"/>
                      <a:pt x="1148" y="282"/>
                      <a:pt x="1265" y="360"/>
                    </a:cubicBezTo>
                    <a:cubicBezTo>
                      <a:pt x="1362" y="418"/>
                      <a:pt x="1420" y="477"/>
                      <a:pt x="1420" y="555"/>
                    </a:cubicBezTo>
                    <a:cubicBezTo>
                      <a:pt x="1420" y="632"/>
                      <a:pt x="1362" y="671"/>
                      <a:pt x="1265" y="749"/>
                    </a:cubicBezTo>
                    <a:cubicBezTo>
                      <a:pt x="1148" y="827"/>
                      <a:pt x="982" y="866"/>
                      <a:pt x="820" y="866"/>
                    </a:cubicBezTo>
                    <a:cubicBezTo>
                      <a:pt x="686" y="866"/>
                      <a:pt x="555" y="840"/>
                      <a:pt x="453" y="788"/>
                    </a:cubicBezTo>
                    <a:lnTo>
                      <a:pt x="453" y="788"/>
                    </a:lnTo>
                    <a:cubicBezTo>
                      <a:pt x="466" y="843"/>
                      <a:pt x="459" y="909"/>
                      <a:pt x="389" y="944"/>
                    </a:cubicBezTo>
                    <a:lnTo>
                      <a:pt x="350" y="963"/>
                    </a:lnTo>
                    <a:cubicBezTo>
                      <a:pt x="486" y="1041"/>
                      <a:pt x="661" y="1060"/>
                      <a:pt x="837" y="1060"/>
                    </a:cubicBezTo>
                    <a:cubicBezTo>
                      <a:pt x="1031" y="1060"/>
                      <a:pt x="1245" y="1022"/>
                      <a:pt x="1381" y="924"/>
                    </a:cubicBezTo>
                    <a:cubicBezTo>
                      <a:pt x="1556" y="827"/>
                      <a:pt x="1654" y="671"/>
                      <a:pt x="1654" y="535"/>
                    </a:cubicBezTo>
                    <a:cubicBezTo>
                      <a:pt x="1654" y="380"/>
                      <a:pt x="1556" y="243"/>
                      <a:pt x="1381" y="146"/>
                    </a:cubicBezTo>
                    <a:cubicBezTo>
                      <a:pt x="1226" y="49"/>
                      <a:pt x="1026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1402825" y="1023175"/>
                <a:ext cx="827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2" extrusionOk="0">
                    <a:moveTo>
                      <a:pt x="194" y="1"/>
                    </a:moveTo>
                    <a:cubicBezTo>
                      <a:pt x="175" y="1"/>
                      <a:pt x="156" y="3"/>
                      <a:pt x="136" y="8"/>
                    </a:cubicBezTo>
                    <a:lnTo>
                      <a:pt x="0" y="105"/>
                    </a:lnTo>
                    <a:cubicBezTo>
                      <a:pt x="39" y="125"/>
                      <a:pt x="97" y="164"/>
                      <a:pt x="136" y="203"/>
                    </a:cubicBezTo>
                    <a:cubicBezTo>
                      <a:pt x="156" y="222"/>
                      <a:pt x="195" y="222"/>
                      <a:pt x="214" y="261"/>
                    </a:cubicBezTo>
                    <a:lnTo>
                      <a:pt x="253" y="222"/>
                    </a:lnTo>
                    <a:cubicBezTo>
                      <a:pt x="311" y="203"/>
                      <a:pt x="331" y="125"/>
                      <a:pt x="311" y="67"/>
                    </a:cubicBezTo>
                    <a:cubicBezTo>
                      <a:pt x="297" y="23"/>
                      <a:pt x="249" y="1"/>
                      <a:pt x="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2"/>
              <p:cNvSpPr/>
              <p:nvPr/>
            </p:nvSpPr>
            <p:spPr>
              <a:xfrm>
                <a:off x="1310400" y="1025075"/>
                <a:ext cx="408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81" extrusionOk="0">
                    <a:moveTo>
                      <a:pt x="818" y="263"/>
                    </a:moveTo>
                    <a:cubicBezTo>
                      <a:pt x="974" y="263"/>
                      <a:pt x="1129" y="302"/>
                      <a:pt x="1265" y="380"/>
                    </a:cubicBezTo>
                    <a:cubicBezTo>
                      <a:pt x="1363" y="419"/>
                      <a:pt x="1402" y="496"/>
                      <a:pt x="1402" y="574"/>
                    </a:cubicBezTo>
                    <a:cubicBezTo>
                      <a:pt x="1402" y="633"/>
                      <a:pt x="1343" y="691"/>
                      <a:pt x="1265" y="769"/>
                    </a:cubicBezTo>
                    <a:cubicBezTo>
                      <a:pt x="1139" y="837"/>
                      <a:pt x="974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0"/>
                      <a:pt x="234" y="633"/>
                      <a:pt x="234" y="574"/>
                    </a:cubicBezTo>
                    <a:cubicBezTo>
                      <a:pt x="234" y="496"/>
                      <a:pt x="293" y="419"/>
                      <a:pt x="390" y="380"/>
                    </a:cubicBezTo>
                    <a:cubicBezTo>
                      <a:pt x="507" y="302"/>
                      <a:pt x="682" y="263"/>
                      <a:pt x="818" y="26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4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7" y="808"/>
                    </a:cubicBezTo>
                    <a:lnTo>
                      <a:pt x="234" y="730"/>
                    </a:lnTo>
                    <a:cubicBezTo>
                      <a:pt x="293" y="730"/>
                      <a:pt x="351" y="749"/>
                      <a:pt x="390" y="808"/>
                    </a:cubicBezTo>
                    <a:cubicBezTo>
                      <a:pt x="409" y="866"/>
                      <a:pt x="409" y="924"/>
                      <a:pt x="331" y="983"/>
                    </a:cubicBezTo>
                    <a:cubicBezTo>
                      <a:pt x="487" y="1061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35" y="691"/>
                      <a:pt x="1635" y="535"/>
                    </a:cubicBezTo>
                    <a:cubicBezTo>
                      <a:pt x="1635" y="399"/>
                      <a:pt x="1538" y="24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1312850" y="1043875"/>
                <a:ext cx="78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1" extrusionOk="0">
                    <a:moveTo>
                      <a:pt x="180" y="1"/>
                    </a:moveTo>
                    <a:cubicBezTo>
                      <a:pt x="161" y="1"/>
                      <a:pt x="140" y="5"/>
                      <a:pt x="117" y="17"/>
                    </a:cubicBezTo>
                    <a:lnTo>
                      <a:pt x="0" y="75"/>
                    </a:lnTo>
                    <a:cubicBezTo>
                      <a:pt x="39" y="134"/>
                      <a:pt x="78" y="172"/>
                      <a:pt x="156" y="211"/>
                    </a:cubicBezTo>
                    <a:cubicBezTo>
                      <a:pt x="195" y="231"/>
                      <a:pt x="214" y="231"/>
                      <a:pt x="233" y="231"/>
                    </a:cubicBezTo>
                    <a:cubicBezTo>
                      <a:pt x="292" y="211"/>
                      <a:pt x="311" y="134"/>
                      <a:pt x="292" y="56"/>
                    </a:cubicBezTo>
                    <a:cubicBezTo>
                      <a:pt x="264" y="28"/>
                      <a:pt x="227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1228200" y="979825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352" y="705"/>
                    </a:moveTo>
                    <a:cubicBezTo>
                      <a:pt x="364" y="714"/>
                      <a:pt x="376" y="722"/>
                      <a:pt x="390" y="731"/>
                    </a:cubicBezTo>
                    <a:cubicBezTo>
                      <a:pt x="400" y="737"/>
                      <a:pt x="411" y="743"/>
                      <a:pt x="422" y="749"/>
                    </a:cubicBezTo>
                    <a:lnTo>
                      <a:pt x="422" y="749"/>
                    </a:lnTo>
                    <a:cubicBezTo>
                      <a:pt x="408" y="720"/>
                      <a:pt x="382" y="706"/>
                      <a:pt x="352" y="705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50"/>
                      <a:pt x="254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40" y="731"/>
                      <a:pt x="118" y="828"/>
                    </a:cubicBezTo>
                    <a:lnTo>
                      <a:pt x="254" y="731"/>
                    </a:lnTo>
                    <a:cubicBezTo>
                      <a:pt x="286" y="714"/>
                      <a:pt x="318" y="705"/>
                      <a:pt x="346" y="705"/>
                    </a:cubicBezTo>
                    <a:cubicBezTo>
                      <a:pt x="348" y="705"/>
                      <a:pt x="350" y="705"/>
                      <a:pt x="352" y="705"/>
                    </a:cubicBezTo>
                    <a:lnTo>
                      <a:pt x="352" y="705"/>
                    </a:lnTo>
                    <a:cubicBezTo>
                      <a:pt x="278" y="651"/>
                      <a:pt x="234" y="586"/>
                      <a:pt x="234" y="536"/>
                    </a:cubicBezTo>
                    <a:cubicBezTo>
                      <a:pt x="234" y="458"/>
                      <a:pt x="293" y="380"/>
                      <a:pt x="390" y="341"/>
                    </a:cubicBezTo>
                    <a:cubicBezTo>
                      <a:pt x="507" y="264"/>
                      <a:pt x="682" y="244"/>
                      <a:pt x="818" y="244"/>
                    </a:cubicBezTo>
                    <a:cubicBezTo>
                      <a:pt x="974" y="244"/>
                      <a:pt x="1149" y="264"/>
                      <a:pt x="1265" y="341"/>
                    </a:cubicBezTo>
                    <a:cubicBezTo>
                      <a:pt x="1363" y="380"/>
                      <a:pt x="1402" y="458"/>
                      <a:pt x="1402" y="536"/>
                    </a:cubicBezTo>
                    <a:cubicBezTo>
                      <a:pt x="1402" y="594"/>
                      <a:pt x="1363" y="653"/>
                      <a:pt x="1265" y="731"/>
                    </a:cubicBezTo>
                    <a:cubicBezTo>
                      <a:pt x="1139" y="799"/>
                      <a:pt x="974" y="833"/>
                      <a:pt x="813" y="833"/>
                    </a:cubicBezTo>
                    <a:cubicBezTo>
                      <a:pt x="668" y="833"/>
                      <a:pt x="526" y="805"/>
                      <a:pt x="422" y="749"/>
                    </a:cubicBezTo>
                    <a:lnTo>
                      <a:pt x="422" y="749"/>
                    </a:lnTo>
                    <a:cubicBezTo>
                      <a:pt x="425" y="755"/>
                      <a:pt x="427" y="762"/>
                      <a:pt x="429" y="769"/>
                    </a:cubicBezTo>
                    <a:cubicBezTo>
                      <a:pt x="448" y="828"/>
                      <a:pt x="448" y="886"/>
                      <a:pt x="390" y="945"/>
                    </a:cubicBezTo>
                    <a:lnTo>
                      <a:pt x="332" y="964"/>
                    </a:lnTo>
                    <a:cubicBezTo>
                      <a:pt x="487" y="104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8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50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1231625" y="997675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0"/>
                    </a:moveTo>
                    <a:cubicBezTo>
                      <a:pt x="200" y="0"/>
                      <a:pt x="178" y="5"/>
                      <a:pt x="156" y="17"/>
                    </a:cubicBezTo>
                    <a:lnTo>
                      <a:pt x="0" y="114"/>
                    </a:lnTo>
                    <a:cubicBezTo>
                      <a:pt x="39" y="133"/>
                      <a:pt x="78" y="172"/>
                      <a:pt x="136" y="211"/>
                    </a:cubicBezTo>
                    <a:cubicBezTo>
                      <a:pt x="156" y="231"/>
                      <a:pt x="175" y="231"/>
                      <a:pt x="234" y="250"/>
                    </a:cubicBezTo>
                    <a:lnTo>
                      <a:pt x="272" y="231"/>
                    </a:lnTo>
                    <a:cubicBezTo>
                      <a:pt x="331" y="211"/>
                      <a:pt x="350" y="133"/>
                      <a:pt x="331" y="55"/>
                    </a:cubicBezTo>
                    <a:cubicBezTo>
                      <a:pt x="303" y="28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1116825" y="1012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350" y="711"/>
                    </a:moveTo>
                    <a:lnTo>
                      <a:pt x="350" y="711"/>
                    </a:lnTo>
                    <a:cubicBezTo>
                      <a:pt x="362" y="718"/>
                      <a:pt x="376" y="725"/>
                      <a:pt x="390" y="730"/>
                    </a:cubicBezTo>
                    <a:cubicBezTo>
                      <a:pt x="402" y="739"/>
                      <a:pt x="414" y="747"/>
                      <a:pt x="427" y="755"/>
                    </a:cubicBezTo>
                    <a:lnTo>
                      <a:pt x="427" y="755"/>
                    </a:lnTo>
                    <a:cubicBezTo>
                      <a:pt x="406" y="727"/>
                      <a:pt x="380" y="713"/>
                      <a:pt x="350" y="711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lnTo>
                      <a:pt x="273" y="730"/>
                    </a:lnTo>
                    <a:cubicBezTo>
                      <a:pt x="299" y="718"/>
                      <a:pt x="323" y="711"/>
                      <a:pt x="344" y="711"/>
                    </a:cubicBezTo>
                    <a:cubicBezTo>
                      <a:pt x="346" y="711"/>
                      <a:pt x="348" y="711"/>
                      <a:pt x="350" y="711"/>
                    </a:cubicBezTo>
                    <a:lnTo>
                      <a:pt x="350" y="711"/>
                    </a:lnTo>
                    <a:cubicBezTo>
                      <a:pt x="277" y="669"/>
                      <a:pt x="234" y="602"/>
                      <a:pt x="234" y="536"/>
                    </a:cubicBezTo>
                    <a:cubicBezTo>
                      <a:pt x="234" y="478"/>
                      <a:pt x="293" y="400"/>
                      <a:pt x="390" y="341"/>
                    </a:cubicBezTo>
                    <a:cubicBezTo>
                      <a:pt x="507" y="283"/>
                      <a:pt x="682" y="244"/>
                      <a:pt x="837" y="244"/>
                    </a:cubicBezTo>
                    <a:cubicBezTo>
                      <a:pt x="993" y="244"/>
                      <a:pt x="1149" y="264"/>
                      <a:pt x="1265" y="341"/>
                    </a:cubicBezTo>
                    <a:cubicBezTo>
                      <a:pt x="1363" y="400"/>
                      <a:pt x="1421" y="478"/>
                      <a:pt x="1421" y="536"/>
                    </a:cubicBezTo>
                    <a:cubicBezTo>
                      <a:pt x="1421" y="614"/>
                      <a:pt x="1363" y="672"/>
                      <a:pt x="1265" y="730"/>
                    </a:cubicBezTo>
                    <a:cubicBezTo>
                      <a:pt x="1149" y="808"/>
                      <a:pt x="983" y="847"/>
                      <a:pt x="820" y="847"/>
                    </a:cubicBezTo>
                    <a:cubicBezTo>
                      <a:pt x="675" y="847"/>
                      <a:pt x="532" y="816"/>
                      <a:pt x="427" y="755"/>
                    </a:cubicBezTo>
                    <a:lnTo>
                      <a:pt x="427" y="755"/>
                    </a:lnTo>
                    <a:cubicBezTo>
                      <a:pt x="435" y="765"/>
                      <a:pt x="442" y="776"/>
                      <a:pt x="448" y="789"/>
                    </a:cubicBezTo>
                    <a:cubicBezTo>
                      <a:pt x="468" y="828"/>
                      <a:pt x="468" y="906"/>
                      <a:pt x="390" y="964"/>
                    </a:cubicBezTo>
                    <a:lnTo>
                      <a:pt x="331" y="983"/>
                    </a:lnTo>
                    <a:cubicBezTo>
                      <a:pt x="487" y="1061"/>
                      <a:pt x="662" y="1081"/>
                      <a:pt x="818" y="1081"/>
                    </a:cubicBezTo>
                    <a:cubicBezTo>
                      <a:pt x="1012" y="1081"/>
                      <a:pt x="124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1119750" y="1030975"/>
                <a:ext cx="87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1" extrusionOk="0">
                    <a:moveTo>
                      <a:pt x="211" y="0"/>
                    </a:moveTo>
                    <a:cubicBezTo>
                      <a:pt x="194" y="0"/>
                      <a:pt x="176" y="3"/>
                      <a:pt x="156" y="7"/>
                    </a:cubicBezTo>
                    <a:lnTo>
                      <a:pt x="0" y="105"/>
                    </a:lnTo>
                    <a:cubicBezTo>
                      <a:pt x="59" y="144"/>
                      <a:pt x="98" y="183"/>
                      <a:pt x="156" y="202"/>
                    </a:cubicBezTo>
                    <a:cubicBezTo>
                      <a:pt x="176" y="241"/>
                      <a:pt x="195" y="241"/>
                      <a:pt x="234" y="260"/>
                    </a:cubicBezTo>
                    <a:lnTo>
                      <a:pt x="273" y="241"/>
                    </a:lnTo>
                    <a:cubicBezTo>
                      <a:pt x="331" y="202"/>
                      <a:pt x="351" y="144"/>
                      <a:pt x="331" y="66"/>
                    </a:cubicBezTo>
                    <a:cubicBezTo>
                      <a:pt x="302" y="22"/>
                      <a:pt x="262" y="0"/>
                      <a:pt x="2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357600" y="624550"/>
                <a:ext cx="19215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592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7432" y="4591"/>
                    </a:lnTo>
                    <a:lnTo>
                      <a:pt x="7685" y="4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2"/>
              <p:cNvSpPr/>
              <p:nvPr/>
            </p:nvSpPr>
            <p:spPr>
              <a:xfrm>
                <a:off x="542900" y="735925"/>
                <a:ext cx="428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12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1518" y="1012"/>
                    </a:lnTo>
                    <a:lnTo>
                      <a:pt x="1577" y="1012"/>
                    </a:lnTo>
                    <a:cubicBezTo>
                      <a:pt x="1635" y="1012"/>
                      <a:pt x="1654" y="992"/>
                      <a:pt x="1674" y="973"/>
                    </a:cubicBezTo>
                    <a:cubicBezTo>
                      <a:pt x="1713" y="915"/>
                      <a:pt x="1713" y="856"/>
                      <a:pt x="1635" y="798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1006425" y="752950"/>
                <a:ext cx="5375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666" extrusionOk="0">
                    <a:moveTo>
                      <a:pt x="214" y="0"/>
                    </a:moveTo>
                    <a:lnTo>
                      <a:pt x="156" y="20"/>
                    </a:lnTo>
                    <a:cubicBezTo>
                      <a:pt x="137" y="20"/>
                      <a:pt x="117" y="39"/>
                      <a:pt x="117" y="39"/>
                    </a:cubicBezTo>
                    <a:lnTo>
                      <a:pt x="0" y="39"/>
                    </a:lnTo>
                    <a:lnTo>
                      <a:pt x="0" y="7646"/>
                    </a:lnTo>
                    <a:lnTo>
                      <a:pt x="214" y="766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2"/>
              <p:cNvSpPr/>
              <p:nvPr/>
            </p:nvSpPr>
            <p:spPr>
              <a:xfrm>
                <a:off x="1005450" y="944575"/>
                <a:ext cx="63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57" extrusionOk="0">
                    <a:moveTo>
                      <a:pt x="0" y="0"/>
                    </a:moveTo>
                    <a:lnTo>
                      <a:pt x="0" y="39"/>
                    </a:lnTo>
                    <a:cubicBezTo>
                      <a:pt x="0" y="117"/>
                      <a:pt x="59" y="156"/>
                      <a:pt x="137" y="156"/>
                    </a:cubicBezTo>
                    <a:cubicBezTo>
                      <a:pt x="195" y="156"/>
                      <a:pt x="253" y="117"/>
                      <a:pt x="253" y="3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2"/>
              <p:cNvSpPr/>
              <p:nvPr/>
            </p:nvSpPr>
            <p:spPr>
              <a:xfrm>
                <a:off x="1005450" y="748075"/>
                <a:ext cx="63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5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234"/>
                    </a:lnTo>
                    <a:lnTo>
                      <a:pt x="195" y="234"/>
                    </a:lnTo>
                    <a:lnTo>
                      <a:pt x="253" y="215"/>
                    </a:lnTo>
                    <a:lnTo>
                      <a:pt x="253" y="117"/>
                    </a:lnTo>
                    <a:cubicBezTo>
                      <a:pt x="253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1033650" y="880375"/>
                <a:ext cx="4137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1" extrusionOk="0">
                    <a:moveTo>
                      <a:pt x="857" y="234"/>
                    </a:moveTo>
                    <a:cubicBezTo>
                      <a:pt x="1013" y="234"/>
                      <a:pt x="1168" y="253"/>
                      <a:pt x="1285" y="331"/>
                    </a:cubicBezTo>
                    <a:cubicBezTo>
                      <a:pt x="1363" y="390"/>
                      <a:pt x="1441" y="467"/>
                      <a:pt x="1441" y="526"/>
                    </a:cubicBezTo>
                    <a:cubicBezTo>
                      <a:pt x="1441" y="584"/>
                      <a:pt x="1382" y="642"/>
                      <a:pt x="1285" y="720"/>
                    </a:cubicBezTo>
                    <a:cubicBezTo>
                      <a:pt x="1168" y="788"/>
                      <a:pt x="1003" y="822"/>
                      <a:pt x="840" y="822"/>
                    </a:cubicBezTo>
                    <a:cubicBezTo>
                      <a:pt x="677" y="822"/>
                      <a:pt x="516" y="788"/>
                      <a:pt x="409" y="720"/>
                    </a:cubicBezTo>
                    <a:cubicBezTo>
                      <a:pt x="312" y="662"/>
                      <a:pt x="273" y="584"/>
                      <a:pt x="273" y="526"/>
                    </a:cubicBezTo>
                    <a:cubicBezTo>
                      <a:pt x="273" y="448"/>
                      <a:pt x="312" y="390"/>
                      <a:pt x="409" y="331"/>
                    </a:cubicBezTo>
                    <a:cubicBezTo>
                      <a:pt x="526" y="253"/>
                      <a:pt x="701" y="234"/>
                      <a:pt x="857" y="234"/>
                    </a:cubicBezTo>
                    <a:close/>
                    <a:moveTo>
                      <a:pt x="701" y="0"/>
                    </a:moveTo>
                    <a:cubicBezTo>
                      <a:pt x="526" y="39"/>
                      <a:pt x="390" y="59"/>
                      <a:pt x="273" y="137"/>
                    </a:cubicBezTo>
                    <a:cubicBezTo>
                      <a:pt x="98" y="234"/>
                      <a:pt x="1" y="370"/>
                      <a:pt x="1" y="526"/>
                    </a:cubicBezTo>
                    <a:cubicBezTo>
                      <a:pt x="1" y="662"/>
                      <a:pt x="98" y="818"/>
                      <a:pt x="273" y="89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3" y="1051"/>
                      <a:pt x="1246" y="993"/>
                      <a:pt x="1382" y="895"/>
                    </a:cubicBezTo>
                    <a:cubicBezTo>
                      <a:pt x="1557" y="798"/>
                      <a:pt x="1655" y="662"/>
                      <a:pt x="1655" y="526"/>
                    </a:cubicBezTo>
                    <a:cubicBezTo>
                      <a:pt x="1655" y="370"/>
                      <a:pt x="1557" y="214"/>
                      <a:pt x="1382" y="137"/>
                    </a:cubicBezTo>
                    <a:cubicBezTo>
                      <a:pt x="1265" y="59"/>
                      <a:pt x="1090" y="0"/>
                      <a:pt x="954" y="0"/>
                    </a:cubicBezTo>
                    <a:lnTo>
                      <a:pt x="954" y="59"/>
                    </a:lnTo>
                    <a:cubicBezTo>
                      <a:pt x="954" y="137"/>
                      <a:pt x="896" y="176"/>
                      <a:pt x="818" y="176"/>
                    </a:cubicBezTo>
                    <a:cubicBezTo>
                      <a:pt x="760" y="176"/>
                      <a:pt x="701" y="137"/>
                      <a:pt x="701" y="5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1051175" y="726675"/>
                <a:ext cx="635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149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6148"/>
                    </a:lnTo>
                    <a:lnTo>
                      <a:pt x="253" y="614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1051175" y="721825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17"/>
                    </a:cubicBezTo>
                    <a:lnTo>
                      <a:pt x="0" y="350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1051175" y="880375"/>
                <a:ext cx="635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6" extrusionOk="0">
                    <a:moveTo>
                      <a:pt x="0" y="0"/>
                    </a:moveTo>
                    <a:lnTo>
                      <a:pt x="0" y="59"/>
                    </a:lnTo>
                    <a:cubicBezTo>
                      <a:pt x="0" y="137"/>
                      <a:pt x="59" y="176"/>
                      <a:pt x="117" y="176"/>
                    </a:cubicBezTo>
                    <a:cubicBezTo>
                      <a:pt x="195" y="176"/>
                      <a:pt x="253" y="137"/>
                      <a:pt x="253" y="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1079875" y="821025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17" y="215"/>
                    </a:moveTo>
                    <a:cubicBezTo>
                      <a:pt x="992" y="215"/>
                      <a:pt x="1128" y="234"/>
                      <a:pt x="1265" y="312"/>
                    </a:cubicBezTo>
                    <a:cubicBezTo>
                      <a:pt x="1362" y="390"/>
                      <a:pt x="1401" y="468"/>
                      <a:pt x="1401" y="507"/>
                    </a:cubicBezTo>
                    <a:cubicBezTo>
                      <a:pt x="1401" y="585"/>
                      <a:pt x="1362" y="623"/>
                      <a:pt x="1265" y="701"/>
                    </a:cubicBezTo>
                    <a:cubicBezTo>
                      <a:pt x="1138" y="769"/>
                      <a:pt x="973" y="803"/>
                      <a:pt x="812" y="803"/>
                    </a:cubicBezTo>
                    <a:cubicBezTo>
                      <a:pt x="652" y="803"/>
                      <a:pt x="496" y="769"/>
                      <a:pt x="389" y="701"/>
                    </a:cubicBezTo>
                    <a:cubicBezTo>
                      <a:pt x="292" y="643"/>
                      <a:pt x="234" y="585"/>
                      <a:pt x="234" y="507"/>
                    </a:cubicBezTo>
                    <a:cubicBezTo>
                      <a:pt x="234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17" y="215"/>
                    </a:cubicBezTo>
                    <a:close/>
                    <a:moveTo>
                      <a:pt x="700" y="1"/>
                    </a:moveTo>
                    <a:cubicBezTo>
                      <a:pt x="52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28" y="993"/>
                      <a:pt x="623" y="1032"/>
                      <a:pt x="817" y="1032"/>
                    </a:cubicBezTo>
                    <a:cubicBezTo>
                      <a:pt x="1012" y="1032"/>
                      <a:pt x="1245" y="993"/>
                      <a:pt x="1381" y="896"/>
                    </a:cubicBezTo>
                    <a:cubicBezTo>
                      <a:pt x="1556" y="799"/>
                      <a:pt x="1654" y="643"/>
                      <a:pt x="1654" y="507"/>
                    </a:cubicBezTo>
                    <a:cubicBezTo>
                      <a:pt x="1654" y="371"/>
                      <a:pt x="1556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118"/>
                      <a:pt x="876" y="176"/>
                      <a:pt x="81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2"/>
              <p:cNvSpPr/>
              <p:nvPr/>
            </p:nvSpPr>
            <p:spPr>
              <a:xfrm>
                <a:off x="1097375" y="699925"/>
                <a:ext cx="635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845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4825"/>
                    </a:lnTo>
                    <a:cubicBezTo>
                      <a:pt x="78" y="4825"/>
                      <a:pt x="156" y="4825"/>
                      <a:pt x="253" y="4845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1097375" y="695550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1097375" y="820675"/>
                <a:ext cx="63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1" extrusionOk="0">
                    <a:moveTo>
                      <a:pt x="120" y="0"/>
                    </a:moveTo>
                    <a:cubicBezTo>
                      <a:pt x="78" y="0"/>
                      <a:pt x="39" y="5"/>
                      <a:pt x="0" y="15"/>
                    </a:cubicBezTo>
                    <a:lnTo>
                      <a:pt x="0" y="54"/>
                    </a:lnTo>
                    <a:cubicBezTo>
                      <a:pt x="0" y="132"/>
                      <a:pt x="59" y="190"/>
                      <a:pt x="117" y="190"/>
                    </a:cubicBezTo>
                    <a:cubicBezTo>
                      <a:pt x="195" y="190"/>
                      <a:pt x="253" y="132"/>
                      <a:pt x="253" y="54"/>
                    </a:cubicBezTo>
                    <a:lnTo>
                      <a:pt x="253" y="15"/>
                    </a:lnTo>
                    <a:cubicBezTo>
                      <a:pt x="205" y="5"/>
                      <a:pt x="161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1125575" y="757325"/>
                <a:ext cx="413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2" extrusionOk="0">
                    <a:moveTo>
                      <a:pt x="818" y="214"/>
                    </a:moveTo>
                    <a:cubicBezTo>
                      <a:pt x="993" y="214"/>
                      <a:pt x="1129" y="234"/>
                      <a:pt x="1246" y="312"/>
                    </a:cubicBezTo>
                    <a:cubicBezTo>
                      <a:pt x="1363" y="389"/>
                      <a:pt x="1402" y="448"/>
                      <a:pt x="1402" y="506"/>
                    </a:cubicBezTo>
                    <a:cubicBezTo>
                      <a:pt x="1402" y="584"/>
                      <a:pt x="1363" y="623"/>
                      <a:pt x="1265" y="701"/>
                    </a:cubicBezTo>
                    <a:cubicBezTo>
                      <a:pt x="1139" y="769"/>
                      <a:pt x="974" y="803"/>
                      <a:pt x="813" y="803"/>
                    </a:cubicBezTo>
                    <a:cubicBezTo>
                      <a:pt x="653" y="803"/>
                      <a:pt x="497" y="769"/>
                      <a:pt x="390" y="701"/>
                    </a:cubicBezTo>
                    <a:cubicBezTo>
                      <a:pt x="293" y="642"/>
                      <a:pt x="234" y="584"/>
                      <a:pt x="234" y="506"/>
                    </a:cubicBezTo>
                    <a:cubicBezTo>
                      <a:pt x="234" y="428"/>
                      <a:pt x="293" y="389"/>
                      <a:pt x="390" y="312"/>
                    </a:cubicBezTo>
                    <a:cubicBezTo>
                      <a:pt x="507" y="234"/>
                      <a:pt x="682" y="214"/>
                      <a:pt x="818" y="214"/>
                    </a:cubicBezTo>
                    <a:close/>
                    <a:moveTo>
                      <a:pt x="701" y="0"/>
                    </a:moveTo>
                    <a:cubicBezTo>
                      <a:pt x="526" y="20"/>
                      <a:pt x="390" y="39"/>
                      <a:pt x="254" y="117"/>
                    </a:cubicBezTo>
                    <a:cubicBezTo>
                      <a:pt x="98" y="214"/>
                      <a:pt x="1" y="351"/>
                      <a:pt x="1" y="506"/>
                    </a:cubicBezTo>
                    <a:cubicBezTo>
                      <a:pt x="1" y="642"/>
                      <a:pt x="98" y="798"/>
                      <a:pt x="254" y="895"/>
                    </a:cubicBezTo>
                    <a:cubicBezTo>
                      <a:pt x="429" y="993"/>
                      <a:pt x="623" y="1031"/>
                      <a:pt x="818" y="1031"/>
                    </a:cubicBezTo>
                    <a:cubicBezTo>
                      <a:pt x="1013" y="1031"/>
                      <a:pt x="1227" y="993"/>
                      <a:pt x="1382" y="895"/>
                    </a:cubicBezTo>
                    <a:cubicBezTo>
                      <a:pt x="1557" y="798"/>
                      <a:pt x="1655" y="642"/>
                      <a:pt x="1655" y="506"/>
                    </a:cubicBezTo>
                    <a:cubicBezTo>
                      <a:pt x="1655" y="351"/>
                      <a:pt x="1557" y="214"/>
                      <a:pt x="1382" y="117"/>
                    </a:cubicBezTo>
                    <a:cubicBezTo>
                      <a:pt x="1246" y="39"/>
                      <a:pt x="1090" y="0"/>
                      <a:pt x="935" y="0"/>
                    </a:cubicBezTo>
                    <a:lnTo>
                      <a:pt x="935" y="39"/>
                    </a:lnTo>
                    <a:cubicBezTo>
                      <a:pt x="935" y="117"/>
                      <a:pt x="896" y="156"/>
                      <a:pt x="818" y="156"/>
                    </a:cubicBezTo>
                    <a:cubicBezTo>
                      <a:pt x="740" y="156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1143100" y="673675"/>
                <a:ext cx="585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347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0" y="3346"/>
                    </a:lnTo>
                    <a:cubicBezTo>
                      <a:pt x="39" y="3327"/>
                      <a:pt x="83" y="3317"/>
                      <a:pt x="124" y="3317"/>
                    </a:cubicBezTo>
                    <a:cubicBezTo>
                      <a:pt x="166" y="3317"/>
                      <a:pt x="205" y="3327"/>
                      <a:pt x="234" y="3346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1143100" y="668800"/>
                <a:ext cx="58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51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34" y="195"/>
                    </a:lnTo>
                    <a:lnTo>
                      <a:pt x="234" y="13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1143100" y="756600"/>
                <a:ext cx="585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85" extrusionOk="0">
                    <a:moveTo>
                      <a:pt x="124" y="0"/>
                    </a:moveTo>
                    <a:cubicBezTo>
                      <a:pt x="83" y="0"/>
                      <a:pt x="39" y="10"/>
                      <a:pt x="0" y="29"/>
                    </a:cubicBezTo>
                    <a:lnTo>
                      <a:pt x="0" y="68"/>
                    </a:lnTo>
                    <a:cubicBezTo>
                      <a:pt x="0" y="146"/>
                      <a:pt x="39" y="185"/>
                      <a:pt x="117" y="185"/>
                    </a:cubicBezTo>
                    <a:cubicBezTo>
                      <a:pt x="195" y="185"/>
                      <a:pt x="234" y="146"/>
                      <a:pt x="234" y="68"/>
                    </a:cubicBezTo>
                    <a:lnTo>
                      <a:pt x="234" y="29"/>
                    </a:lnTo>
                    <a:cubicBezTo>
                      <a:pt x="205" y="10"/>
                      <a:pt x="16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4" name="Google Shape;2164;p32"/>
          <p:cNvGrpSpPr/>
          <p:nvPr/>
        </p:nvGrpSpPr>
        <p:grpSpPr>
          <a:xfrm>
            <a:off x="350925" y="623687"/>
            <a:ext cx="2133179" cy="3854388"/>
            <a:chOff x="350925" y="623687"/>
            <a:chExt cx="2133179" cy="3854388"/>
          </a:xfrm>
        </p:grpSpPr>
        <p:grpSp>
          <p:nvGrpSpPr>
            <p:cNvPr id="2165" name="Google Shape;2165;p32"/>
            <p:cNvGrpSpPr/>
            <p:nvPr/>
          </p:nvGrpSpPr>
          <p:grpSpPr>
            <a:xfrm>
              <a:off x="1229862" y="1797525"/>
              <a:ext cx="762741" cy="1311760"/>
              <a:chOff x="5309625" y="6138225"/>
              <a:chExt cx="762741" cy="1311760"/>
            </a:xfrm>
          </p:grpSpPr>
          <p:sp>
            <p:nvSpPr>
              <p:cNvPr id="2166" name="Google Shape;2166;p32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1" name="Google Shape;2201;p32"/>
            <p:cNvGrpSpPr/>
            <p:nvPr/>
          </p:nvGrpSpPr>
          <p:grpSpPr>
            <a:xfrm>
              <a:off x="350925" y="3668675"/>
              <a:ext cx="1314274" cy="809400"/>
              <a:chOff x="5522300" y="5335650"/>
              <a:chExt cx="1314274" cy="809400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2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2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2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2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2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2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2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2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2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2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2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2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2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2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2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2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2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2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2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2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2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2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2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2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2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2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2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2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2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2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2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2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2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2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" name="Google Shape;2292;p32"/>
            <p:cNvGrpSpPr/>
            <p:nvPr/>
          </p:nvGrpSpPr>
          <p:grpSpPr>
            <a:xfrm>
              <a:off x="925630" y="813427"/>
              <a:ext cx="642501" cy="606585"/>
              <a:chOff x="-4345070" y="3726402"/>
              <a:chExt cx="642501" cy="606585"/>
            </a:xfrm>
          </p:grpSpPr>
          <p:sp>
            <p:nvSpPr>
              <p:cNvPr id="2293" name="Google Shape;2293;p32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2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2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2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2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" name="Google Shape;2306;p32"/>
            <p:cNvGrpSpPr/>
            <p:nvPr/>
          </p:nvGrpSpPr>
          <p:grpSpPr>
            <a:xfrm>
              <a:off x="1901746" y="623687"/>
              <a:ext cx="491637" cy="986062"/>
              <a:chOff x="4225370" y="-782119"/>
              <a:chExt cx="299250" cy="600196"/>
            </a:xfrm>
          </p:grpSpPr>
          <p:sp>
            <p:nvSpPr>
              <p:cNvPr id="2307" name="Google Shape;2307;p32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rgbClr val="322F3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2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32"/>
            <p:cNvGrpSpPr/>
            <p:nvPr/>
          </p:nvGrpSpPr>
          <p:grpSpPr>
            <a:xfrm>
              <a:off x="495023" y="2122138"/>
              <a:ext cx="373850" cy="899213"/>
              <a:chOff x="10985382" y="-7411116"/>
              <a:chExt cx="815553" cy="1961633"/>
            </a:xfrm>
          </p:grpSpPr>
          <p:sp>
            <p:nvSpPr>
              <p:cNvPr id="2320" name="Google Shape;2320;p32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2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2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2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7" name="Google Shape;2337;p32"/>
            <p:cNvGrpSpPr/>
            <p:nvPr/>
          </p:nvGrpSpPr>
          <p:grpSpPr>
            <a:xfrm>
              <a:off x="2182135" y="3792212"/>
              <a:ext cx="301969" cy="562336"/>
              <a:chOff x="7686885" y="2546950"/>
              <a:chExt cx="301969" cy="562336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23" name="Google Shape;23;p4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2" name="Google Shape;72;p4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" name="Google Shape;73;p4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" name="Google Shape;74;p4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5" name="Google Shape;75;p4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6" name="Google Shape;76;p4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7" name="Google Shape;77;p4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8" name="Google Shape;78;p4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3756650" y="1054625"/>
            <a:ext cx="46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1"/>
          </p:nvPr>
        </p:nvSpPr>
        <p:spPr>
          <a:xfrm>
            <a:off x="3756650" y="2146150"/>
            <a:ext cx="3676800" cy="20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4210350" y="1621000"/>
            <a:ext cx="3965700" cy="12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4210450" y="2903800"/>
            <a:ext cx="396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"/>
          </p:nvPr>
        </p:nvSpPr>
        <p:spPr>
          <a:xfrm>
            <a:off x="902401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2"/>
          </p:nvPr>
        </p:nvSpPr>
        <p:spPr>
          <a:xfrm>
            <a:off x="902405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3"/>
          </p:nvPr>
        </p:nvSpPr>
        <p:spPr>
          <a:xfrm>
            <a:off x="4827470" y="22693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4"/>
          </p:nvPr>
        </p:nvSpPr>
        <p:spPr>
          <a:xfrm>
            <a:off x="4827470" y="3855175"/>
            <a:ext cx="281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2408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2409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7" hasCustomPrompt="1"/>
          </p:nvPr>
        </p:nvSpPr>
        <p:spPr>
          <a:xfrm>
            <a:off x="4827477" y="1497175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8" hasCustomPrompt="1"/>
          </p:nvPr>
        </p:nvSpPr>
        <p:spPr>
          <a:xfrm>
            <a:off x="4827477" y="3083000"/>
            <a:ext cx="10305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902400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4827472" y="1927375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4"/>
          </p:nvPr>
        </p:nvSpPr>
        <p:spPr>
          <a:xfrm>
            <a:off x="902400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5"/>
          </p:nvPr>
        </p:nvSpPr>
        <p:spPr>
          <a:xfrm>
            <a:off x="4827472" y="351315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183" name="Google Shape;183;p1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2" name="Google Shape;232;p13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3" name="Google Shape;233;p13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4" name="Google Shape;234;p13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5" name="Google Shape;235;p13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6" name="Google Shape;236;p13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7" name="Google Shape;237;p13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238" name="Google Shape;238;p13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2"/>
          <p:cNvSpPr txBox="1">
            <a:spLocks noGrp="1"/>
          </p:cNvSpPr>
          <p:nvPr>
            <p:ph type="subTitle" idx="1"/>
          </p:nvPr>
        </p:nvSpPr>
        <p:spPr>
          <a:xfrm>
            <a:off x="4939585" y="2980824"/>
            <a:ext cx="2623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2"/>
          <p:cNvSpPr txBox="1">
            <a:spLocks noGrp="1"/>
          </p:cNvSpPr>
          <p:nvPr>
            <p:ph type="subTitle" idx="2"/>
          </p:nvPr>
        </p:nvSpPr>
        <p:spPr>
          <a:xfrm>
            <a:off x="1580613" y="2980824"/>
            <a:ext cx="2623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2"/>
          <p:cNvSpPr txBox="1">
            <a:spLocks noGrp="1"/>
          </p:cNvSpPr>
          <p:nvPr>
            <p:ph type="subTitle" idx="3"/>
          </p:nvPr>
        </p:nvSpPr>
        <p:spPr>
          <a:xfrm>
            <a:off x="1580613" y="2589925"/>
            <a:ext cx="2623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624" name="Google Shape;624;p22"/>
          <p:cNvSpPr txBox="1">
            <a:spLocks noGrp="1"/>
          </p:cNvSpPr>
          <p:nvPr>
            <p:ph type="subTitle" idx="4"/>
          </p:nvPr>
        </p:nvSpPr>
        <p:spPr>
          <a:xfrm>
            <a:off x="4939588" y="2589925"/>
            <a:ext cx="2623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kbak One"/>
              <a:buNone/>
              <a:defRPr sz="24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grpSp>
        <p:nvGrpSpPr>
          <p:cNvPr id="625" name="Google Shape;625;p22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626" name="Google Shape;626;p22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5" name="Google Shape;675;p22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6" name="Google Shape;676;p22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7" name="Google Shape;677;p22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8" name="Google Shape;678;p22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79" name="Google Shape;679;p22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80" name="Google Shape;680;p22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681" name="Google Shape;681;p22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686" name="Google Shape;686;p23"/>
          <p:cNvSpPr txBox="1">
            <a:spLocks noGrp="1"/>
          </p:cNvSpPr>
          <p:nvPr>
            <p:ph type="subTitle" idx="1"/>
          </p:nvPr>
        </p:nvSpPr>
        <p:spPr>
          <a:xfrm>
            <a:off x="4996545" y="1505700"/>
            <a:ext cx="3028500" cy="27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3"/>
          <p:cNvSpPr txBox="1">
            <a:spLocks noGrp="1"/>
          </p:cNvSpPr>
          <p:nvPr>
            <p:ph type="subTitle" idx="2"/>
          </p:nvPr>
        </p:nvSpPr>
        <p:spPr>
          <a:xfrm>
            <a:off x="1118950" y="1505700"/>
            <a:ext cx="3028500" cy="27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8" name="Google Shape;688;p23"/>
          <p:cNvGrpSpPr/>
          <p:nvPr/>
        </p:nvGrpSpPr>
        <p:grpSpPr>
          <a:xfrm rot="10800000" flipH="1">
            <a:off x="350929" y="391075"/>
            <a:ext cx="276300" cy="4383600"/>
            <a:chOff x="8536254" y="391075"/>
            <a:chExt cx="276300" cy="4383600"/>
          </a:xfrm>
        </p:grpSpPr>
        <p:sp>
          <p:nvSpPr>
            <p:cNvPr id="689" name="Google Shape;689;p23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8" name="Google Shape;738;p23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39" name="Google Shape;739;p23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0" name="Google Shape;740;p23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1" name="Google Shape;741;p23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2" name="Google Shape;742;p23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3" name="Google Shape;743;p23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744" name="Google Shape;744;p23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31"/>
          <p:cNvGrpSpPr/>
          <p:nvPr/>
        </p:nvGrpSpPr>
        <p:grpSpPr>
          <a:xfrm>
            <a:off x="5604948" y="391075"/>
            <a:ext cx="3207789" cy="4383600"/>
            <a:chOff x="5309625" y="391075"/>
            <a:chExt cx="3503100" cy="4383600"/>
          </a:xfrm>
        </p:grpSpPr>
        <p:sp>
          <p:nvSpPr>
            <p:cNvPr id="1046" name="Google Shape;1046;p31"/>
            <p:cNvSpPr/>
            <p:nvPr/>
          </p:nvSpPr>
          <p:spPr>
            <a:xfrm>
              <a:off x="5309625" y="391075"/>
              <a:ext cx="35031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5314549" y="395586"/>
              <a:ext cx="3493047" cy="4375061"/>
              <a:chOff x="697175" y="461850"/>
              <a:chExt cx="1672675" cy="2098250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1341150" y="2552100"/>
                <a:ext cx="180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261" extrusionOk="0">
                    <a:moveTo>
                      <a:pt x="191" y="0"/>
                    </a:moveTo>
                    <a:cubicBezTo>
                      <a:pt x="127" y="0"/>
                      <a:pt x="62" y="9"/>
                      <a:pt x="0" y="27"/>
                    </a:cubicBezTo>
                    <a:lnTo>
                      <a:pt x="292" y="203"/>
                    </a:lnTo>
                    <a:cubicBezTo>
                      <a:pt x="311" y="222"/>
                      <a:pt x="331" y="241"/>
                      <a:pt x="331" y="261"/>
                    </a:cubicBezTo>
                    <a:lnTo>
                      <a:pt x="720" y="261"/>
                    </a:lnTo>
                    <a:cubicBezTo>
                      <a:pt x="700" y="222"/>
                      <a:pt x="662" y="144"/>
                      <a:pt x="584" y="105"/>
                    </a:cubicBezTo>
                    <a:cubicBezTo>
                      <a:pt x="465" y="39"/>
                      <a:pt x="328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332375" y="2556175"/>
                <a:ext cx="63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37" extrusionOk="0">
                    <a:moveTo>
                      <a:pt x="59" y="1"/>
                    </a:moveTo>
                    <a:cubicBezTo>
                      <a:pt x="40" y="59"/>
                      <a:pt x="40" y="78"/>
                      <a:pt x="1" y="137"/>
                    </a:cubicBezTo>
                    <a:lnTo>
                      <a:pt x="254" y="137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223925" y="2494400"/>
                <a:ext cx="209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58" extrusionOk="0">
                    <a:moveTo>
                      <a:pt x="137" y="1"/>
                    </a:moveTo>
                    <a:cubicBezTo>
                      <a:pt x="0" y="118"/>
                      <a:pt x="39" y="273"/>
                      <a:pt x="214" y="370"/>
                    </a:cubicBezTo>
                    <a:cubicBezTo>
                      <a:pt x="316" y="427"/>
                      <a:pt x="438" y="457"/>
                      <a:pt x="565" y="457"/>
                    </a:cubicBezTo>
                    <a:cubicBezTo>
                      <a:pt x="655" y="457"/>
                      <a:pt x="748" y="442"/>
                      <a:pt x="837" y="409"/>
                    </a:cubicBez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233175" y="2490050"/>
                <a:ext cx="199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48" extrusionOk="0">
                    <a:moveTo>
                      <a:pt x="202" y="0"/>
                    </a:moveTo>
                    <a:cubicBezTo>
                      <a:pt x="136" y="0"/>
                      <a:pt x="68" y="7"/>
                      <a:pt x="0" y="19"/>
                    </a:cubicBezTo>
                    <a:lnTo>
                      <a:pt x="720" y="447"/>
                    </a:lnTo>
                    <a:cubicBezTo>
                      <a:pt x="798" y="311"/>
                      <a:pt x="739" y="194"/>
                      <a:pt x="603" y="97"/>
                    </a:cubicBezTo>
                    <a:cubicBezTo>
                      <a:pt x="484" y="31"/>
                      <a:pt x="346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898595" y="2557575"/>
                <a:ext cx="19908" cy="1498"/>
              </a:xfrm>
              <a:custGeom>
                <a:avLst/>
                <a:gdLst/>
                <a:ahLst/>
                <a:cxnLst/>
                <a:rect l="l" t="t" r="r" b="b"/>
                <a:pathLst>
                  <a:path w="796" h="106" extrusionOk="0">
                    <a:moveTo>
                      <a:pt x="392" y="0"/>
                    </a:moveTo>
                    <a:cubicBezTo>
                      <a:pt x="251" y="0"/>
                      <a:pt x="115" y="30"/>
                      <a:pt x="18" y="88"/>
                    </a:cubicBezTo>
                    <a:lnTo>
                      <a:pt x="796" y="88"/>
                    </a:lnTo>
                    <a:cubicBezTo>
                      <a:pt x="679" y="30"/>
                      <a:pt x="533" y="0"/>
                      <a:pt x="392" y="0"/>
                    </a:cubicBezTo>
                    <a:close/>
                    <a:moveTo>
                      <a:pt x="18" y="88"/>
                    </a:moveTo>
                    <a:cubicBezTo>
                      <a:pt x="5" y="88"/>
                      <a:pt x="0" y="105"/>
                      <a:pt x="5" y="105"/>
                    </a:cubicBezTo>
                    <a:cubicBezTo>
                      <a:pt x="7" y="105"/>
                      <a:pt x="11" y="101"/>
                      <a:pt x="18" y="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1116925" y="2428150"/>
                <a:ext cx="292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22" extrusionOk="0">
                    <a:moveTo>
                      <a:pt x="586" y="0"/>
                    </a:moveTo>
                    <a:cubicBezTo>
                      <a:pt x="453" y="0"/>
                      <a:pt x="321" y="34"/>
                      <a:pt x="214" y="102"/>
                    </a:cubicBezTo>
                    <a:cubicBezTo>
                      <a:pt x="0" y="219"/>
                      <a:pt x="0" y="414"/>
                      <a:pt x="214" y="530"/>
                    </a:cubicBezTo>
                    <a:cubicBezTo>
                      <a:pt x="324" y="591"/>
                      <a:pt x="456" y="621"/>
                      <a:pt x="592" y="621"/>
                    </a:cubicBezTo>
                    <a:cubicBezTo>
                      <a:pt x="674" y="621"/>
                      <a:pt x="757" y="610"/>
                      <a:pt x="837" y="589"/>
                    </a:cubicBezTo>
                    <a:lnTo>
                      <a:pt x="623" y="452"/>
                    </a:lnTo>
                    <a:cubicBezTo>
                      <a:pt x="526" y="414"/>
                      <a:pt x="506" y="336"/>
                      <a:pt x="545" y="297"/>
                    </a:cubicBezTo>
                    <a:cubicBezTo>
                      <a:pt x="574" y="253"/>
                      <a:pt x="614" y="231"/>
                      <a:pt x="665" y="231"/>
                    </a:cubicBezTo>
                    <a:cubicBezTo>
                      <a:pt x="683" y="231"/>
                      <a:pt x="701" y="234"/>
                      <a:pt x="720" y="238"/>
                    </a:cubicBezTo>
                    <a:lnTo>
                      <a:pt x="1070" y="433"/>
                    </a:lnTo>
                    <a:cubicBezTo>
                      <a:pt x="1168" y="316"/>
                      <a:pt x="1109" y="200"/>
                      <a:pt x="973" y="102"/>
                    </a:cubicBezTo>
                    <a:cubicBezTo>
                      <a:pt x="856" y="34"/>
                      <a:pt x="720" y="0"/>
                      <a:pt x="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1094050" y="20931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1" y="39"/>
                      <a:pt x="254" y="117"/>
                    </a:cubicBezTo>
                    <a:cubicBezTo>
                      <a:pt x="1" y="273"/>
                      <a:pt x="1" y="487"/>
                      <a:pt x="254" y="623"/>
                    </a:cubicBezTo>
                    <a:cubicBezTo>
                      <a:pt x="371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1057100" y="21145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3" y="117"/>
                    </a:cubicBezTo>
                    <a:cubicBezTo>
                      <a:pt x="0" y="253"/>
                      <a:pt x="0" y="487"/>
                      <a:pt x="253" y="623"/>
                    </a:cubicBezTo>
                    <a:cubicBezTo>
                      <a:pt x="377" y="697"/>
                      <a:pt x="539" y="724"/>
                      <a:pt x="696" y="724"/>
                    </a:cubicBezTo>
                    <a:cubicBezTo>
                      <a:pt x="787" y="724"/>
                      <a:pt x="875" y="715"/>
                      <a:pt x="954" y="701"/>
                    </a:cubicBezTo>
                    <a:cubicBezTo>
                      <a:pt x="759" y="584"/>
                      <a:pt x="662" y="526"/>
                      <a:pt x="662" y="526"/>
                    </a:cubicBezTo>
                    <a:cubicBezTo>
                      <a:pt x="584" y="506"/>
                      <a:pt x="565" y="428"/>
                      <a:pt x="604" y="351"/>
                    </a:cubicBezTo>
                    <a:cubicBezTo>
                      <a:pt x="632" y="322"/>
                      <a:pt x="671" y="304"/>
                      <a:pt x="720" y="304"/>
                    </a:cubicBezTo>
                    <a:cubicBezTo>
                      <a:pt x="738" y="304"/>
                      <a:pt x="758" y="307"/>
                      <a:pt x="779" y="312"/>
                    </a:cubicBezTo>
                    <a:lnTo>
                      <a:pt x="1226" y="545"/>
                    </a:lnTo>
                    <a:cubicBezTo>
                      <a:pt x="1362" y="409"/>
                      <a:pt x="1343" y="234"/>
                      <a:pt x="1129" y="117"/>
                    </a:cubicBezTo>
                    <a:cubicBezTo>
                      <a:pt x="1002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888325" y="1452200"/>
                <a:ext cx="112375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2663" extrusionOk="0">
                    <a:moveTo>
                      <a:pt x="4365" y="0"/>
                    </a:moveTo>
                    <a:cubicBezTo>
                      <a:pt x="4340" y="0"/>
                      <a:pt x="4316" y="11"/>
                      <a:pt x="4300" y="36"/>
                    </a:cubicBezTo>
                    <a:lnTo>
                      <a:pt x="1" y="2506"/>
                    </a:lnTo>
                    <a:cubicBezTo>
                      <a:pt x="20" y="2506"/>
                      <a:pt x="39" y="2526"/>
                      <a:pt x="39" y="2526"/>
                    </a:cubicBezTo>
                    <a:cubicBezTo>
                      <a:pt x="117" y="2584"/>
                      <a:pt x="156" y="2604"/>
                      <a:pt x="215" y="2662"/>
                    </a:cubicBezTo>
                    <a:lnTo>
                      <a:pt x="4417" y="230"/>
                    </a:lnTo>
                    <a:cubicBezTo>
                      <a:pt x="4475" y="191"/>
                      <a:pt x="4495" y="133"/>
                      <a:pt x="4475" y="55"/>
                    </a:cubicBezTo>
                    <a:cubicBezTo>
                      <a:pt x="4441" y="21"/>
                      <a:pt x="4401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97175" y="1468450"/>
                <a:ext cx="33222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810" extrusionOk="0">
                    <a:moveTo>
                      <a:pt x="13140" y="1"/>
                    </a:moveTo>
                    <a:cubicBezTo>
                      <a:pt x="13124" y="1"/>
                      <a:pt x="13109" y="3"/>
                      <a:pt x="13094" y="8"/>
                    </a:cubicBezTo>
                    <a:lnTo>
                      <a:pt x="1" y="7596"/>
                    </a:lnTo>
                    <a:lnTo>
                      <a:pt x="1" y="7771"/>
                    </a:lnTo>
                    <a:cubicBezTo>
                      <a:pt x="20" y="7771"/>
                      <a:pt x="59" y="7790"/>
                      <a:pt x="79" y="7810"/>
                    </a:cubicBezTo>
                    <a:lnTo>
                      <a:pt x="13211" y="222"/>
                    </a:lnTo>
                    <a:cubicBezTo>
                      <a:pt x="13250" y="203"/>
                      <a:pt x="13288" y="125"/>
                      <a:pt x="13250" y="67"/>
                    </a:cubicBezTo>
                    <a:cubicBezTo>
                      <a:pt x="13235" y="23"/>
                      <a:pt x="13188" y="1"/>
                      <a:pt x="1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697175" y="1419325"/>
                <a:ext cx="245650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865" extrusionOk="0">
                    <a:moveTo>
                      <a:pt x="9692" y="1"/>
                    </a:moveTo>
                    <a:cubicBezTo>
                      <a:pt x="9673" y="1"/>
                      <a:pt x="9652" y="3"/>
                      <a:pt x="9631" y="8"/>
                    </a:cubicBezTo>
                    <a:lnTo>
                      <a:pt x="1" y="5572"/>
                    </a:lnTo>
                    <a:lnTo>
                      <a:pt x="1" y="5864"/>
                    </a:lnTo>
                    <a:lnTo>
                      <a:pt x="9748" y="242"/>
                    </a:lnTo>
                    <a:cubicBezTo>
                      <a:pt x="9806" y="183"/>
                      <a:pt x="9825" y="106"/>
                      <a:pt x="9806" y="47"/>
                    </a:cubicBezTo>
                    <a:cubicBezTo>
                      <a:pt x="9792" y="19"/>
                      <a:pt x="9746" y="1"/>
                      <a:pt x="9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722950" y="1435650"/>
                <a:ext cx="248575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5795" extrusionOk="0">
                    <a:moveTo>
                      <a:pt x="9811" y="1"/>
                    </a:moveTo>
                    <a:cubicBezTo>
                      <a:pt x="9792" y="1"/>
                      <a:pt x="9771" y="5"/>
                      <a:pt x="9748" y="17"/>
                    </a:cubicBezTo>
                    <a:lnTo>
                      <a:pt x="1" y="5620"/>
                    </a:lnTo>
                    <a:cubicBezTo>
                      <a:pt x="20" y="5659"/>
                      <a:pt x="40" y="5659"/>
                      <a:pt x="98" y="5678"/>
                    </a:cubicBezTo>
                    <a:cubicBezTo>
                      <a:pt x="137" y="5717"/>
                      <a:pt x="195" y="5756"/>
                      <a:pt x="215" y="5795"/>
                    </a:cubicBezTo>
                    <a:lnTo>
                      <a:pt x="9865" y="231"/>
                    </a:lnTo>
                    <a:cubicBezTo>
                      <a:pt x="9923" y="211"/>
                      <a:pt x="9942" y="133"/>
                      <a:pt x="9923" y="56"/>
                    </a:cubicBezTo>
                    <a:cubicBezTo>
                      <a:pt x="9895" y="28"/>
                      <a:pt x="9858" y="1"/>
                      <a:pt x="9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82500" y="1485475"/>
                <a:ext cx="1751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094" extrusionOk="0">
                    <a:moveTo>
                      <a:pt x="6867" y="1"/>
                    </a:moveTo>
                    <a:cubicBezTo>
                      <a:pt x="6848" y="1"/>
                      <a:pt x="6829" y="3"/>
                      <a:pt x="6809" y="8"/>
                    </a:cubicBezTo>
                    <a:lnTo>
                      <a:pt x="0" y="3938"/>
                    </a:lnTo>
                    <a:cubicBezTo>
                      <a:pt x="20" y="3938"/>
                      <a:pt x="58" y="3977"/>
                      <a:pt x="78" y="3977"/>
                    </a:cubicBezTo>
                    <a:cubicBezTo>
                      <a:pt x="136" y="3996"/>
                      <a:pt x="175" y="4055"/>
                      <a:pt x="214" y="4094"/>
                    </a:cubicBezTo>
                    <a:lnTo>
                      <a:pt x="6945" y="222"/>
                    </a:lnTo>
                    <a:cubicBezTo>
                      <a:pt x="6984" y="203"/>
                      <a:pt x="7004" y="125"/>
                      <a:pt x="6984" y="66"/>
                    </a:cubicBezTo>
                    <a:cubicBezTo>
                      <a:pt x="6970" y="23"/>
                      <a:pt x="6922" y="1"/>
                      <a:pt x="6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697175" y="1502500"/>
                <a:ext cx="389625" cy="229300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9172" extrusionOk="0">
                    <a:moveTo>
                      <a:pt x="15428" y="1"/>
                    </a:moveTo>
                    <a:cubicBezTo>
                      <a:pt x="15409" y="1"/>
                      <a:pt x="15390" y="3"/>
                      <a:pt x="15370" y="8"/>
                    </a:cubicBezTo>
                    <a:lnTo>
                      <a:pt x="1" y="8880"/>
                    </a:lnTo>
                    <a:lnTo>
                      <a:pt x="1" y="9171"/>
                    </a:lnTo>
                    <a:lnTo>
                      <a:pt x="15526" y="222"/>
                    </a:lnTo>
                    <a:cubicBezTo>
                      <a:pt x="15565" y="183"/>
                      <a:pt x="15584" y="105"/>
                      <a:pt x="15545" y="66"/>
                    </a:cubicBezTo>
                    <a:cubicBezTo>
                      <a:pt x="15531" y="23"/>
                      <a:pt x="15483" y="1"/>
                      <a:pt x="15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697175" y="1519025"/>
                <a:ext cx="41832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9853" extrusionOk="0">
                    <a:moveTo>
                      <a:pt x="16599" y="1"/>
                    </a:moveTo>
                    <a:cubicBezTo>
                      <a:pt x="16579" y="1"/>
                      <a:pt x="16558" y="3"/>
                      <a:pt x="16537" y="9"/>
                    </a:cubicBezTo>
                    <a:lnTo>
                      <a:pt x="1" y="9561"/>
                    </a:lnTo>
                    <a:lnTo>
                      <a:pt x="1" y="9853"/>
                    </a:lnTo>
                    <a:lnTo>
                      <a:pt x="16654" y="242"/>
                    </a:lnTo>
                    <a:cubicBezTo>
                      <a:pt x="16713" y="184"/>
                      <a:pt x="16732" y="106"/>
                      <a:pt x="16713" y="47"/>
                    </a:cubicBezTo>
                    <a:cubicBezTo>
                      <a:pt x="16698" y="19"/>
                      <a:pt x="16653" y="1"/>
                      <a:pt x="16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704975" y="1535350"/>
                <a:ext cx="439200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0192" extrusionOk="0">
                    <a:moveTo>
                      <a:pt x="17437" y="1"/>
                    </a:moveTo>
                    <a:cubicBezTo>
                      <a:pt x="17417" y="1"/>
                      <a:pt x="17396" y="6"/>
                      <a:pt x="17373" y="17"/>
                    </a:cubicBezTo>
                    <a:lnTo>
                      <a:pt x="0" y="10036"/>
                    </a:lnTo>
                    <a:cubicBezTo>
                      <a:pt x="39" y="10036"/>
                      <a:pt x="58" y="10056"/>
                      <a:pt x="78" y="10056"/>
                    </a:cubicBezTo>
                    <a:cubicBezTo>
                      <a:pt x="117" y="10134"/>
                      <a:pt x="175" y="10173"/>
                      <a:pt x="233" y="10192"/>
                    </a:cubicBezTo>
                    <a:lnTo>
                      <a:pt x="17490" y="231"/>
                    </a:lnTo>
                    <a:cubicBezTo>
                      <a:pt x="17548" y="212"/>
                      <a:pt x="17568" y="134"/>
                      <a:pt x="17548" y="56"/>
                    </a:cubicBezTo>
                    <a:cubicBezTo>
                      <a:pt x="17521" y="28"/>
                      <a:pt x="17484" y="1"/>
                      <a:pt x="17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927725" y="1551625"/>
                <a:ext cx="245650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748" extrusionOk="0">
                    <a:moveTo>
                      <a:pt x="9685" y="1"/>
                    </a:moveTo>
                    <a:cubicBezTo>
                      <a:pt x="9668" y="1"/>
                      <a:pt x="9650" y="3"/>
                      <a:pt x="9631" y="8"/>
                    </a:cubicBezTo>
                    <a:lnTo>
                      <a:pt x="0" y="5592"/>
                    </a:lnTo>
                    <a:cubicBezTo>
                      <a:pt x="20" y="5592"/>
                      <a:pt x="39" y="5611"/>
                      <a:pt x="78" y="5631"/>
                    </a:cubicBezTo>
                    <a:cubicBezTo>
                      <a:pt x="117" y="5650"/>
                      <a:pt x="156" y="5708"/>
                      <a:pt x="214" y="5747"/>
                    </a:cubicBezTo>
                    <a:lnTo>
                      <a:pt x="9747" y="241"/>
                    </a:lnTo>
                    <a:cubicBezTo>
                      <a:pt x="9806" y="203"/>
                      <a:pt x="9825" y="144"/>
                      <a:pt x="9806" y="66"/>
                    </a:cubicBezTo>
                    <a:cubicBezTo>
                      <a:pt x="9777" y="23"/>
                      <a:pt x="9736" y="1"/>
                      <a:pt x="9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829000" y="1568650"/>
                <a:ext cx="373050" cy="216650"/>
              </a:xfrm>
              <a:custGeom>
                <a:avLst/>
                <a:gdLst/>
                <a:ahLst/>
                <a:cxnLst/>
                <a:rect l="l" t="t" r="r" b="b"/>
                <a:pathLst>
                  <a:path w="14922" h="8666" extrusionOk="0">
                    <a:moveTo>
                      <a:pt x="14774" y="1"/>
                    </a:moveTo>
                    <a:cubicBezTo>
                      <a:pt x="14758" y="1"/>
                      <a:pt x="14742" y="3"/>
                      <a:pt x="14727" y="8"/>
                    </a:cubicBezTo>
                    <a:lnTo>
                      <a:pt x="0" y="8510"/>
                    </a:lnTo>
                    <a:cubicBezTo>
                      <a:pt x="39" y="8510"/>
                      <a:pt x="58" y="8529"/>
                      <a:pt x="78" y="8529"/>
                    </a:cubicBezTo>
                    <a:lnTo>
                      <a:pt x="233" y="8665"/>
                    </a:lnTo>
                    <a:lnTo>
                      <a:pt x="14844" y="241"/>
                    </a:lnTo>
                    <a:cubicBezTo>
                      <a:pt x="14883" y="202"/>
                      <a:pt x="14922" y="144"/>
                      <a:pt x="14883" y="66"/>
                    </a:cubicBezTo>
                    <a:cubicBezTo>
                      <a:pt x="14868" y="23"/>
                      <a:pt x="14821" y="1"/>
                      <a:pt x="14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005550" y="1585200"/>
                <a:ext cx="2247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5241" extrusionOk="0">
                    <a:moveTo>
                      <a:pt x="8851" y="0"/>
                    </a:moveTo>
                    <a:cubicBezTo>
                      <a:pt x="8833" y="0"/>
                      <a:pt x="8813" y="3"/>
                      <a:pt x="8794" y="7"/>
                    </a:cubicBezTo>
                    <a:lnTo>
                      <a:pt x="0" y="5085"/>
                    </a:lnTo>
                    <a:cubicBezTo>
                      <a:pt x="20" y="5085"/>
                      <a:pt x="39" y="5124"/>
                      <a:pt x="39" y="5124"/>
                    </a:cubicBezTo>
                    <a:cubicBezTo>
                      <a:pt x="117" y="5163"/>
                      <a:pt x="175" y="5182"/>
                      <a:pt x="195" y="5241"/>
                    </a:cubicBezTo>
                    <a:lnTo>
                      <a:pt x="8891" y="221"/>
                    </a:lnTo>
                    <a:cubicBezTo>
                      <a:pt x="8988" y="202"/>
                      <a:pt x="8988" y="124"/>
                      <a:pt x="8969" y="66"/>
                    </a:cubicBezTo>
                    <a:cubicBezTo>
                      <a:pt x="8954" y="22"/>
                      <a:pt x="8907" y="0"/>
                      <a:pt x="8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92600" y="1602225"/>
                <a:ext cx="1668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899" extrusionOk="0">
                    <a:moveTo>
                      <a:pt x="6517" y="0"/>
                    </a:moveTo>
                    <a:cubicBezTo>
                      <a:pt x="6499" y="0"/>
                      <a:pt x="6479" y="2"/>
                      <a:pt x="6460" y="7"/>
                    </a:cubicBezTo>
                    <a:lnTo>
                      <a:pt x="1" y="3723"/>
                    </a:lnTo>
                    <a:cubicBezTo>
                      <a:pt x="20" y="3723"/>
                      <a:pt x="20" y="3762"/>
                      <a:pt x="40" y="3762"/>
                    </a:cubicBezTo>
                    <a:cubicBezTo>
                      <a:pt x="117" y="3801"/>
                      <a:pt x="156" y="3859"/>
                      <a:pt x="215" y="3898"/>
                    </a:cubicBezTo>
                    <a:lnTo>
                      <a:pt x="6576" y="202"/>
                    </a:lnTo>
                    <a:cubicBezTo>
                      <a:pt x="6654" y="182"/>
                      <a:pt x="6674" y="105"/>
                      <a:pt x="6635" y="66"/>
                    </a:cubicBezTo>
                    <a:cubicBezTo>
                      <a:pt x="6620" y="22"/>
                      <a:pt x="6573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741450" y="1618750"/>
                <a:ext cx="54670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21868" h="12674" extrusionOk="0">
                    <a:moveTo>
                      <a:pt x="21734" y="0"/>
                    </a:moveTo>
                    <a:cubicBezTo>
                      <a:pt x="21715" y="0"/>
                      <a:pt x="21694" y="3"/>
                      <a:pt x="21673" y="8"/>
                    </a:cubicBezTo>
                    <a:lnTo>
                      <a:pt x="0" y="12498"/>
                    </a:lnTo>
                    <a:cubicBezTo>
                      <a:pt x="39" y="12498"/>
                      <a:pt x="59" y="12537"/>
                      <a:pt x="59" y="12537"/>
                    </a:cubicBezTo>
                    <a:cubicBezTo>
                      <a:pt x="136" y="12576"/>
                      <a:pt x="175" y="12634"/>
                      <a:pt x="234" y="12673"/>
                    </a:cubicBezTo>
                    <a:lnTo>
                      <a:pt x="21790" y="222"/>
                    </a:lnTo>
                    <a:cubicBezTo>
                      <a:pt x="21848" y="202"/>
                      <a:pt x="21868" y="125"/>
                      <a:pt x="21848" y="47"/>
                    </a:cubicBezTo>
                    <a:cubicBezTo>
                      <a:pt x="21834" y="18"/>
                      <a:pt x="21788" y="0"/>
                      <a:pt x="2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870825" y="1635075"/>
                <a:ext cx="4460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0347" extrusionOk="0">
                    <a:moveTo>
                      <a:pt x="17700" y="0"/>
                    </a:moveTo>
                    <a:cubicBezTo>
                      <a:pt x="17682" y="0"/>
                      <a:pt x="17663" y="5"/>
                      <a:pt x="17646" y="16"/>
                    </a:cubicBezTo>
                    <a:lnTo>
                      <a:pt x="0" y="10172"/>
                    </a:lnTo>
                    <a:cubicBezTo>
                      <a:pt x="39" y="10172"/>
                      <a:pt x="59" y="10191"/>
                      <a:pt x="59" y="10191"/>
                    </a:cubicBezTo>
                    <a:cubicBezTo>
                      <a:pt x="136" y="10269"/>
                      <a:pt x="175" y="10289"/>
                      <a:pt x="234" y="10347"/>
                    </a:cubicBezTo>
                    <a:lnTo>
                      <a:pt x="17763" y="230"/>
                    </a:lnTo>
                    <a:cubicBezTo>
                      <a:pt x="17801" y="211"/>
                      <a:pt x="17840" y="133"/>
                      <a:pt x="17801" y="55"/>
                    </a:cubicBezTo>
                    <a:cubicBezTo>
                      <a:pt x="17788" y="28"/>
                      <a:pt x="17745" y="0"/>
                      <a:pt x="17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037150" y="1651325"/>
                <a:ext cx="3084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7188" extrusionOk="0">
                    <a:moveTo>
                      <a:pt x="12187" y="1"/>
                    </a:moveTo>
                    <a:cubicBezTo>
                      <a:pt x="12171" y="1"/>
                      <a:pt x="12155" y="3"/>
                      <a:pt x="1214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79" y="7051"/>
                    </a:cubicBezTo>
                    <a:cubicBezTo>
                      <a:pt x="137" y="7109"/>
                      <a:pt x="176" y="716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35" y="144"/>
                      <a:pt x="12296" y="67"/>
                    </a:cubicBezTo>
                    <a:cubicBezTo>
                      <a:pt x="12282" y="23"/>
                      <a:pt x="12234" y="1"/>
                      <a:pt x="12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163125" y="1668350"/>
                <a:ext cx="211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31" extrusionOk="0">
                    <a:moveTo>
                      <a:pt x="8307" y="1"/>
                    </a:moveTo>
                    <a:cubicBezTo>
                      <a:pt x="8293" y="1"/>
                      <a:pt x="8279" y="3"/>
                      <a:pt x="8269" y="8"/>
                    </a:cubicBezTo>
                    <a:lnTo>
                      <a:pt x="1" y="4775"/>
                    </a:lnTo>
                    <a:cubicBezTo>
                      <a:pt x="20" y="4775"/>
                      <a:pt x="40" y="4814"/>
                      <a:pt x="59" y="4814"/>
                    </a:cubicBezTo>
                    <a:cubicBezTo>
                      <a:pt x="117" y="4833"/>
                      <a:pt x="156" y="4872"/>
                      <a:pt x="215" y="4930"/>
                    </a:cubicBezTo>
                    <a:lnTo>
                      <a:pt x="8386" y="203"/>
                    </a:lnTo>
                    <a:cubicBezTo>
                      <a:pt x="8425" y="183"/>
                      <a:pt x="8463" y="105"/>
                      <a:pt x="8425" y="47"/>
                    </a:cubicBezTo>
                    <a:cubicBezTo>
                      <a:pt x="8396" y="19"/>
                      <a:pt x="8347" y="1"/>
                      <a:pt x="8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97175" y="1684900"/>
                <a:ext cx="7057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28230" h="16506" extrusionOk="0">
                    <a:moveTo>
                      <a:pt x="28093" y="0"/>
                    </a:moveTo>
                    <a:cubicBezTo>
                      <a:pt x="28074" y="0"/>
                      <a:pt x="28055" y="3"/>
                      <a:pt x="28035" y="8"/>
                    </a:cubicBezTo>
                    <a:lnTo>
                      <a:pt x="1" y="16214"/>
                    </a:lnTo>
                    <a:lnTo>
                      <a:pt x="1" y="16506"/>
                    </a:lnTo>
                    <a:lnTo>
                      <a:pt x="28172" y="222"/>
                    </a:lnTo>
                    <a:cubicBezTo>
                      <a:pt x="28230" y="202"/>
                      <a:pt x="28230" y="124"/>
                      <a:pt x="28210" y="66"/>
                    </a:cubicBezTo>
                    <a:cubicBezTo>
                      <a:pt x="28196" y="22"/>
                      <a:pt x="28148" y="0"/>
                      <a:pt x="28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258950" y="1701925"/>
                <a:ext cx="173175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4" extrusionOk="0">
                    <a:moveTo>
                      <a:pt x="6789" y="0"/>
                    </a:moveTo>
                    <a:cubicBezTo>
                      <a:pt x="6771" y="0"/>
                      <a:pt x="6751" y="3"/>
                      <a:pt x="6732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59" y="3918"/>
                    </a:cubicBezTo>
                    <a:cubicBezTo>
                      <a:pt x="97" y="3957"/>
                      <a:pt x="156" y="3996"/>
                      <a:pt x="195" y="4074"/>
                    </a:cubicBezTo>
                    <a:lnTo>
                      <a:pt x="6868" y="222"/>
                    </a:lnTo>
                    <a:cubicBezTo>
                      <a:pt x="6907" y="202"/>
                      <a:pt x="6926" y="124"/>
                      <a:pt x="6907" y="66"/>
                    </a:cubicBezTo>
                    <a:cubicBezTo>
                      <a:pt x="6892" y="22"/>
                      <a:pt x="6845" y="0"/>
                      <a:pt x="67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1257000" y="18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341150" y="1717750"/>
                <a:ext cx="1196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38" extrusionOk="0">
                    <a:moveTo>
                      <a:pt x="4655" y="1"/>
                    </a:moveTo>
                    <a:cubicBezTo>
                      <a:pt x="4635" y="1"/>
                      <a:pt x="4614" y="5"/>
                      <a:pt x="4591" y="17"/>
                    </a:cubicBezTo>
                    <a:lnTo>
                      <a:pt x="0" y="2663"/>
                    </a:lnTo>
                    <a:cubicBezTo>
                      <a:pt x="20" y="2682"/>
                      <a:pt x="39" y="2701"/>
                      <a:pt x="58" y="2701"/>
                    </a:cubicBezTo>
                    <a:cubicBezTo>
                      <a:pt x="136" y="2760"/>
                      <a:pt x="195" y="2779"/>
                      <a:pt x="214" y="2838"/>
                    </a:cubicBezTo>
                    <a:lnTo>
                      <a:pt x="4708" y="231"/>
                    </a:lnTo>
                    <a:cubicBezTo>
                      <a:pt x="4767" y="211"/>
                      <a:pt x="4786" y="133"/>
                      <a:pt x="4767" y="56"/>
                    </a:cubicBezTo>
                    <a:cubicBezTo>
                      <a:pt x="4739" y="28"/>
                      <a:pt x="4702" y="1"/>
                      <a:pt x="4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2158250" y="1441225"/>
                <a:ext cx="2116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5067" extrusionOk="0">
                    <a:moveTo>
                      <a:pt x="134" y="0"/>
                    </a:moveTo>
                    <a:cubicBezTo>
                      <a:pt x="80" y="0"/>
                      <a:pt x="34" y="18"/>
                      <a:pt x="20" y="47"/>
                    </a:cubicBezTo>
                    <a:cubicBezTo>
                      <a:pt x="0" y="105"/>
                      <a:pt x="0" y="183"/>
                      <a:pt x="59" y="222"/>
                    </a:cubicBezTo>
                    <a:lnTo>
                      <a:pt x="8463" y="5066"/>
                    </a:lnTo>
                    <a:lnTo>
                      <a:pt x="8463" y="4774"/>
                    </a:lnTo>
                    <a:lnTo>
                      <a:pt x="195" y="8"/>
                    </a:lnTo>
                    <a:cubicBezTo>
                      <a:pt x="174" y="3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2129075" y="1457675"/>
                <a:ext cx="240275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9611" h="5712" extrusionOk="0">
                    <a:moveTo>
                      <a:pt x="130" y="1"/>
                    </a:moveTo>
                    <a:cubicBezTo>
                      <a:pt x="93" y="1"/>
                      <a:pt x="57" y="25"/>
                      <a:pt x="20" y="50"/>
                    </a:cubicBezTo>
                    <a:cubicBezTo>
                      <a:pt x="0" y="108"/>
                      <a:pt x="0" y="167"/>
                      <a:pt x="78" y="225"/>
                    </a:cubicBezTo>
                    <a:lnTo>
                      <a:pt x="9611" y="5712"/>
                    </a:lnTo>
                    <a:lnTo>
                      <a:pt x="9611" y="5459"/>
                    </a:lnTo>
                    <a:lnTo>
                      <a:pt x="195" y="31"/>
                    </a:lnTo>
                    <a:cubicBezTo>
                      <a:pt x="173" y="9"/>
                      <a:pt x="152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100375" y="1474125"/>
                <a:ext cx="26850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6416" extrusionOk="0">
                    <a:moveTo>
                      <a:pt x="126" y="0"/>
                    </a:moveTo>
                    <a:cubicBezTo>
                      <a:pt x="90" y="0"/>
                      <a:pt x="55" y="26"/>
                      <a:pt x="20" y="73"/>
                    </a:cubicBezTo>
                    <a:cubicBezTo>
                      <a:pt x="0" y="131"/>
                      <a:pt x="0" y="190"/>
                      <a:pt x="78" y="248"/>
                    </a:cubicBezTo>
                    <a:lnTo>
                      <a:pt x="10739" y="6415"/>
                    </a:lnTo>
                    <a:lnTo>
                      <a:pt x="10739" y="6124"/>
                    </a:lnTo>
                    <a:lnTo>
                      <a:pt x="195" y="34"/>
                    </a:lnTo>
                    <a:cubicBezTo>
                      <a:pt x="172" y="11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71675" y="1490825"/>
                <a:ext cx="298175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7071" extrusionOk="0">
                    <a:moveTo>
                      <a:pt x="149" y="1"/>
                    </a:moveTo>
                    <a:cubicBezTo>
                      <a:pt x="101" y="1"/>
                      <a:pt x="54" y="23"/>
                      <a:pt x="39" y="66"/>
                    </a:cubicBezTo>
                    <a:cubicBezTo>
                      <a:pt x="0" y="105"/>
                      <a:pt x="0" y="183"/>
                      <a:pt x="78" y="242"/>
                    </a:cubicBezTo>
                    <a:lnTo>
                      <a:pt x="11926" y="7070"/>
                    </a:lnTo>
                    <a:lnTo>
                      <a:pt x="11926" y="6778"/>
                    </a:lnTo>
                    <a:lnTo>
                      <a:pt x="195" y="8"/>
                    </a:lnTo>
                    <a:cubicBezTo>
                      <a:pt x="180" y="3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042500" y="1507525"/>
                <a:ext cx="325875" cy="19120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7648" extrusionOk="0">
                    <a:moveTo>
                      <a:pt x="136" y="1"/>
                    </a:moveTo>
                    <a:cubicBezTo>
                      <a:pt x="103" y="1"/>
                      <a:pt x="57" y="22"/>
                      <a:pt x="20" y="60"/>
                    </a:cubicBezTo>
                    <a:cubicBezTo>
                      <a:pt x="0" y="99"/>
                      <a:pt x="0" y="177"/>
                      <a:pt x="78" y="216"/>
                    </a:cubicBezTo>
                    <a:lnTo>
                      <a:pt x="12899" y="7647"/>
                    </a:lnTo>
                    <a:cubicBezTo>
                      <a:pt x="12938" y="7589"/>
                      <a:pt x="12996" y="7550"/>
                      <a:pt x="13035" y="7511"/>
                    </a:cubicBezTo>
                    <a:lnTo>
                      <a:pt x="13035" y="7433"/>
                    </a:lnTo>
                    <a:lnTo>
                      <a:pt x="175" y="21"/>
                    </a:lnTo>
                    <a:cubicBezTo>
                      <a:pt x="168" y="7"/>
                      <a:pt x="154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014275" y="1523925"/>
                <a:ext cx="355075" cy="209825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8393" extrusionOk="0">
                    <a:moveTo>
                      <a:pt x="149" y="0"/>
                    </a:moveTo>
                    <a:cubicBezTo>
                      <a:pt x="95" y="0"/>
                      <a:pt x="35" y="25"/>
                      <a:pt x="20" y="85"/>
                    </a:cubicBezTo>
                    <a:cubicBezTo>
                      <a:pt x="1" y="124"/>
                      <a:pt x="1" y="202"/>
                      <a:pt x="59" y="241"/>
                    </a:cubicBezTo>
                    <a:lnTo>
                      <a:pt x="14203" y="8392"/>
                    </a:lnTo>
                    <a:lnTo>
                      <a:pt x="14203" y="8100"/>
                    </a:lnTo>
                    <a:lnTo>
                      <a:pt x="195" y="7"/>
                    </a:lnTo>
                    <a:cubicBezTo>
                      <a:pt x="182" y="2"/>
                      <a:pt x="166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1985575" y="1540825"/>
                <a:ext cx="375025" cy="217725"/>
              </a:xfrm>
              <a:custGeom>
                <a:avLst/>
                <a:gdLst/>
                <a:ahLst/>
                <a:cxnLst/>
                <a:rect l="l" t="t" r="r" b="b"/>
                <a:pathLst>
                  <a:path w="15001" h="8709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4787" y="8708"/>
                    </a:lnTo>
                    <a:cubicBezTo>
                      <a:pt x="14806" y="8669"/>
                      <a:pt x="14865" y="8611"/>
                      <a:pt x="14923" y="8592"/>
                    </a:cubicBezTo>
                    <a:cubicBezTo>
                      <a:pt x="14962" y="8592"/>
                      <a:pt x="14981" y="8572"/>
                      <a:pt x="15001" y="8572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1956400" y="1557850"/>
                <a:ext cx="1843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293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20" y="187"/>
                      <a:pt x="78" y="206"/>
                    </a:cubicBezTo>
                    <a:lnTo>
                      <a:pt x="7141" y="4292"/>
                    </a:lnTo>
                    <a:cubicBezTo>
                      <a:pt x="7199" y="4234"/>
                      <a:pt x="7238" y="4195"/>
                      <a:pt x="7296" y="4175"/>
                    </a:cubicBezTo>
                    <a:cubicBezTo>
                      <a:pt x="7316" y="4175"/>
                      <a:pt x="7335" y="4136"/>
                      <a:pt x="7374" y="4136"/>
                    </a:cubicBezTo>
                    <a:lnTo>
                      <a:pt x="195" y="12"/>
                    </a:lnTo>
                    <a:cubicBezTo>
                      <a:pt x="174" y="5"/>
                      <a:pt x="152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1927700" y="1574025"/>
                <a:ext cx="327850" cy="190850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634" extrusionOk="0">
                    <a:moveTo>
                      <a:pt x="131" y="1"/>
                    </a:moveTo>
                    <a:cubicBezTo>
                      <a:pt x="95" y="1"/>
                      <a:pt x="54" y="20"/>
                      <a:pt x="20" y="65"/>
                    </a:cubicBezTo>
                    <a:cubicBezTo>
                      <a:pt x="1" y="124"/>
                      <a:pt x="20" y="182"/>
                      <a:pt x="79" y="221"/>
                    </a:cubicBezTo>
                    <a:lnTo>
                      <a:pt x="12880" y="7633"/>
                    </a:lnTo>
                    <a:cubicBezTo>
                      <a:pt x="12938" y="7575"/>
                      <a:pt x="12977" y="7536"/>
                      <a:pt x="13036" y="7517"/>
                    </a:cubicBezTo>
                    <a:cubicBezTo>
                      <a:pt x="13055" y="7517"/>
                      <a:pt x="13094" y="7478"/>
                      <a:pt x="13113" y="7478"/>
                    </a:cubicBezTo>
                    <a:lnTo>
                      <a:pt x="195" y="26"/>
                    </a:lnTo>
                    <a:cubicBezTo>
                      <a:pt x="179" y="10"/>
                      <a:pt x="156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1899000" y="1590550"/>
                <a:ext cx="470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18834" h="11058" extrusionOk="0">
                    <a:moveTo>
                      <a:pt x="149" y="0"/>
                    </a:moveTo>
                    <a:cubicBezTo>
                      <a:pt x="102" y="0"/>
                      <a:pt x="54" y="22"/>
                      <a:pt x="40" y="66"/>
                    </a:cubicBezTo>
                    <a:cubicBezTo>
                      <a:pt x="1" y="105"/>
                      <a:pt x="1" y="183"/>
                      <a:pt x="79" y="221"/>
                    </a:cubicBezTo>
                    <a:lnTo>
                      <a:pt x="18833" y="11058"/>
                    </a:lnTo>
                    <a:lnTo>
                      <a:pt x="18833" y="10766"/>
                    </a:lnTo>
                    <a:lnTo>
                      <a:pt x="196" y="7"/>
                    </a:lnTo>
                    <a:cubicBezTo>
                      <a:pt x="181" y="3"/>
                      <a:pt x="165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1869825" y="1607000"/>
                <a:ext cx="233000" cy="135975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39" extrusionOk="0">
                    <a:moveTo>
                      <a:pt x="146" y="0"/>
                    </a:moveTo>
                    <a:cubicBezTo>
                      <a:pt x="109" y="0"/>
                      <a:pt x="66" y="17"/>
                      <a:pt x="40" y="69"/>
                    </a:cubicBezTo>
                    <a:cubicBezTo>
                      <a:pt x="1" y="128"/>
                      <a:pt x="40" y="205"/>
                      <a:pt x="78" y="225"/>
                    </a:cubicBezTo>
                    <a:lnTo>
                      <a:pt x="9106" y="5439"/>
                    </a:lnTo>
                    <a:cubicBezTo>
                      <a:pt x="9144" y="5380"/>
                      <a:pt x="9203" y="5342"/>
                      <a:pt x="9242" y="5322"/>
                    </a:cubicBezTo>
                    <a:cubicBezTo>
                      <a:pt x="9281" y="5322"/>
                      <a:pt x="9300" y="5283"/>
                      <a:pt x="9320" y="5283"/>
                    </a:cubicBezTo>
                    <a:lnTo>
                      <a:pt x="195" y="11"/>
                    </a:lnTo>
                    <a:cubicBezTo>
                      <a:pt x="182" y="4"/>
                      <a:pt x="165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1841625" y="1624000"/>
                <a:ext cx="512175" cy="297475"/>
              </a:xfrm>
              <a:custGeom>
                <a:avLst/>
                <a:gdLst/>
                <a:ahLst/>
                <a:cxnLst/>
                <a:rect l="l" t="t" r="r" b="b"/>
                <a:pathLst>
                  <a:path w="20487" h="11899" extrusionOk="0">
                    <a:moveTo>
                      <a:pt x="132" y="1"/>
                    </a:moveTo>
                    <a:cubicBezTo>
                      <a:pt x="89" y="1"/>
                      <a:pt x="46" y="18"/>
                      <a:pt x="20" y="70"/>
                    </a:cubicBezTo>
                    <a:cubicBezTo>
                      <a:pt x="0" y="109"/>
                      <a:pt x="0" y="187"/>
                      <a:pt x="59" y="226"/>
                    </a:cubicBezTo>
                    <a:lnTo>
                      <a:pt x="20272" y="11899"/>
                    </a:lnTo>
                    <a:cubicBezTo>
                      <a:pt x="20292" y="11840"/>
                      <a:pt x="20350" y="11782"/>
                      <a:pt x="20428" y="11763"/>
                    </a:cubicBezTo>
                    <a:cubicBezTo>
                      <a:pt x="20447" y="11763"/>
                      <a:pt x="20467" y="11743"/>
                      <a:pt x="20486" y="11743"/>
                    </a:cubicBezTo>
                    <a:lnTo>
                      <a:pt x="195" y="12"/>
                    </a:lnTo>
                    <a:cubicBezTo>
                      <a:pt x="175" y="5"/>
                      <a:pt x="154" y="1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1812425" y="1641025"/>
                <a:ext cx="37065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4826" h="8592" extrusionOk="0">
                    <a:moveTo>
                      <a:pt x="157" y="1"/>
                    </a:moveTo>
                    <a:cubicBezTo>
                      <a:pt x="118" y="1"/>
                      <a:pt x="79" y="18"/>
                      <a:pt x="40" y="70"/>
                    </a:cubicBezTo>
                    <a:cubicBezTo>
                      <a:pt x="1" y="90"/>
                      <a:pt x="20" y="167"/>
                      <a:pt x="98" y="206"/>
                    </a:cubicBezTo>
                    <a:lnTo>
                      <a:pt x="14612" y="8591"/>
                    </a:lnTo>
                    <a:cubicBezTo>
                      <a:pt x="14651" y="8552"/>
                      <a:pt x="14709" y="8494"/>
                      <a:pt x="14748" y="8475"/>
                    </a:cubicBezTo>
                    <a:cubicBezTo>
                      <a:pt x="14787" y="8475"/>
                      <a:pt x="14806" y="8455"/>
                      <a:pt x="14826" y="8455"/>
                    </a:cubicBezTo>
                    <a:lnTo>
                      <a:pt x="215" y="12"/>
                    </a:lnTo>
                    <a:cubicBezTo>
                      <a:pt x="196" y="5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1783750" y="1657100"/>
                <a:ext cx="504375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5" h="11665" extrusionOk="0">
                    <a:moveTo>
                      <a:pt x="130" y="0"/>
                    </a:moveTo>
                    <a:cubicBezTo>
                      <a:pt x="93" y="0"/>
                      <a:pt x="56" y="25"/>
                      <a:pt x="20" y="50"/>
                    </a:cubicBezTo>
                    <a:cubicBezTo>
                      <a:pt x="0" y="108"/>
                      <a:pt x="0" y="166"/>
                      <a:pt x="78" y="225"/>
                    </a:cubicBezTo>
                    <a:lnTo>
                      <a:pt x="19941" y="11664"/>
                    </a:lnTo>
                    <a:cubicBezTo>
                      <a:pt x="19961" y="11645"/>
                      <a:pt x="20019" y="11625"/>
                      <a:pt x="20039" y="11606"/>
                    </a:cubicBezTo>
                    <a:cubicBezTo>
                      <a:pt x="20078" y="11567"/>
                      <a:pt x="20136" y="11548"/>
                      <a:pt x="20175" y="11548"/>
                    </a:cubicBezTo>
                    <a:lnTo>
                      <a:pt x="195" y="30"/>
                    </a:lnTo>
                    <a:cubicBezTo>
                      <a:pt x="173" y="9"/>
                      <a:pt x="152" y="0"/>
                      <a:pt x="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1755050" y="1674575"/>
                <a:ext cx="50487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8"/>
                      <a:pt x="78" y="226"/>
                    </a:cubicBezTo>
                    <a:lnTo>
                      <a:pt x="19942" y="11685"/>
                    </a:lnTo>
                    <a:cubicBezTo>
                      <a:pt x="19961" y="11627"/>
                      <a:pt x="20000" y="11607"/>
                      <a:pt x="20039" y="11588"/>
                    </a:cubicBezTo>
                    <a:cubicBezTo>
                      <a:pt x="20078" y="11549"/>
                      <a:pt x="20136" y="11529"/>
                      <a:pt x="20195" y="11529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725850" y="1690775"/>
                <a:ext cx="504900" cy="292475"/>
              </a:xfrm>
              <a:custGeom>
                <a:avLst/>
                <a:gdLst/>
                <a:ahLst/>
                <a:cxnLst/>
                <a:rect l="l" t="t" r="r" b="b"/>
                <a:pathLst>
                  <a:path w="20196" h="11699" extrusionOk="0">
                    <a:moveTo>
                      <a:pt x="131" y="0"/>
                    </a:moveTo>
                    <a:cubicBezTo>
                      <a:pt x="95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9942" y="11699"/>
                    </a:lnTo>
                    <a:cubicBezTo>
                      <a:pt x="19962" y="11640"/>
                      <a:pt x="20020" y="11621"/>
                      <a:pt x="20040" y="11601"/>
                    </a:cubicBezTo>
                    <a:cubicBezTo>
                      <a:pt x="20098" y="11562"/>
                      <a:pt x="20137" y="11543"/>
                      <a:pt x="20195" y="11543"/>
                    </a:cubicBezTo>
                    <a:lnTo>
                      <a:pt x="196" y="26"/>
                    </a:lnTo>
                    <a:cubicBezTo>
                      <a:pt x="179" y="9"/>
                      <a:pt x="157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1697175" y="1707175"/>
                <a:ext cx="504875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5" extrusionOk="0">
                    <a:moveTo>
                      <a:pt x="146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7"/>
                      <a:pt x="78" y="245"/>
                    </a:cubicBezTo>
                    <a:lnTo>
                      <a:pt x="19941" y="11685"/>
                    </a:lnTo>
                    <a:cubicBezTo>
                      <a:pt x="19980" y="11646"/>
                      <a:pt x="20000" y="11607"/>
                      <a:pt x="20039" y="11587"/>
                    </a:cubicBezTo>
                    <a:cubicBezTo>
                      <a:pt x="20097" y="11568"/>
                      <a:pt x="20136" y="11548"/>
                      <a:pt x="20194" y="11548"/>
                    </a:cubicBezTo>
                    <a:lnTo>
                      <a:pt x="195" y="12"/>
                    </a:lnTo>
                    <a:cubicBezTo>
                      <a:pt x="182" y="5"/>
                      <a:pt x="164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668950" y="1723725"/>
                <a:ext cx="504400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1665" extrusionOk="0">
                    <a:moveTo>
                      <a:pt x="133" y="0"/>
                    </a:moveTo>
                    <a:cubicBezTo>
                      <a:pt x="89" y="0"/>
                      <a:pt x="46" y="18"/>
                      <a:pt x="20" y="69"/>
                    </a:cubicBezTo>
                    <a:cubicBezTo>
                      <a:pt x="1" y="108"/>
                      <a:pt x="1" y="186"/>
                      <a:pt x="59" y="206"/>
                    </a:cubicBezTo>
                    <a:lnTo>
                      <a:pt x="19942" y="11665"/>
                    </a:lnTo>
                    <a:cubicBezTo>
                      <a:pt x="19962" y="11645"/>
                      <a:pt x="20000" y="11606"/>
                      <a:pt x="20039" y="11587"/>
                    </a:cubicBezTo>
                    <a:cubicBezTo>
                      <a:pt x="20078" y="11567"/>
                      <a:pt x="20117" y="11548"/>
                      <a:pt x="20176" y="11548"/>
                    </a:cubicBezTo>
                    <a:lnTo>
                      <a:pt x="195" y="11"/>
                    </a:lnTo>
                    <a:cubicBezTo>
                      <a:pt x="176" y="5"/>
                      <a:pt x="15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186950" y="1424600"/>
                <a:ext cx="18290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4409" extrusionOk="0">
                    <a:moveTo>
                      <a:pt x="119" y="0"/>
                    </a:moveTo>
                    <a:cubicBezTo>
                      <a:pt x="72" y="0"/>
                      <a:pt x="33" y="18"/>
                      <a:pt x="20" y="70"/>
                    </a:cubicBezTo>
                    <a:cubicBezTo>
                      <a:pt x="0" y="109"/>
                      <a:pt x="0" y="186"/>
                      <a:pt x="59" y="225"/>
                    </a:cubicBezTo>
                    <a:lnTo>
                      <a:pt x="7315" y="4408"/>
                    </a:lnTo>
                    <a:lnTo>
                      <a:pt x="7315" y="4116"/>
                    </a:lnTo>
                    <a:lnTo>
                      <a:pt x="195" y="11"/>
                    </a:lnTo>
                    <a:cubicBezTo>
                      <a:pt x="169" y="5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200575" y="1190425"/>
                <a:ext cx="16780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048" extrusionOk="0">
                    <a:moveTo>
                      <a:pt x="6712" y="1"/>
                    </a:moveTo>
                    <a:cubicBezTo>
                      <a:pt x="6693" y="1"/>
                      <a:pt x="6673" y="1"/>
                      <a:pt x="6673" y="20"/>
                    </a:cubicBezTo>
                    <a:lnTo>
                      <a:pt x="78" y="3834"/>
                    </a:lnTo>
                    <a:cubicBezTo>
                      <a:pt x="39" y="3853"/>
                      <a:pt x="0" y="3931"/>
                      <a:pt x="39" y="4009"/>
                    </a:cubicBezTo>
                    <a:cubicBezTo>
                      <a:pt x="58" y="4048"/>
                      <a:pt x="97" y="4048"/>
                      <a:pt x="136" y="4048"/>
                    </a:cubicBezTo>
                    <a:cubicBezTo>
                      <a:pt x="156" y="4048"/>
                      <a:pt x="175" y="4048"/>
                      <a:pt x="175" y="4028"/>
                    </a:cubicBezTo>
                    <a:lnTo>
                      <a:pt x="6712" y="254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73825" y="1223500"/>
                <a:ext cx="89025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22" extrusionOk="0">
                    <a:moveTo>
                      <a:pt x="3346" y="1"/>
                    </a:moveTo>
                    <a:lnTo>
                      <a:pt x="78" y="1907"/>
                    </a:lnTo>
                    <a:cubicBezTo>
                      <a:pt x="39" y="1927"/>
                      <a:pt x="0" y="2005"/>
                      <a:pt x="39" y="2083"/>
                    </a:cubicBezTo>
                    <a:cubicBezTo>
                      <a:pt x="58" y="2102"/>
                      <a:pt x="97" y="2121"/>
                      <a:pt x="156" y="2121"/>
                    </a:cubicBezTo>
                    <a:cubicBezTo>
                      <a:pt x="175" y="2121"/>
                      <a:pt x="195" y="2121"/>
                      <a:pt x="195" y="2102"/>
                    </a:cubicBezTo>
                    <a:lnTo>
                      <a:pt x="3560" y="157"/>
                    </a:lnTo>
                    <a:cubicBezTo>
                      <a:pt x="3521" y="157"/>
                      <a:pt x="3521" y="137"/>
                      <a:pt x="3502" y="137"/>
                    </a:cubicBezTo>
                    <a:cubicBezTo>
                      <a:pt x="3444" y="79"/>
                      <a:pt x="3385" y="59"/>
                      <a:pt x="3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7050" y="1127700"/>
                <a:ext cx="221325" cy="1332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5331" extrusionOk="0">
                    <a:moveTo>
                      <a:pt x="8853" y="0"/>
                    </a:moveTo>
                    <a:lnTo>
                      <a:pt x="59" y="5078"/>
                    </a:lnTo>
                    <a:cubicBezTo>
                      <a:pt x="1" y="5156"/>
                      <a:pt x="1" y="5234"/>
                      <a:pt x="40" y="5273"/>
                    </a:cubicBezTo>
                    <a:cubicBezTo>
                      <a:pt x="59" y="5331"/>
                      <a:pt x="98" y="5331"/>
                      <a:pt x="137" y="5331"/>
                    </a:cubicBezTo>
                    <a:cubicBezTo>
                      <a:pt x="157" y="5331"/>
                      <a:pt x="176" y="5331"/>
                      <a:pt x="176" y="5292"/>
                    </a:cubicBezTo>
                    <a:lnTo>
                      <a:pt x="8853" y="292"/>
                    </a:lnTo>
                    <a:lnTo>
                      <a:pt x="88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19825" y="1096075"/>
                <a:ext cx="249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954" extrusionOk="0">
                    <a:moveTo>
                      <a:pt x="9961" y="1"/>
                    </a:moveTo>
                    <a:lnTo>
                      <a:pt x="78" y="5720"/>
                    </a:lnTo>
                    <a:cubicBezTo>
                      <a:pt x="20" y="5779"/>
                      <a:pt x="1" y="5857"/>
                      <a:pt x="59" y="5915"/>
                    </a:cubicBezTo>
                    <a:cubicBezTo>
                      <a:pt x="78" y="5954"/>
                      <a:pt x="117" y="5954"/>
                      <a:pt x="137" y="5954"/>
                    </a:cubicBezTo>
                    <a:cubicBezTo>
                      <a:pt x="176" y="5954"/>
                      <a:pt x="195" y="5954"/>
                      <a:pt x="195" y="5934"/>
                    </a:cubicBezTo>
                    <a:lnTo>
                      <a:pt x="9961" y="292"/>
                    </a:lnTo>
                    <a:lnTo>
                      <a:pt x="99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1815350" y="1065425"/>
                <a:ext cx="55400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160" h="12997" extrusionOk="0">
                    <a:moveTo>
                      <a:pt x="22160" y="1"/>
                    </a:moveTo>
                    <a:lnTo>
                      <a:pt x="79" y="12744"/>
                    </a:lnTo>
                    <a:cubicBezTo>
                      <a:pt x="20" y="12802"/>
                      <a:pt x="1" y="12880"/>
                      <a:pt x="40" y="12939"/>
                    </a:cubicBezTo>
                    <a:cubicBezTo>
                      <a:pt x="79" y="12997"/>
                      <a:pt x="117" y="12997"/>
                      <a:pt x="137" y="12997"/>
                    </a:cubicBezTo>
                    <a:cubicBezTo>
                      <a:pt x="176" y="12997"/>
                      <a:pt x="195" y="12997"/>
                      <a:pt x="195" y="12977"/>
                    </a:cubicBezTo>
                    <a:lnTo>
                      <a:pt x="22160" y="293"/>
                    </a:lnTo>
                    <a:lnTo>
                      <a:pt x="22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1788600" y="1033825"/>
                <a:ext cx="579775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23191" h="13619" extrusionOk="0">
                    <a:moveTo>
                      <a:pt x="23191" y="0"/>
                    </a:moveTo>
                    <a:lnTo>
                      <a:pt x="40" y="13385"/>
                    </a:lnTo>
                    <a:cubicBezTo>
                      <a:pt x="20" y="13463"/>
                      <a:pt x="1" y="13522"/>
                      <a:pt x="20" y="13580"/>
                    </a:cubicBezTo>
                    <a:cubicBezTo>
                      <a:pt x="40" y="13619"/>
                      <a:pt x="98" y="13619"/>
                      <a:pt x="117" y="13619"/>
                    </a:cubicBezTo>
                    <a:cubicBezTo>
                      <a:pt x="137" y="13619"/>
                      <a:pt x="176" y="13619"/>
                      <a:pt x="176" y="13599"/>
                    </a:cubicBezTo>
                    <a:lnTo>
                      <a:pt x="23191" y="292"/>
                    </a:lnTo>
                    <a:lnTo>
                      <a:pt x="2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1761850" y="1055700"/>
                <a:ext cx="522875" cy="303525"/>
              </a:xfrm>
              <a:custGeom>
                <a:avLst/>
                <a:gdLst/>
                <a:ahLst/>
                <a:cxnLst/>
                <a:rect l="l" t="t" r="r" b="b"/>
                <a:pathLst>
                  <a:path w="20915" h="12141" extrusionOk="0">
                    <a:moveTo>
                      <a:pt x="20720" y="1"/>
                    </a:moveTo>
                    <a:lnTo>
                      <a:pt x="78" y="11927"/>
                    </a:lnTo>
                    <a:cubicBezTo>
                      <a:pt x="20" y="11946"/>
                      <a:pt x="1" y="12024"/>
                      <a:pt x="20" y="12102"/>
                    </a:cubicBezTo>
                    <a:cubicBezTo>
                      <a:pt x="40" y="12141"/>
                      <a:pt x="98" y="12141"/>
                      <a:pt x="117" y="12141"/>
                    </a:cubicBezTo>
                    <a:cubicBezTo>
                      <a:pt x="137" y="12141"/>
                      <a:pt x="176" y="12141"/>
                      <a:pt x="176" y="12121"/>
                    </a:cubicBezTo>
                    <a:lnTo>
                      <a:pt x="20915" y="137"/>
                    </a:lnTo>
                    <a:cubicBezTo>
                      <a:pt x="20895" y="137"/>
                      <a:pt x="20856" y="98"/>
                      <a:pt x="20837" y="79"/>
                    </a:cubicBezTo>
                    <a:cubicBezTo>
                      <a:pt x="20817" y="79"/>
                      <a:pt x="20759" y="40"/>
                      <a:pt x="20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1735100" y="1111150"/>
                <a:ext cx="398850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5954" h="9301" extrusionOk="0">
                    <a:moveTo>
                      <a:pt x="15720" y="1"/>
                    </a:moveTo>
                    <a:lnTo>
                      <a:pt x="78" y="9067"/>
                    </a:lnTo>
                    <a:cubicBezTo>
                      <a:pt x="1" y="9125"/>
                      <a:pt x="1" y="9203"/>
                      <a:pt x="20" y="9242"/>
                    </a:cubicBezTo>
                    <a:cubicBezTo>
                      <a:pt x="40" y="9300"/>
                      <a:pt x="98" y="9300"/>
                      <a:pt x="117" y="9300"/>
                    </a:cubicBezTo>
                    <a:cubicBezTo>
                      <a:pt x="137" y="9300"/>
                      <a:pt x="176" y="9300"/>
                      <a:pt x="176" y="9261"/>
                    </a:cubicBezTo>
                    <a:lnTo>
                      <a:pt x="15954" y="137"/>
                    </a:lnTo>
                    <a:cubicBezTo>
                      <a:pt x="15934" y="137"/>
                      <a:pt x="15895" y="117"/>
                      <a:pt x="15876" y="117"/>
                    </a:cubicBezTo>
                    <a:cubicBezTo>
                      <a:pt x="15798" y="98"/>
                      <a:pt x="15779" y="40"/>
                      <a:pt x="15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707875" y="1051825"/>
                <a:ext cx="475700" cy="276275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51" extrusionOk="0">
                    <a:moveTo>
                      <a:pt x="18813" y="0"/>
                    </a:moveTo>
                    <a:lnTo>
                      <a:pt x="59" y="10817"/>
                    </a:lnTo>
                    <a:cubicBezTo>
                      <a:pt x="20" y="10856"/>
                      <a:pt x="0" y="10934"/>
                      <a:pt x="39" y="11012"/>
                    </a:cubicBezTo>
                    <a:cubicBezTo>
                      <a:pt x="59" y="11051"/>
                      <a:pt x="117" y="11051"/>
                      <a:pt x="136" y="11051"/>
                    </a:cubicBezTo>
                    <a:cubicBezTo>
                      <a:pt x="156" y="11051"/>
                      <a:pt x="195" y="11051"/>
                      <a:pt x="195" y="11031"/>
                    </a:cubicBezTo>
                    <a:lnTo>
                      <a:pt x="19027" y="156"/>
                    </a:lnTo>
                    <a:cubicBezTo>
                      <a:pt x="19008" y="156"/>
                      <a:pt x="18988" y="136"/>
                      <a:pt x="18969" y="117"/>
                    </a:cubicBezTo>
                    <a:cubicBezTo>
                      <a:pt x="18910" y="98"/>
                      <a:pt x="18871" y="39"/>
                      <a:pt x="18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680625" y="974000"/>
                <a:ext cx="584650" cy="339025"/>
              </a:xfrm>
              <a:custGeom>
                <a:avLst/>
                <a:gdLst/>
                <a:ahLst/>
                <a:cxnLst/>
                <a:rect l="l" t="t" r="r" b="b"/>
                <a:pathLst>
                  <a:path w="23386" h="13561" extrusionOk="0">
                    <a:moveTo>
                      <a:pt x="23152" y="0"/>
                    </a:moveTo>
                    <a:lnTo>
                      <a:pt x="78" y="13327"/>
                    </a:lnTo>
                    <a:cubicBezTo>
                      <a:pt x="40" y="13347"/>
                      <a:pt x="1" y="13424"/>
                      <a:pt x="40" y="13483"/>
                    </a:cubicBezTo>
                    <a:cubicBezTo>
                      <a:pt x="59" y="13541"/>
                      <a:pt x="117" y="13561"/>
                      <a:pt x="156" y="13561"/>
                    </a:cubicBezTo>
                    <a:cubicBezTo>
                      <a:pt x="176" y="13561"/>
                      <a:pt x="215" y="13561"/>
                      <a:pt x="215" y="13541"/>
                    </a:cubicBezTo>
                    <a:lnTo>
                      <a:pt x="23386" y="156"/>
                    </a:lnTo>
                    <a:cubicBezTo>
                      <a:pt x="23347" y="156"/>
                      <a:pt x="23327" y="137"/>
                      <a:pt x="23308" y="117"/>
                    </a:cubicBezTo>
                    <a:cubicBezTo>
                      <a:pt x="23249" y="98"/>
                      <a:pt x="23210" y="39"/>
                      <a:pt x="2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1654375" y="879650"/>
                <a:ext cx="714975" cy="417825"/>
              </a:xfrm>
              <a:custGeom>
                <a:avLst/>
                <a:gdLst/>
                <a:ahLst/>
                <a:cxnLst/>
                <a:rect l="l" t="t" r="r" b="b"/>
                <a:pathLst>
                  <a:path w="28599" h="16713" extrusionOk="0">
                    <a:moveTo>
                      <a:pt x="28599" y="0"/>
                    </a:moveTo>
                    <a:lnTo>
                      <a:pt x="58" y="16459"/>
                    </a:lnTo>
                    <a:cubicBezTo>
                      <a:pt x="20" y="16517"/>
                      <a:pt x="0" y="16576"/>
                      <a:pt x="20" y="16654"/>
                    </a:cubicBezTo>
                    <a:cubicBezTo>
                      <a:pt x="39" y="16712"/>
                      <a:pt x="97" y="16712"/>
                      <a:pt x="117" y="16712"/>
                    </a:cubicBezTo>
                    <a:cubicBezTo>
                      <a:pt x="136" y="16712"/>
                      <a:pt x="156" y="16712"/>
                      <a:pt x="156" y="16673"/>
                    </a:cubicBezTo>
                    <a:lnTo>
                      <a:pt x="28599" y="292"/>
                    </a:lnTo>
                    <a:lnTo>
                      <a:pt x="285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1627625" y="853200"/>
                <a:ext cx="737350" cy="42822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17129" extrusionOk="0">
                    <a:moveTo>
                      <a:pt x="29354" y="0"/>
                    </a:moveTo>
                    <a:cubicBezTo>
                      <a:pt x="29337" y="0"/>
                      <a:pt x="29319" y="3"/>
                      <a:pt x="29299" y="8"/>
                    </a:cubicBezTo>
                    <a:lnTo>
                      <a:pt x="39" y="16895"/>
                    </a:lnTo>
                    <a:cubicBezTo>
                      <a:pt x="20" y="16953"/>
                      <a:pt x="0" y="17031"/>
                      <a:pt x="20" y="17089"/>
                    </a:cubicBezTo>
                    <a:cubicBezTo>
                      <a:pt x="39" y="17128"/>
                      <a:pt x="97" y="17128"/>
                      <a:pt x="117" y="17128"/>
                    </a:cubicBezTo>
                    <a:cubicBezTo>
                      <a:pt x="136" y="17128"/>
                      <a:pt x="156" y="17128"/>
                      <a:pt x="156" y="17109"/>
                    </a:cubicBezTo>
                    <a:lnTo>
                      <a:pt x="29416" y="222"/>
                    </a:lnTo>
                    <a:cubicBezTo>
                      <a:pt x="29474" y="202"/>
                      <a:pt x="29494" y="124"/>
                      <a:pt x="29474" y="66"/>
                    </a:cubicBezTo>
                    <a:cubicBezTo>
                      <a:pt x="29445" y="22"/>
                      <a:pt x="29405" y="0"/>
                      <a:pt x="2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573150" y="1036250"/>
                <a:ext cx="36917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600" extrusionOk="0">
                    <a:moveTo>
                      <a:pt x="14552" y="1"/>
                    </a:moveTo>
                    <a:lnTo>
                      <a:pt x="78" y="8347"/>
                    </a:lnTo>
                    <a:cubicBezTo>
                      <a:pt x="39" y="8366"/>
                      <a:pt x="0" y="8444"/>
                      <a:pt x="39" y="8522"/>
                    </a:cubicBezTo>
                    <a:cubicBezTo>
                      <a:pt x="78" y="8561"/>
                      <a:pt x="97" y="8600"/>
                      <a:pt x="156" y="8600"/>
                    </a:cubicBezTo>
                    <a:cubicBezTo>
                      <a:pt x="175" y="8600"/>
                      <a:pt x="195" y="8600"/>
                      <a:pt x="195" y="8561"/>
                    </a:cubicBezTo>
                    <a:lnTo>
                      <a:pt x="14766" y="156"/>
                    </a:lnTo>
                    <a:cubicBezTo>
                      <a:pt x="14747" y="156"/>
                      <a:pt x="14728" y="137"/>
                      <a:pt x="14689" y="137"/>
                    </a:cubicBezTo>
                    <a:cubicBezTo>
                      <a:pt x="14650" y="98"/>
                      <a:pt x="14591" y="59"/>
                      <a:pt x="14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1588700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1546400" y="12254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3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37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16422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1560975" y="12103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1696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4" y="623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1722950" y="872825"/>
                <a:ext cx="448450" cy="25975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10390" extrusionOk="0">
                    <a:moveTo>
                      <a:pt x="17724" y="1"/>
                    </a:moveTo>
                    <a:lnTo>
                      <a:pt x="0" y="10234"/>
                    </a:lnTo>
                    <a:lnTo>
                      <a:pt x="234" y="10390"/>
                    </a:lnTo>
                    <a:lnTo>
                      <a:pt x="17938" y="156"/>
                    </a:lnTo>
                    <a:cubicBezTo>
                      <a:pt x="17899" y="118"/>
                      <a:pt x="17879" y="118"/>
                      <a:pt x="17840" y="98"/>
                    </a:cubicBezTo>
                    <a:cubicBezTo>
                      <a:pt x="17802" y="79"/>
                      <a:pt x="17743" y="20"/>
                      <a:pt x="17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615450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68950" y="11481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90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15887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1560975" y="11792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1696200" y="923425"/>
                <a:ext cx="334150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63" extrusionOk="0">
                    <a:moveTo>
                      <a:pt x="13152" y="0"/>
                    </a:moveTo>
                    <a:lnTo>
                      <a:pt x="0" y="7607"/>
                    </a:lnTo>
                    <a:lnTo>
                      <a:pt x="234" y="7763"/>
                    </a:lnTo>
                    <a:lnTo>
                      <a:pt x="13366" y="175"/>
                    </a:lnTo>
                    <a:cubicBezTo>
                      <a:pt x="13346" y="136"/>
                      <a:pt x="13327" y="136"/>
                      <a:pt x="13307" y="117"/>
                    </a:cubicBezTo>
                    <a:cubicBezTo>
                      <a:pt x="13249" y="97"/>
                      <a:pt x="13210" y="39"/>
                      <a:pt x="1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1642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1615450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1519650" y="12094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21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1668950" y="11174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9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1534225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1560975" y="114812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1507475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1492900" y="11943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161545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1668950" y="9448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43" y="0"/>
                    </a:moveTo>
                    <a:lnTo>
                      <a:pt x="1" y="6148"/>
                    </a:lnTo>
                    <a:lnTo>
                      <a:pt x="234" y="6284"/>
                    </a:lnTo>
                    <a:lnTo>
                      <a:pt x="10857" y="136"/>
                    </a:lnTo>
                    <a:cubicBezTo>
                      <a:pt x="10837" y="136"/>
                      <a:pt x="10818" y="117"/>
                      <a:pt x="10798" y="117"/>
                    </a:cubicBezTo>
                    <a:cubicBezTo>
                      <a:pt x="10740" y="97"/>
                      <a:pt x="10701" y="39"/>
                      <a:pt x="10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15342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15887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16422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14807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15074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641725" y="763875"/>
                <a:ext cx="557900" cy="322500"/>
              </a:xfrm>
              <a:custGeom>
                <a:avLst/>
                <a:gdLst/>
                <a:ahLst/>
                <a:cxnLst/>
                <a:rect l="l" t="t" r="r" b="b"/>
                <a:pathLst>
                  <a:path w="22316" h="12900" extrusionOk="0">
                    <a:moveTo>
                      <a:pt x="22101" y="1"/>
                    </a:moveTo>
                    <a:lnTo>
                      <a:pt x="0" y="12744"/>
                    </a:lnTo>
                    <a:lnTo>
                      <a:pt x="253" y="12900"/>
                    </a:lnTo>
                    <a:lnTo>
                      <a:pt x="22315" y="157"/>
                    </a:lnTo>
                    <a:cubicBezTo>
                      <a:pt x="22296" y="157"/>
                      <a:pt x="22257" y="137"/>
                      <a:pt x="22237" y="137"/>
                    </a:cubicBezTo>
                    <a:cubicBezTo>
                      <a:pt x="22159" y="98"/>
                      <a:pt x="22121" y="59"/>
                      <a:pt x="22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1615450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15342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15887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1466150" y="11787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0"/>
                    </a:moveTo>
                    <a:lnTo>
                      <a:pt x="78" y="175"/>
                    </a:lnTo>
                    <a:cubicBezTo>
                      <a:pt x="39" y="195"/>
                      <a:pt x="0" y="272"/>
                      <a:pt x="39" y="331"/>
                    </a:cubicBezTo>
                    <a:cubicBezTo>
                      <a:pt x="58" y="389"/>
                      <a:pt x="97" y="389"/>
                      <a:pt x="136" y="389"/>
                    </a:cubicBezTo>
                    <a:cubicBezTo>
                      <a:pt x="156" y="389"/>
                      <a:pt x="175" y="389"/>
                      <a:pt x="175" y="350"/>
                    </a:cubicBezTo>
                    <a:lnTo>
                      <a:pt x="564" y="136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1560975" y="11174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1560975" y="10863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15342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1615450" y="671475"/>
                <a:ext cx="446525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5954" extrusionOk="0">
                    <a:moveTo>
                      <a:pt x="17744" y="0"/>
                    </a:moveTo>
                    <a:cubicBezTo>
                      <a:pt x="17666" y="0"/>
                      <a:pt x="17627" y="59"/>
                      <a:pt x="17627" y="137"/>
                    </a:cubicBezTo>
                    <a:lnTo>
                      <a:pt x="17627" y="5623"/>
                    </a:lnTo>
                    <a:lnTo>
                      <a:pt x="1" y="15817"/>
                    </a:lnTo>
                    <a:lnTo>
                      <a:pt x="234" y="15954"/>
                    </a:lnTo>
                    <a:lnTo>
                      <a:pt x="17821" y="5798"/>
                    </a:lnTo>
                    <a:cubicBezTo>
                      <a:pt x="17860" y="5779"/>
                      <a:pt x="17860" y="5720"/>
                      <a:pt x="17860" y="5701"/>
                    </a:cubicBezTo>
                    <a:lnTo>
                      <a:pt x="17860" y="137"/>
                    </a:lnTo>
                    <a:cubicBezTo>
                      <a:pt x="17860" y="59"/>
                      <a:pt x="17821" y="0"/>
                      <a:pt x="17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14807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15074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14539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1438900" y="11632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0"/>
                    </a:moveTo>
                    <a:lnTo>
                      <a:pt x="78" y="176"/>
                    </a:lnTo>
                    <a:cubicBezTo>
                      <a:pt x="20" y="214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588700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4807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5342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14539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1412150" y="11476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1426750" y="1132550"/>
                <a:ext cx="272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4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90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1560975" y="1054725"/>
                <a:ext cx="27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15074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1587725" y="898600"/>
                <a:ext cx="271425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66" extrusionOk="0">
                    <a:moveTo>
                      <a:pt x="10604" y="1"/>
                    </a:moveTo>
                    <a:lnTo>
                      <a:pt x="1" y="6110"/>
                    </a:lnTo>
                    <a:lnTo>
                      <a:pt x="254" y="6265"/>
                    </a:lnTo>
                    <a:lnTo>
                      <a:pt x="10857" y="137"/>
                    </a:lnTo>
                    <a:cubicBezTo>
                      <a:pt x="10837" y="118"/>
                      <a:pt x="10779" y="118"/>
                      <a:pt x="10759" y="98"/>
                    </a:cubicBezTo>
                    <a:cubicBezTo>
                      <a:pt x="10701" y="59"/>
                      <a:pt x="10662" y="20"/>
                      <a:pt x="10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1534225" y="10396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14807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1426750" y="11014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0000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48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1385400" y="11325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32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1561950" y="931200"/>
                <a:ext cx="185825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34" y="4300"/>
                    </a:lnTo>
                    <a:lnTo>
                      <a:pt x="7432" y="175"/>
                    </a:lnTo>
                    <a:cubicBezTo>
                      <a:pt x="7413" y="175"/>
                      <a:pt x="7394" y="156"/>
                      <a:pt x="7355" y="117"/>
                    </a:cubicBezTo>
                    <a:cubicBezTo>
                      <a:pt x="7316" y="98"/>
                      <a:pt x="725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14539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1507475" y="10547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1880050" y="1006100"/>
                <a:ext cx="1688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931" extrusionOk="0">
                    <a:moveTo>
                      <a:pt x="6518" y="0"/>
                    </a:moveTo>
                    <a:lnTo>
                      <a:pt x="78" y="3716"/>
                    </a:lnTo>
                    <a:cubicBezTo>
                      <a:pt x="39" y="3736"/>
                      <a:pt x="0" y="3814"/>
                      <a:pt x="39" y="3891"/>
                    </a:cubicBezTo>
                    <a:cubicBezTo>
                      <a:pt x="59" y="3930"/>
                      <a:pt x="11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54" y="59"/>
                    </a:cubicBezTo>
                    <a:cubicBezTo>
                      <a:pt x="6643" y="62"/>
                      <a:pt x="6634" y="64"/>
                      <a:pt x="6625" y="64"/>
                    </a:cubicBezTo>
                    <a:cubicBezTo>
                      <a:pt x="6587" y="64"/>
                      <a:pt x="6565" y="32"/>
                      <a:pt x="6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697175" y="1190925"/>
                <a:ext cx="240775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4417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2219" y="234"/>
                    </a:lnTo>
                    <a:lnTo>
                      <a:pt x="9456" y="4397"/>
                    </a:lnTo>
                    <a:cubicBezTo>
                      <a:pt x="9495" y="4397"/>
                      <a:pt x="9514" y="4417"/>
                      <a:pt x="9514" y="4417"/>
                    </a:cubicBezTo>
                    <a:cubicBezTo>
                      <a:pt x="9553" y="4417"/>
                      <a:pt x="9592" y="4397"/>
                      <a:pt x="9611" y="4378"/>
                    </a:cubicBezTo>
                    <a:cubicBezTo>
                      <a:pt x="9631" y="4319"/>
                      <a:pt x="9631" y="4261"/>
                      <a:pt x="9553" y="4203"/>
                    </a:cubicBezTo>
                    <a:lnTo>
                      <a:pt x="2316" y="20"/>
                    </a:lnTo>
                    <a:cubicBezTo>
                      <a:pt x="2296" y="20"/>
                      <a:pt x="2258" y="0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697175" y="1161250"/>
                <a:ext cx="2675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5001" extrusionOk="0">
                    <a:moveTo>
                      <a:pt x="1" y="1"/>
                    </a:moveTo>
                    <a:lnTo>
                      <a:pt x="1" y="234"/>
                    </a:lnTo>
                    <a:lnTo>
                      <a:pt x="2316" y="234"/>
                    </a:lnTo>
                    <a:lnTo>
                      <a:pt x="10526" y="4981"/>
                    </a:lnTo>
                    <a:cubicBezTo>
                      <a:pt x="10545" y="4981"/>
                      <a:pt x="10584" y="5001"/>
                      <a:pt x="10584" y="5001"/>
                    </a:cubicBezTo>
                    <a:cubicBezTo>
                      <a:pt x="10623" y="5001"/>
                      <a:pt x="10662" y="4981"/>
                      <a:pt x="10682" y="4962"/>
                    </a:cubicBezTo>
                    <a:cubicBezTo>
                      <a:pt x="10701" y="4903"/>
                      <a:pt x="10701" y="4825"/>
                      <a:pt x="10623" y="4787"/>
                    </a:cubicBezTo>
                    <a:lnTo>
                      <a:pt x="2394" y="20"/>
                    </a:lnTo>
                    <a:cubicBezTo>
                      <a:pt x="2355" y="20"/>
                      <a:pt x="2335" y="1"/>
                      <a:pt x="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697175" y="1133525"/>
                <a:ext cx="294275" cy="137200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5488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2588" y="254"/>
                    </a:lnTo>
                    <a:lnTo>
                      <a:pt x="11596" y="5448"/>
                    </a:lnTo>
                    <a:cubicBezTo>
                      <a:pt x="11635" y="5448"/>
                      <a:pt x="11654" y="5487"/>
                      <a:pt x="11654" y="5487"/>
                    </a:cubicBezTo>
                    <a:cubicBezTo>
                      <a:pt x="11693" y="5487"/>
                      <a:pt x="11732" y="5448"/>
                      <a:pt x="11752" y="5429"/>
                    </a:cubicBezTo>
                    <a:cubicBezTo>
                      <a:pt x="11771" y="5390"/>
                      <a:pt x="11771" y="5312"/>
                      <a:pt x="11693" y="5254"/>
                    </a:cubicBezTo>
                    <a:lnTo>
                      <a:pt x="2627" y="40"/>
                    </a:lnTo>
                    <a:cubicBezTo>
                      <a:pt x="2608" y="40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862550" y="1163675"/>
                <a:ext cx="417825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9690" extrusionOk="0">
                    <a:moveTo>
                      <a:pt x="214" y="1"/>
                    </a:moveTo>
                    <a:cubicBezTo>
                      <a:pt x="176" y="40"/>
                      <a:pt x="156" y="59"/>
                      <a:pt x="78" y="118"/>
                    </a:cubicBezTo>
                    <a:cubicBezTo>
                      <a:pt x="59" y="137"/>
                      <a:pt x="20" y="137"/>
                      <a:pt x="0" y="157"/>
                    </a:cubicBezTo>
                    <a:lnTo>
                      <a:pt x="16537" y="9690"/>
                    </a:lnTo>
                    <a:lnTo>
                      <a:pt x="16596" y="9690"/>
                    </a:lnTo>
                    <a:cubicBezTo>
                      <a:pt x="16634" y="9690"/>
                      <a:pt x="16654" y="9670"/>
                      <a:pt x="16693" y="9651"/>
                    </a:cubicBezTo>
                    <a:cubicBezTo>
                      <a:pt x="16712" y="9592"/>
                      <a:pt x="16712" y="9534"/>
                      <a:pt x="16634" y="9475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777925" y="1083425"/>
                <a:ext cx="52920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21168" h="12297" extrusionOk="0">
                    <a:moveTo>
                      <a:pt x="234" y="1"/>
                    </a:moveTo>
                    <a:cubicBezTo>
                      <a:pt x="175" y="40"/>
                      <a:pt x="136" y="98"/>
                      <a:pt x="78" y="118"/>
                    </a:cubicBezTo>
                    <a:cubicBezTo>
                      <a:pt x="59" y="137"/>
                      <a:pt x="39" y="137"/>
                      <a:pt x="0" y="156"/>
                    </a:cubicBezTo>
                    <a:lnTo>
                      <a:pt x="20992" y="12277"/>
                    </a:lnTo>
                    <a:cubicBezTo>
                      <a:pt x="21012" y="12277"/>
                      <a:pt x="21031" y="12296"/>
                      <a:pt x="21031" y="12296"/>
                    </a:cubicBezTo>
                    <a:cubicBezTo>
                      <a:pt x="21089" y="12296"/>
                      <a:pt x="21109" y="12277"/>
                      <a:pt x="21128" y="12257"/>
                    </a:cubicBezTo>
                    <a:cubicBezTo>
                      <a:pt x="21167" y="12199"/>
                      <a:pt x="21167" y="12121"/>
                      <a:pt x="21089" y="12082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857675" y="1099000"/>
                <a:ext cx="475700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32" extrusionOk="0">
                    <a:moveTo>
                      <a:pt x="195" y="0"/>
                    </a:moveTo>
                    <a:cubicBezTo>
                      <a:pt x="195" y="20"/>
                      <a:pt x="157" y="78"/>
                      <a:pt x="79" y="98"/>
                    </a:cubicBezTo>
                    <a:cubicBezTo>
                      <a:pt x="59" y="117"/>
                      <a:pt x="20" y="117"/>
                      <a:pt x="1" y="117"/>
                    </a:cubicBezTo>
                    <a:lnTo>
                      <a:pt x="18853" y="11012"/>
                    </a:lnTo>
                    <a:cubicBezTo>
                      <a:pt x="18872" y="11012"/>
                      <a:pt x="18892" y="11031"/>
                      <a:pt x="18892" y="11031"/>
                    </a:cubicBezTo>
                    <a:cubicBezTo>
                      <a:pt x="18950" y="11031"/>
                      <a:pt x="18969" y="11012"/>
                      <a:pt x="18989" y="10992"/>
                    </a:cubicBezTo>
                    <a:cubicBezTo>
                      <a:pt x="19028" y="10954"/>
                      <a:pt x="19028" y="10876"/>
                      <a:pt x="18950" y="1081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1020125" y="1161250"/>
                <a:ext cx="3400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00" h="7919" extrusionOk="0">
                    <a:moveTo>
                      <a:pt x="195" y="1"/>
                    </a:moveTo>
                    <a:cubicBezTo>
                      <a:pt x="195" y="40"/>
                      <a:pt x="137" y="78"/>
                      <a:pt x="7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44" y="7899"/>
                      <a:pt x="13464" y="7919"/>
                      <a:pt x="13464" y="7919"/>
                    </a:cubicBezTo>
                    <a:cubicBezTo>
                      <a:pt x="13522" y="7919"/>
                      <a:pt x="13541" y="7899"/>
                      <a:pt x="13561" y="7880"/>
                    </a:cubicBezTo>
                    <a:cubicBezTo>
                      <a:pt x="13600" y="7822"/>
                      <a:pt x="13600" y="7744"/>
                      <a:pt x="13522" y="7705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765275" y="982275"/>
                <a:ext cx="622575" cy="361400"/>
              </a:xfrm>
              <a:custGeom>
                <a:avLst/>
                <a:gdLst/>
                <a:ahLst/>
                <a:cxnLst/>
                <a:rect l="l" t="t" r="r" b="b"/>
                <a:pathLst>
                  <a:path w="24903" h="14456" extrusionOk="0">
                    <a:moveTo>
                      <a:pt x="195" y="0"/>
                    </a:moveTo>
                    <a:cubicBezTo>
                      <a:pt x="156" y="59"/>
                      <a:pt x="98" y="97"/>
                      <a:pt x="59" y="117"/>
                    </a:cubicBezTo>
                    <a:cubicBezTo>
                      <a:pt x="20" y="117"/>
                      <a:pt x="0" y="156"/>
                      <a:pt x="0" y="156"/>
                    </a:cubicBezTo>
                    <a:lnTo>
                      <a:pt x="24728" y="14416"/>
                    </a:lnTo>
                    <a:cubicBezTo>
                      <a:pt x="24767" y="14416"/>
                      <a:pt x="24786" y="14455"/>
                      <a:pt x="24786" y="14455"/>
                    </a:cubicBezTo>
                    <a:cubicBezTo>
                      <a:pt x="24825" y="14455"/>
                      <a:pt x="24864" y="14416"/>
                      <a:pt x="24883" y="14397"/>
                    </a:cubicBezTo>
                    <a:cubicBezTo>
                      <a:pt x="24903" y="14358"/>
                      <a:pt x="24903" y="14280"/>
                      <a:pt x="24825" y="14222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006525" y="1091225"/>
                <a:ext cx="40807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9475" extrusionOk="0">
                    <a:moveTo>
                      <a:pt x="234" y="0"/>
                    </a:moveTo>
                    <a:cubicBezTo>
                      <a:pt x="175" y="39"/>
                      <a:pt x="136" y="97"/>
                      <a:pt x="58" y="117"/>
                    </a:cubicBezTo>
                    <a:cubicBezTo>
                      <a:pt x="39" y="117"/>
                      <a:pt x="39" y="136"/>
                      <a:pt x="0" y="136"/>
                    </a:cubicBezTo>
                    <a:lnTo>
                      <a:pt x="16128" y="9455"/>
                    </a:lnTo>
                    <a:cubicBezTo>
                      <a:pt x="16148" y="9475"/>
                      <a:pt x="16187" y="9475"/>
                      <a:pt x="16206" y="9475"/>
                    </a:cubicBezTo>
                    <a:cubicBezTo>
                      <a:pt x="16245" y="9475"/>
                      <a:pt x="16284" y="9455"/>
                      <a:pt x="16303" y="9436"/>
                    </a:cubicBezTo>
                    <a:cubicBezTo>
                      <a:pt x="16323" y="9377"/>
                      <a:pt x="16323" y="9319"/>
                      <a:pt x="16245" y="9261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927225" y="1014375"/>
                <a:ext cx="513650" cy="298650"/>
              </a:xfrm>
              <a:custGeom>
                <a:avLst/>
                <a:gdLst/>
                <a:ahLst/>
                <a:cxnLst/>
                <a:rect l="l" t="t" r="r" b="b"/>
                <a:pathLst>
                  <a:path w="20546" h="11946" extrusionOk="0">
                    <a:moveTo>
                      <a:pt x="176" y="0"/>
                    </a:moveTo>
                    <a:cubicBezTo>
                      <a:pt x="176" y="59"/>
                      <a:pt x="137" y="78"/>
                      <a:pt x="59" y="117"/>
                    </a:cubicBezTo>
                    <a:cubicBezTo>
                      <a:pt x="40" y="156"/>
                      <a:pt x="20" y="156"/>
                      <a:pt x="1" y="156"/>
                    </a:cubicBezTo>
                    <a:lnTo>
                      <a:pt x="20370" y="11926"/>
                    </a:lnTo>
                    <a:cubicBezTo>
                      <a:pt x="20390" y="11926"/>
                      <a:pt x="20409" y="11946"/>
                      <a:pt x="20409" y="11946"/>
                    </a:cubicBezTo>
                    <a:cubicBezTo>
                      <a:pt x="20468" y="11946"/>
                      <a:pt x="20487" y="11926"/>
                      <a:pt x="20506" y="11907"/>
                    </a:cubicBezTo>
                    <a:cubicBezTo>
                      <a:pt x="20545" y="11848"/>
                      <a:pt x="20545" y="11770"/>
                      <a:pt x="20468" y="117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891725" y="965725"/>
                <a:ext cx="576375" cy="330775"/>
              </a:xfrm>
              <a:custGeom>
                <a:avLst/>
                <a:gdLst/>
                <a:ahLst/>
                <a:cxnLst/>
                <a:rect l="l" t="t" r="r" b="b"/>
                <a:pathLst>
                  <a:path w="23055" h="13231" extrusionOk="0">
                    <a:moveTo>
                      <a:pt x="1" y="1"/>
                    </a:moveTo>
                    <a:lnTo>
                      <a:pt x="409" y="254"/>
                    </a:lnTo>
                    <a:cubicBezTo>
                      <a:pt x="409" y="273"/>
                      <a:pt x="448" y="273"/>
                      <a:pt x="468" y="273"/>
                    </a:cubicBezTo>
                    <a:cubicBezTo>
                      <a:pt x="469" y="273"/>
                      <a:pt x="471" y="273"/>
                      <a:pt x="472" y="273"/>
                    </a:cubicBezTo>
                    <a:lnTo>
                      <a:pt x="472" y="273"/>
                    </a:lnTo>
                    <a:lnTo>
                      <a:pt x="22880" y="13211"/>
                    </a:lnTo>
                    <a:cubicBezTo>
                      <a:pt x="22899" y="13211"/>
                      <a:pt x="22938" y="13230"/>
                      <a:pt x="22938" y="13230"/>
                    </a:cubicBezTo>
                    <a:cubicBezTo>
                      <a:pt x="22977" y="13230"/>
                      <a:pt x="22996" y="13211"/>
                      <a:pt x="23035" y="13191"/>
                    </a:cubicBezTo>
                    <a:cubicBezTo>
                      <a:pt x="23055" y="13133"/>
                      <a:pt x="23055" y="13074"/>
                      <a:pt x="22977" y="13016"/>
                    </a:cubicBezTo>
                    <a:lnTo>
                      <a:pt x="507" y="40"/>
                    </a:lnTo>
                    <a:lnTo>
                      <a:pt x="507" y="40"/>
                    </a:lnTo>
                    <a:cubicBezTo>
                      <a:pt x="584" y="98"/>
                      <a:pt x="604" y="176"/>
                      <a:pt x="565" y="234"/>
                    </a:cubicBezTo>
                    <a:cubicBezTo>
                      <a:pt x="547" y="270"/>
                      <a:pt x="495" y="273"/>
                      <a:pt x="472" y="273"/>
                    </a:cubicBezTo>
                    <a:lnTo>
                      <a:pt x="472" y="2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048825" y="1022625"/>
                <a:ext cx="446525" cy="259275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0371" extrusionOk="0">
                    <a:moveTo>
                      <a:pt x="234" y="1"/>
                    </a:moveTo>
                    <a:cubicBezTo>
                      <a:pt x="195" y="40"/>
                      <a:pt x="156" y="59"/>
                      <a:pt x="98" y="98"/>
                    </a:cubicBezTo>
                    <a:cubicBezTo>
                      <a:pt x="59" y="118"/>
                      <a:pt x="40" y="118"/>
                      <a:pt x="1" y="137"/>
                    </a:cubicBezTo>
                    <a:lnTo>
                      <a:pt x="17646" y="10332"/>
                    </a:lnTo>
                    <a:cubicBezTo>
                      <a:pt x="17705" y="10351"/>
                      <a:pt x="17724" y="10370"/>
                      <a:pt x="17744" y="10370"/>
                    </a:cubicBezTo>
                    <a:cubicBezTo>
                      <a:pt x="17802" y="10370"/>
                      <a:pt x="17821" y="10351"/>
                      <a:pt x="17841" y="10332"/>
                    </a:cubicBezTo>
                    <a:cubicBezTo>
                      <a:pt x="17860" y="10273"/>
                      <a:pt x="17860" y="10215"/>
                      <a:pt x="17802" y="10156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216625" y="1057650"/>
                <a:ext cx="33222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725" extrusionOk="0">
                    <a:moveTo>
                      <a:pt x="215" y="1"/>
                    </a:moveTo>
                    <a:cubicBezTo>
                      <a:pt x="156" y="20"/>
                      <a:pt x="137" y="59"/>
                      <a:pt x="98" y="79"/>
                    </a:cubicBezTo>
                    <a:cubicBezTo>
                      <a:pt x="59" y="98"/>
                      <a:pt x="20" y="98"/>
                      <a:pt x="1" y="117"/>
                    </a:cubicBezTo>
                    <a:lnTo>
                      <a:pt x="13113" y="7705"/>
                    </a:lnTo>
                    <a:cubicBezTo>
                      <a:pt x="13152" y="7705"/>
                      <a:pt x="13172" y="7724"/>
                      <a:pt x="13172" y="7724"/>
                    </a:cubicBezTo>
                    <a:cubicBezTo>
                      <a:pt x="13211" y="7724"/>
                      <a:pt x="13249" y="7705"/>
                      <a:pt x="13269" y="7685"/>
                    </a:cubicBezTo>
                    <a:cubicBezTo>
                      <a:pt x="13288" y="7647"/>
                      <a:pt x="13288" y="7569"/>
                      <a:pt x="13230" y="7510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1021600" y="912225"/>
                <a:ext cx="553500" cy="32347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12939" extrusionOk="0">
                    <a:moveTo>
                      <a:pt x="253" y="1"/>
                    </a:moveTo>
                    <a:cubicBezTo>
                      <a:pt x="234" y="40"/>
                      <a:pt x="175" y="59"/>
                      <a:pt x="136" y="78"/>
                    </a:cubicBezTo>
                    <a:cubicBezTo>
                      <a:pt x="78" y="98"/>
                      <a:pt x="59" y="137"/>
                      <a:pt x="0" y="156"/>
                    </a:cubicBezTo>
                    <a:lnTo>
                      <a:pt x="14922" y="8755"/>
                    </a:lnTo>
                    <a:lnTo>
                      <a:pt x="15156" y="8911"/>
                    </a:lnTo>
                    <a:lnTo>
                      <a:pt x="15992" y="9397"/>
                    </a:lnTo>
                    <a:lnTo>
                      <a:pt x="16226" y="9534"/>
                    </a:lnTo>
                    <a:lnTo>
                      <a:pt x="17062" y="10020"/>
                    </a:lnTo>
                    <a:lnTo>
                      <a:pt x="17296" y="10176"/>
                    </a:lnTo>
                    <a:lnTo>
                      <a:pt x="18132" y="10662"/>
                    </a:lnTo>
                    <a:lnTo>
                      <a:pt x="18366" y="10798"/>
                    </a:lnTo>
                    <a:lnTo>
                      <a:pt x="19202" y="11285"/>
                    </a:lnTo>
                    <a:lnTo>
                      <a:pt x="19436" y="11440"/>
                    </a:lnTo>
                    <a:lnTo>
                      <a:pt x="20272" y="11927"/>
                    </a:lnTo>
                    <a:lnTo>
                      <a:pt x="20506" y="12063"/>
                    </a:lnTo>
                    <a:lnTo>
                      <a:pt x="21342" y="12549"/>
                    </a:lnTo>
                    <a:lnTo>
                      <a:pt x="21576" y="12705"/>
                    </a:lnTo>
                    <a:lnTo>
                      <a:pt x="21965" y="12919"/>
                    </a:lnTo>
                    <a:cubicBezTo>
                      <a:pt x="22004" y="12919"/>
                      <a:pt x="22023" y="12938"/>
                      <a:pt x="22023" y="12938"/>
                    </a:cubicBezTo>
                    <a:cubicBezTo>
                      <a:pt x="22062" y="12938"/>
                      <a:pt x="22101" y="12919"/>
                      <a:pt x="22120" y="12899"/>
                    </a:cubicBezTo>
                    <a:cubicBezTo>
                      <a:pt x="22140" y="12841"/>
                      <a:pt x="22140" y="12783"/>
                      <a:pt x="22062" y="12724"/>
                    </a:cubicBezTo>
                    <a:lnTo>
                      <a:pt x="21809" y="12588"/>
                    </a:lnTo>
                    <a:lnTo>
                      <a:pt x="21556" y="12432"/>
                    </a:lnTo>
                    <a:lnTo>
                      <a:pt x="20759" y="11927"/>
                    </a:lnTo>
                    <a:lnTo>
                      <a:pt x="20506" y="11771"/>
                    </a:lnTo>
                    <a:lnTo>
                      <a:pt x="19689" y="11285"/>
                    </a:lnTo>
                    <a:lnTo>
                      <a:pt x="19436" y="11148"/>
                    </a:lnTo>
                    <a:lnTo>
                      <a:pt x="18619" y="10662"/>
                    </a:lnTo>
                    <a:lnTo>
                      <a:pt x="18366" y="10506"/>
                    </a:lnTo>
                    <a:lnTo>
                      <a:pt x="17549" y="10020"/>
                    </a:lnTo>
                    <a:lnTo>
                      <a:pt x="17296" y="9884"/>
                    </a:lnTo>
                    <a:lnTo>
                      <a:pt x="16479" y="9397"/>
                    </a:lnTo>
                    <a:lnTo>
                      <a:pt x="16226" y="9242"/>
                    </a:lnTo>
                    <a:lnTo>
                      <a:pt x="15409" y="8755"/>
                    </a:lnTo>
                    <a:lnTo>
                      <a:pt x="15156" y="861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1103800" y="928275"/>
                <a:ext cx="498050" cy="29137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1655" extrusionOk="0">
                    <a:moveTo>
                      <a:pt x="253" y="1"/>
                    </a:moveTo>
                    <a:cubicBezTo>
                      <a:pt x="195" y="40"/>
                      <a:pt x="175" y="78"/>
                      <a:pt x="97" y="98"/>
                    </a:cubicBezTo>
                    <a:cubicBezTo>
                      <a:pt x="78" y="117"/>
                      <a:pt x="20" y="117"/>
                      <a:pt x="0" y="137"/>
                    </a:cubicBezTo>
                    <a:lnTo>
                      <a:pt x="12704" y="7471"/>
                    </a:lnTo>
                    <a:lnTo>
                      <a:pt x="12938" y="7608"/>
                    </a:lnTo>
                    <a:lnTo>
                      <a:pt x="13774" y="8094"/>
                    </a:lnTo>
                    <a:lnTo>
                      <a:pt x="14008" y="8250"/>
                    </a:lnTo>
                    <a:lnTo>
                      <a:pt x="14844" y="8736"/>
                    </a:lnTo>
                    <a:lnTo>
                      <a:pt x="15078" y="8872"/>
                    </a:lnTo>
                    <a:lnTo>
                      <a:pt x="15914" y="9359"/>
                    </a:lnTo>
                    <a:lnTo>
                      <a:pt x="16148" y="9514"/>
                    </a:lnTo>
                    <a:lnTo>
                      <a:pt x="16984" y="10001"/>
                    </a:lnTo>
                    <a:lnTo>
                      <a:pt x="17218" y="10137"/>
                    </a:lnTo>
                    <a:lnTo>
                      <a:pt x="18054" y="10623"/>
                    </a:lnTo>
                    <a:lnTo>
                      <a:pt x="18288" y="10779"/>
                    </a:lnTo>
                    <a:lnTo>
                      <a:pt x="19124" y="11265"/>
                    </a:lnTo>
                    <a:lnTo>
                      <a:pt x="19358" y="11401"/>
                    </a:lnTo>
                    <a:lnTo>
                      <a:pt x="19747" y="11615"/>
                    </a:lnTo>
                    <a:cubicBezTo>
                      <a:pt x="19786" y="11615"/>
                      <a:pt x="19805" y="11654"/>
                      <a:pt x="19805" y="11654"/>
                    </a:cubicBezTo>
                    <a:cubicBezTo>
                      <a:pt x="19844" y="11654"/>
                      <a:pt x="19883" y="11615"/>
                      <a:pt x="19903" y="11596"/>
                    </a:cubicBezTo>
                    <a:cubicBezTo>
                      <a:pt x="19922" y="11557"/>
                      <a:pt x="19922" y="11479"/>
                      <a:pt x="19844" y="11421"/>
                    </a:cubicBezTo>
                    <a:lnTo>
                      <a:pt x="19591" y="11285"/>
                    </a:lnTo>
                    <a:lnTo>
                      <a:pt x="19338" y="11129"/>
                    </a:lnTo>
                    <a:lnTo>
                      <a:pt x="18541" y="10643"/>
                    </a:lnTo>
                    <a:lnTo>
                      <a:pt x="18288" y="10506"/>
                    </a:lnTo>
                    <a:lnTo>
                      <a:pt x="17471" y="10020"/>
                    </a:lnTo>
                    <a:lnTo>
                      <a:pt x="17218" y="9864"/>
                    </a:lnTo>
                    <a:lnTo>
                      <a:pt x="16401" y="9378"/>
                    </a:lnTo>
                    <a:lnTo>
                      <a:pt x="16148" y="9242"/>
                    </a:lnTo>
                    <a:lnTo>
                      <a:pt x="15331" y="8755"/>
                    </a:lnTo>
                    <a:lnTo>
                      <a:pt x="15078" y="8600"/>
                    </a:lnTo>
                    <a:lnTo>
                      <a:pt x="14261" y="8113"/>
                    </a:lnTo>
                    <a:lnTo>
                      <a:pt x="14008" y="7977"/>
                    </a:lnTo>
                    <a:lnTo>
                      <a:pt x="13191" y="7491"/>
                    </a:lnTo>
                    <a:lnTo>
                      <a:pt x="12938" y="73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972475" y="823700"/>
                <a:ext cx="656125" cy="382800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15312" extrusionOk="0">
                    <a:moveTo>
                      <a:pt x="234" y="1"/>
                    </a:moveTo>
                    <a:cubicBezTo>
                      <a:pt x="175" y="40"/>
                      <a:pt x="156" y="79"/>
                      <a:pt x="78" y="118"/>
                    </a:cubicBezTo>
                    <a:cubicBezTo>
                      <a:pt x="59" y="137"/>
                      <a:pt x="39" y="137"/>
                      <a:pt x="0" y="176"/>
                    </a:cubicBezTo>
                    <a:lnTo>
                      <a:pt x="19027" y="11129"/>
                    </a:lnTo>
                    <a:lnTo>
                      <a:pt x="19261" y="11285"/>
                    </a:lnTo>
                    <a:lnTo>
                      <a:pt x="20097" y="11771"/>
                    </a:lnTo>
                    <a:lnTo>
                      <a:pt x="20331" y="11907"/>
                    </a:lnTo>
                    <a:lnTo>
                      <a:pt x="21167" y="12394"/>
                    </a:lnTo>
                    <a:lnTo>
                      <a:pt x="21401" y="12549"/>
                    </a:lnTo>
                    <a:lnTo>
                      <a:pt x="22237" y="13036"/>
                    </a:lnTo>
                    <a:lnTo>
                      <a:pt x="22471" y="13172"/>
                    </a:lnTo>
                    <a:lnTo>
                      <a:pt x="23307" y="13658"/>
                    </a:lnTo>
                    <a:lnTo>
                      <a:pt x="23541" y="13814"/>
                    </a:lnTo>
                    <a:lnTo>
                      <a:pt x="24377" y="14300"/>
                    </a:lnTo>
                    <a:lnTo>
                      <a:pt x="24611" y="14436"/>
                    </a:lnTo>
                    <a:lnTo>
                      <a:pt x="25447" y="14923"/>
                    </a:lnTo>
                    <a:lnTo>
                      <a:pt x="25681" y="15078"/>
                    </a:lnTo>
                    <a:lnTo>
                      <a:pt x="26070" y="15292"/>
                    </a:lnTo>
                    <a:cubicBezTo>
                      <a:pt x="26109" y="15292"/>
                      <a:pt x="26128" y="15312"/>
                      <a:pt x="26128" y="15312"/>
                    </a:cubicBezTo>
                    <a:cubicBezTo>
                      <a:pt x="26167" y="15312"/>
                      <a:pt x="26206" y="15292"/>
                      <a:pt x="26226" y="15273"/>
                    </a:cubicBezTo>
                    <a:cubicBezTo>
                      <a:pt x="26245" y="15215"/>
                      <a:pt x="26245" y="15137"/>
                      <a:pt x="26167" y="15098"/>
                    </a:cubicBezTo>
                    <a:lnTo>
                      <a:pt x="25914" y="14942"/>
                    </a:lnTo>
                    <a:lnTo>
                      <a:pt x="25661" y="14806"/>
                    </a:lnTo>
                    <a:lnTo>
                      <a:pt x="24883" y="14222"/>
                    </a:lnTo>
                    <a:lnTo>
                      <a:pt x="24650" y="14086"/>
                    </a:lnTo>
                    <a:lnTo>
                      <a:pt x="23813" y="13600"/>
                    </a:lnTo>
                    <a:lnTo>
                      <a:pt x="23580" y="13444"/>
                    </a:lnTo>
                    <a:lnTo>
                      <a:pt x="22743" y="12958"/>
                    </a:lnTo>
                    <a:lnTo>
                      <a:pt x="22510" y="12822"/>
                    </a:lnTo>
                    <a:lnTo>
                      <a:pt x="21673" y="12335"/>
                    </a:lnTo>
                    <a:lnTo>
                      <a:pt x="21420" y="12180"/>
                    </a:lnTo>
                    <a:lnTo>
                      <a:pt x="20603" y="11693"/>
                    </a:lnTo>
                    <a:lnTo>
                      <a:pt x="20350" y="11557"/>
                    </a:lnTo>
                    <a:lnTo>
                      <a:pt x="19533" y="11071"/>
                    </a:lnTo>
                    <a:lnTo>
                      <a:pt x="19280" y="1091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1100875" y="864575"/>
                <a:ext cx="55595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238" h="12997" extrusionOk="0">
                    <a:moveTo>
                      <a:pt x="214" y="0"/>
                    </a:moveTo>
                    <a:cubicBezTo>
                      <a:pt x="175" y="39"/>
                      <a:pt x="137" y="58"/>
                      <a:pt x="78" y="117"/>
                    </a:cubicBezTo>
                    <a:cubicBezTo>
                      <a:pt x="39" y="136"/>
                      <a:pt x="20" y="136"/>
                      <a:pt x="0" y="156"/>
                    </a:cubicBezTo>
                    <a:lnTo>
                      <a:pt x="15000" y="8813"/>
                    </a:lnTo>
                    <a:lnTo>
                      <a:pt x="15253" y="8969"/>
                    </a:lnTo>
                    <a:lnTo>
                      <a:pt x="16070" y="9455"/>
                    </a:lnTo>
                    <a:lnTo>
                      <a:pt x="16323" y="9591"/>
                    </a:lnTo>
                    <a:lnTo>
                      <a:pt x="17140" y="10078"/>
                    </a:lnTo>
                    <a:lnTo>
                      <a:pt x="17393" y="10233"/>
                    </a:lnTo>
                    <a:lnTo>
                      <a:pt x="18210" y="10720"/>
                    </a:lnTo>
                    <a:lnTo>
                      <a:pt x="18463" y="10856"/>
                    </a:lnTo>
                    <a:lnTo>
                      <a:pt x="19280" y="11342"/>
                    </a:lnTo>
                    <a:lnTo>
                      <a:pt x="19533" y="11498"/>
                    </a:lnTo>
                    <a:lnTo>
                      <a:pt x="20350" y="11984"/>
                    </a:lnTo>
                    <a:lnTo>
                      <a:pt x="20603" y="12121"/>
                    </a:lnTo>
                    <a:lnTo>
                      <a:pt x="21420" y="12607"/>
                    </a:lnTo>
                    <a:lnTo>
                      <a:pt x="21673" y="12763"/>
                    </a:lnTo>
                    <a:lnTo>
                      <a:pt x="22062" y="12977"/>
                    </a:lnTo>
                    <a:cubicBezTo>
                      <a:pt x="22082" y="12977"/>
                      <a:pt x="22101" y="12996"/>
                      <a:pt x="22101" y="12996"/>
                    </a:cubicBezTo>
                    <a:cubicBezTo>
                      <a:pt x="22160" y="12996"/>
                      <a:pt x="22179" y="12977"/>
                      <a:pt x="22198" y="12957"/>
                    </a:cubicBezTo>
                    <a:cubicBezTo>
                      <a:pt x="22237" y="12899"/>
                      <a:pt x="22237" y="12840"/>
                      <a:pt x="22160" y="12782"/>
                    </a:cubicBezTo>
                    <a:lnTo>
                      <a:pt x="21887" y="12646"/>
                    </a:lnTo>
                    <a:lnTo>
                      <a:pt x="21654" y="12490"/>
                    </a:lnTo>
                    <a:lnTo>
                      <a:pt x="20817" y="11945"/>
                    </a:lnTo>
                    <a:lnTo>
                      <a:pt x="20584" y="11809"/>
                    </a:lnTo>
                    <a:lnTo>
                      <a:pt x="19747" y="11323"/>
                    </a:lnTo>
                    <a:lnTo>
                      <a:pt x="19514" y="11187"/>
                    </a:lnTo>
                    <a:lnTo>
                      <a:pt x="18677" y="10700"/>
                    </a:lnTo>
                    <a:lnTo>
                      <a:pt x="18444" y="10545"/>
                    </a:lnTo>
                    <a:lnTo>
                      <a:pt x="17607" y="10058"/>
                    </a:lnTo>
                    <a:lnTo>
                      <a:pt x="17374" y="9922"/>
                    </a:lnTo>
                    <a:lnTo>
                      <a:pt x="16537" y="9436"/>
                    </a:lnTo>
                    <a:lnTo>
                      <a:pt x="16284" y="9280"/>
                    </a:lnTo>
                    <a:lnTo>
                      <a:pt x="15467" y="8794"/>
                    </a:lnTo>
                    <a:lnTo>
                      <a:pt x="15214" y="8658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860600" y="697250"/>
                <a:ext cx="821525" cy="478125"/>
              </a:xfrm>
              <a:custGeom>
                <a:avLst/>
                <a:gdLst/>
                <a:ahLst/>
                <a:cxnLst/>
                <a:rect l="l" t="t" r="r" b="b"/>
                <a:pathLst>
                  <a:path w="32861" h="19125" extrusionOk="0">
                    <a:moveTo>
                      <a:pt x="254" y="1"/>
                    </a:moveTo>
                    <a:cubicBezTo>
                      <a:pt x="234" y="20"/>
                      <a:pt x="176" y="39"/>
                      <a:pt x="137" y="98"/>
                    </a:cubicBezTo>
                    <a:cubicBezTo>
                      <a:pt x="78" y="117"/>
                      <a:pt x="59" y="137"/>
                      <a:pt x="1" y="137"/>
                    </a:cubicBezTo>
                    <a:lnTo>
                      <a:pt x="25642" y="14961"/>
                    </a:lnTo>
                    <a:lnTo>
                      <a:pt x="25876" y="15098"/>
                    </a:lnTo>
                    <a:lnTo>
                      <a:pt x="26712" y="15584"/>
                    </a:lnTo>
                    <a:lnTo>
                      <a:pt x="26946" y="15720"/>
                    </a:lnTo>
                    <a:lnTo>
                      <a:pt x="27782" y="16207"/>
                    </a:lnTo>
                    <a:lnTo>
                      <a:pt x="28016" y="16362"/>
                    </a:lnTo>
                    <a:lnTo>
                      <a:pt x="28852" y="16849"/>
                    </a:lnTo>
                    <a:lnTo>
                      <a:pt x="29086" y="16985"/>
                    </a:lnTo>
                    <a:lnTo>
                      <a:pt x="29922" y="17471"/>
                    </a:lnTo>
                    <a:lnTo>
                      <a:pt x="30156" y="17627"/>
                    </a:lnTo>
                    <a:lnTo>
                      <a:pt x="30992" y="18113"/>
                    </a:lnTo>
                    <a:lnTo>
                      <a:pt x="31226" y="18249"/>
                    </a:lnTo>
                    <a:lnTo>
                      <a:pt x="32062" y="18736"/>
                    </a:lnTo>
                    <a:lnTo>
                      <a:pt x="32296" y="18891"/>
                    </a:lnTo>
                    <a:lnTo>
                      <a:pt x="32685" y="19105"/>
                    </a:lnTo>
                    <a:cubicBezTo>
                      <a:pt x="32724" y="19105"/>
                      <a:pt x="32743" y="19125"/>
                      <a:pt x="32743" y="19125"/>
                    </a:cubicBezTo>
                    <a:cubicBezTo>
                      <a:pt x="32782" y="19125"/>
                      <a:pt x="32821" y="19105"/>
                      <a:pt x="32841" y="19086"/>
                    </a:cubicBezTo>
                    <a:cubicBezTo>
                      <a:pt x="32860" y="19028"/>
                      <a:pt x="32860" y="18969"/>
                      <a:pt x="32782" y="18911"/>
                    </a:cubicBezTo>
                    <a:lnTo>
                      <a:pt x="32529" y="18775"/>
                    </a:lnTo>
                    <a:lnTo>
                      <a:pt x="32276" y="18619"/>
                    </a:lnTo>
                    <a:lnTo>
                      <a:pt x="31498" y="18035"/>
                    </a:lnTo>
                    <a:lnTo>
                      <a:pt x="31265" y="17899"/>
                    </a:lnTo>
                    <a:lnTo>
                      <a:pt x="30428" y="17413"/>
                    </a:lnTo>
                    <a:lnTo>
                      <a:pt x="30195" y="17257"/>
                    </a:lnTo>
                    <a:lnTo>
                      <a:pt x="29358" y="16771"/>
                    </a:lnTo>
                    <a:lnTo>
                      <a:pt x="29125" y="16635"/>
                    </a:lnTo>
                    <a:lnTo>
                      <a:pt x="28288" y="16148"/>
                    </a:lnTo>
                    <a:lnTo>
                      <a:pt x="28055" y="15993"/>
                    </a:lnTo>
                    <a:lnTo>
                      <a:pt x="27218" y="15506"/>
                    </a:lnTo>
                    <a:lnTo>
                      <a:pt x="26985" y="15370"/>
                    </a:lnTo>
                    <a:lnTo>
                      <a:pt x="26148" y="14884"/>
                    </a:lnTo>
                    <a:lnTo>
                      <a:pt x="25895" y="1472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1164575" y="705525"/>
                <a:ext cx="544775" cy="454300"/>
              </a:xfrm>
              <a:custGeom>
                <a:avLst/>
                <a:gdLst/>
                <a:ahLst/>
                <a:cxnLst/>
                <a:rect l="l" t="t" r="r" b="b"/>
                <a:pathLst>
                  <a:path w="21791" h="18172" extrusionOk="0">
                    <a:moveTo>
                      <a:pt x="1" y="0"/>
                    </a:moveTo>
                    <a:lnTo>
                      <a:pt x="1" y="5506"/>
                    </a:lnTo>
                    <a:cubicBezTo>
                      <a:pt x="1" y="5545"/>
                      <a:pt x="20" y="5584"/>
                      <a:pt x="59" y="5603"/>
                    </a:cubicBezTo>
                    <a:lnTo>
                      <a:pt x="14573" y="13988"/>
                    </a:lnTo>
                    <a:lnTo>
                      <a:pt x="14826" y="14144"/>
                    </a:lnTo>
                    <a:lnTo>
                      <a:pt x="15643" y="14630"/>
                    </a:lnTo>
                    <a:lnTo>
                      <a:pt x="15896" y="14767"/>
                    </a:lnTo>
                    <a:lnTo>
                      <a:pt x="16713" y="15253"/>
                    </a:lnTo>
                    <a:lnTo>
                      <a:pt x="16966" y="15389"/>
                    </a:lnTo>
                    <a:lnTo>
                      <a:pt x="17783" y="15876"/>
                    </a:lnTo>
                    <a:lnTo>
                      <a:pt x="18036" y="16031"/>
                    </a:lnTo>
                    <a:lnTo>
                      <a:pt x="18853" y="16518"/>
                    </a:lnTo>
                    <a:lnTo>
                      <a:pt x="19106" y="16654"/>
                    </a:lnTo>
                    <a:lnTo>
                      <a:pt x="19923" y="17140"/>
                    </a:lnTo>
                    <a:lnTo>
                      <a:pt x="20176" y="17296"/>
                    </a:lnTo>
                    <a:lnTo>
                      <a:pt x="20993" y="17782"/>
                    </a:lnTo>
                    <a:lnTo>
                      <a:pt x="21246" y="17918"/>
                    </a:lnTo>
                    <a:lnTo>
                      <a:pt x="21635" y="18152"/>
                    </a:lnTo>
                    <a:cubicBezTo>
                      <a:pt x="21654" y="18152"/>
                      <a:pt x="21674" y="18171"/>
                      <a:pt x="21674" y="18171"/>
                    </a:cubicBezTo>
                    <a:cubicBezTo>
                      <a:pt x="21732" y="18171"/>
                      <a:pt x="21752" y="18152"/>
                      <a:pt x="21771" y="18113"/>
                    </a:cubicBezTo>
                    <a:cubicBezTo>
                      <a:pt x="21791" y="18074"/>
                      <a:pt x="21791" y="17996"/>
                      <a:pt x="21732" y="17957"/>
                    </a:cubicBezTo>
                    <a:lnTo>
                      <a:pt x="21460" y="17802"/>
                    </a:lnTo>
                    <a:lnTo>
                      <a:pt x="21207" y="17665"/>
                    </a:lnTo>
                    <a:lnTo>
                      <a:pt x="20409" y="17082"/>
                    </a:lnTo>
                    <a:lnTo>
                      <a:pt x="20176" y="16926"/>
                    </a:lnTo>
                    <a:lnTo>
                      <a:pt x="19339" y="16440"/>
                    </a:lnTo>
                    <a:lnTo>
                      <a:pt x="19106" y="16304"/>
                    </a:lnTo>
                    <a:lnTo>
                      <a:pt x="18269" y="15817"/>
                    </a:lnTo>
                    <a:lnTo>
                      <a:pt x="18036" y="15662"/>
                    </a:lnTo>
                    <a:lnTo>
                      <a:pt x="17199" y="15175"/>
                    </a:lnTo>
                    <a:lnTo>
                      <a:pt x="16966" y="15039"/>
                    </a:lnTo>
                    <a:lnTo>
                      <a:pt x="16129" y="14553"/>
                    </a:lnTo>
                    <a:lnTo>
                      <a:pt x="15896" y="14397"/>
                    </a:lnTo>
                    <a:lnTo>
                      <a:pt x="15059" y="13911"/>
                    </a:lnTo>
                    <a:lnTo>
                      <a:pt x="14826" y="13774"/>
                    </a:lnTo>
                    <a:lnTo>
                      <a:pt x="254" y="5350"/>
                    </a:lnTo>
                    <a:lnTo>
                      <a:pt x="254" y="1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1210300" y="703575"/>
                <a:ext cx="525325" cy="439700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7588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" y="5409"/>
                    </a:lnTo>
                    <a:lnTo>
                      <a:pt x="59" y="5409"/>
                    </a:lnTo>
                    <a:cubicBezTo>
                      <a:pt x="59" y="5467"/>
                      <a:pt x="79" y="5487"/>
                      <a:pt x="98" y="5506"/>
                    </a:cubicBezTo>
                    <a:lnTo>
                      <a:pt x="13794" y="13405"/>
                    </a:lnTo>
                    <a:lnTo>
                      <a:pt x="14028" y="13561"/>
                    </a:lnTo>
                    <a:lnTo>
                      <a:pt x="14864" y="14047"/>
                    </a:lnTo>
                    <a:lnTo>
                      <a:pt x="15098" y="14183"/>
                    </a:lnTo>
                    <a:lnTo>
                      <a:pt x="15934" y="14670"/>
                    </a:lnTo>
                    <a:lnTo>
                      <a:pt x="16168" y="14825"/>
                    </a:lnTo>
                    <a:lnTo>
                      <a:pt x="17004" y="15312"/>
                    </a:lnTo>
                    <a:lnTo>
                      <a:pt x="17238" y="15448"/>
                    </a:lnTo>
                    <a:lnTo>
                      <a:pt x="18074" y="15934"/>
                    </a:lnTo>
                    <a:lnTo>
                      <a:pt x="18308" y="16090"/>
                    </a:lnTo>
                    <a:lnTo>
                      <a:pt x="19144" y="16576"/>
                    </a:lnTo>
                    <a:lnTo>
                      <a:pt x="19378" y="16712"/>
                    </a:lnTo>
                    <a:lnTo>
                      <a:pt x="20214" y="17199"/>
                    </a:lnTo>
                    <a:lnTo>
                      <a:pt x="20448" y="17354"/>
                    </a:lnTo>
                    <a:lnTo>
                      <a:pt x="20837" y="17568"/>
                    </a:lnTo>
                    <a:cubicBezTo>
                      <a:pt x="20876" y="17568"/>
                      <a:pt x="20895" y="17588"/>
                      <a:pt x="20895" y="17588"/>
                    </a:cubicBezTo>
                    <a:cubicBezTo>
                      <a:pt x="20934" y="17588"/>
                      <a:pt x="20973" y="17568"/>
                      <a:pt x="20993" y="17549"/>
                    </a:cubicBezTo>
                    <a:cubicBezTo>
                      <a:pt x="21012" y="17491"/>
                      <a:pt x="21012" y="17413"/>
                      <a:pt x="20934" y="17374"/>
                    </a:cubicBezTo>
                    <a:lnTo>
                      <a:pt x="20681" y="17218"/>
                    </a:lnTo>
                    <a:lnTo>
                      <a:pt x="20428" y="17082"/>
                    </a:lnTo>
                    <a:lnTo>
                      <a:pt x="19611" y="16596"/>
                    </a:lnTo>
                    <a:lnTo>
                      <a:pt x="19358" y="16440"/>
                    </a:lnTo>
                    <a:lnTo>
                      <a:pt x="18541" y="15954"/>
                    </a:lnTo>
                    <a:lnTo>
                      <a:pt x="18288" y="15817"/>
                    </a:lnTo>
                    <a:lnTo>
                      <a:pt x="17471" y="15331"/>
                    </a:lnTo>
                    <a:lnTo>
                      <a:pt x="17218" y="15195"/>
                    </a:lnTo>
                    <a:lnTo>
                      <a:pt x="16401" y="14708"/>
                    </a:lnTo>
                    <a:lnTo>
                      <a:pt x="16148" y="14553"/>
                    </a:lnTo>
                    <a:lnTo>
                      <a:pt x="15331" y="14066"/>
                    </a:lnTo>
                    <a:lnTo>
                      <a:pt x="15078" y="13930"/>
                    </a:lnTo>
                    <a:lnTo>
                      <a:pt x="14261" y="13444"/>
                    </a:lnTo>
                    <a:lnTo>
                      <a:pt x="14008" y="13288"/>
                    </a:lnTo>
                    <a:lnTo>
                      <a:pt x="254" y="533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1144150" y="10469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76" y="20"/>
                      <a:pt x="118" y="59"/>
                      <a:pt x="7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75" y="2296"/>
                      <a:pt x="3795" y="2335"/>
                      <a:pt x="3795" y="2335"/>
                    </a:cubicBezTo>
                    <a:cubicBezTo>
                      <a:pt x="3833" y="2335"/>
                      <a:pt x="3872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697175" y="2247325"/>
                <a:ext cx="109950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2705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4184" y="2705"/>
                    </a:lnTo>
                    <a:cubicBezTo>
                      <a:pt x="4203" y="2627"/>
                      <a:pt x="4261" y="2608"/>
                      <a:pt x="4339" y="2569"/>
                    </a:cubicBezTo>
                    <a:cubicBezTo>
                      <a:pt x="4359" y="2569"/>
                      <a:pt x="4378" y="2530"/>
                      <a:pt x="4398" y="253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798825" y="23081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53"/>
                    </a:moveTo>
                    <a:cubicBezTo>
                      <a:pt x="993" y="253"/>
                      <a:pt x="1149" y="273"/>
                      <a:pt x="1265" y="351"/>
                    </a:cubicBezTo>
                    <a:cubicBezTo>
                      <a:pt x="1363" y="390"/>
                      <a:pt x="1402" y="467"/>
                      <a:pt x="1402" y="545"/>
                    </a:cubicBezTo>
                    <a:cubicBezTo>
                      <a:pt x="1402" y="623"/>
                      <a:pt x="1363" y="662"/>
                      <a:pt x="1265" y="740"/>
                    </a:cubicBezTo>
                    <a:cubicBezTo>
                      <a:pt x="1139" y="808"/>
                      <a:pt x="974" y="842"/>
                      <a:pt x="813" y="842"/>
                    </a:cubicBezTo>
                    <a:cubicBezTo>
                      <a:pt x="653" y="842"/>
                      <a:pt x="497" y="808"/>
                      <a:pt x="390" y="740"/>
                    </a:cubicBezTo>
                    <a:cubicBezTo>
                      <a:pt x="293" y="681"/>
                      <a:pt x="234" y="623"/>
                      <a:pt x="234" y="545"/>
                    </a:cubicBezTo>
                    <a:cubicBezTo>
                      <a:pt x="234" y="467"/>
                      <a:pt x="293" y="429"/>
                      <a:pt x="390" y="351"/>
                    </a:cubicBezTo>
                    <a:cubicBezTo>
                      <a:pt x="507" y="273"/>
                      <a:pt x="662" y="253"/>
                      <a:pt x="818" y="253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73" y="137"/>
                      <a:pt x="234" y="137"/>
                    </a:cubicBezTo>
                    <a:cubicBezTo>
                      <a:pt x="195" y="176"/>
                      <a:pt x="137" y="195"/>
                      <a:pt x="118" y="253"/>
                    </a:cubicBezTo>
                    <a:cubicBezTo>
                      <a:pt x="40" y="331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2" y="1051"/>
                      <a:pt x="1246" y="1012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370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800775" y="2135475"/>
                <a:ext cx="3505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7" extrusionOk="0">
                    <a:moveTo>
                      <a:pt x="701" y="0"/>
                    </a:moveTo>
                    <a:cubicBezTo>
                      <a:pt x="312" y="0"/>
                      <a:pt x="1" y="195"/>
                      <a:pt x="1" y="428"/>
                    </a:cubicBezTo>
                    <a:cubicBezTo>
                      <a:pt x="1" y="642"/>
                      <a:pt x="254" y="817"/>
                      <a:pt x="623" y="837"/>
                    </a:cubicBezTo>
                    <a:cubicBezTo>
                      <a:pt x="604" y="778"/>
                      <a:pt x="623" y="778"/>
                      <a:pt x="682" y="778"/>
                    </a:cubicBezTo>
                    <a:cubicBezTo>
                      <a:pt x="701" y="778"/>
                      <a:pt x="740" y="817"/>
                      <a:pt x="779" y="837"/>
                    </a:cubicBezTo>
                    <a:cubicBezTo>
                      <a:pt x="1110" y="798"/>
                      <a:pt x="1401" y="642"/>
                      <a:pt x="1401" y="428"/>
                    </a:cubicBezTo>
                    <a:cubicBezTo>
                      <a:pt x="1401" y="195"/>
                      <a:pt x="1090" y="0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799325" y="2238575"/>
                <a:ext cx="3505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18" extrusionOk="0">
                    <a:moveTo>
                      <a:pt x="603" y="0"/>
                    </a:moveTo>
                    <a:cubicBezTo>
                      <a:pt x="273" y="20"/>
                      <a:pt x="0" y="195"/>
                      <a:pt x="0" y="409"/>
                    </a:cubicBezTo>
                    <a:cubicBezTo>
                      <a:pt x="0" y="623"/>
                      <a:pt x="312" y="818"/>
                      <a:pt x="701" y="818"/>
                    </a:cubicBezTo>
                    <a:cubicBezTo>
                      <a:pt x="1090" y="818"/>
                      <a:pt x="1401" y="623"/>
                      <a:pt x="1401" y="409"/>
                    </a:cubicBezTo>
                    <a:cubicBezTo>
                      <a:pt x="1401" y="214"/>
                      <a:pt x="1148" y="39"/>
                      <a:pt x="798" y="0"/>
                    </a:cubicBezTo>
                    <a:cubicBezTo>
                      <a:pt x="798" y="20"/>
                      <a:pt x="778" y="59"/>
                      <a:pt x="740" y="59"/>
                    </a:cubicBezTo>
                    <a:cubicBezTo>
                      <a:pt x="681" y="59"/>
                      <a:pt x="642" y="39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815375" y="2154425"/>
                <a:ext cx="5850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406" extrusionOk="0">
                    <a:moveTo>
                      <a:pt x="117" y="1"/>
                    </a:moveTo>
                    <a:cubicBezTo>
                      <a:pt x="98" y="1"/>
                      <a:pt x="39" y="20"/>
                      <a:pt x="20" y="40"/>
                    </a:cubicBezTo>
                    <a:cubicBezTo>
                      <a:pt x="0" y="79"/>
                      <a:pt x="0" y="98"/>
                      <a:pt x="0" y="118"/>
                    </a:cubicBezTo>
                    <a:lnTo>
                      <a:pt x="0" y="1207"/>
                    </a:lnTo>
                    <a:lnTo>
                      <a:pt x="117" y="1285"/>
                    </a:lnTo>
                    <a:cubicBezTo>
                      <a:pt x="136" y="1343"/>
                      <a:pt x="156" y="1421"/>
                      <a:pt x="136" y="1460"/>
                    </a:cubicBezTo>
                    <a:cubicBezTo>
                      <a:pt x="117" y="1499"/>
                      <a:pt x="59" y="1499"/>
                      <a:pt x="39" y="1499"/>
                    </a:cubicBezTo>
                    <a:cubicBezTo>
                      <a:pt x="20" y="1499"/>
                      <a:pt x="0" y="1499"/>
                      <a:pt x="0" y="1479"/>
                    </a:cubicBezTo>
                    <a:lnTo>
                      <a:pt x="0" y="3289"/>
                    </a:lnTo>
                    <a:lnTo>
                      <a:pt x="0" y="3328"/>
                    </a:lnTo>
                    <a:cubicBezTo>
                      <a:pt x="20" y="3386"/>
                      <a:pt x="59" y="3405"/>
                      <a:pt x="117" y="3405"/>
                    </a:cubicBezTo>
                    <a:cubicBezTo>
                      <a:pt x="156" y="3405"/>
                      <a:pt x="214" y="3386"/>
                      <a:pt x="234" y="3328"/>
                    </a:cubicBezTo>
                    <a:lnTo>
                      <a:pt x="234" y="3289"/>
                    </a:lnTo>
                    <a:lnTo>
                      <a:pt x="234" y="118"/>
                    </a:lnTo>
                    <a:cubicBezTo>
                      <a:pt x="234" y="98"/>
                      <a:pt x="214" y="40"/>
                      <a:pt x="214" y="40"/>
                    </a:cubicBezTo>
                    <a:cubicBezTo>
                      <a:pt x="195" y="20"/>
                      <a:pt x="156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697175" y="2117475"/>
                <a:ext cx="121625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3036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2724" y="1868"/>
                    </a:lnTo>
                    <a:lnTo>
                      <a:pt x="2880" y="1771"/>
                    </a:lnTo>
                    <a:cubicBezTo>
                      <a:pt x="2894" y="1763"/>
                      <a:pt x="2914" y="1759"/>
                      <a:pt x="2935" y="1759"/>
                    </a:cubicBezTo>
                    <a:cubicBezTo>
                      <a:pt x="2971" y="1759"/>
                      <a:pt x="3011" y="1773"/>
                      <a:pt x="3036" y="1810"/>
                    </a:cubicBezTo>
                    <a:cubicBezTo>
                      <a:pt x="3075" y="1868"/>
                      <a:pt x="3075" y="1946"/>
                      <a:pt x="2997" y="1985"/>
                    </a:cubicBezTo>
                    <a:lnTo>
                      <a:pt x="2977" y="2004"/>
                    </a:lnTo>
                    <a:lnTo>
                      <a:pt x="4689" y="3016"/>
                    </a:lnTo>
                    <a:cubicBezTo>
                      <a:pt x="4728" y="3016"/>
                      <a:pt x="4748" y="3035"/>
                      <a:pt x="4748" y="3035"/>
                    </a:cubicBezTo>
                    <a:cubicBezTo>
                      <a:pt x="4787" y="3035"/>
                      <a:pt x="4826" y="3016"/>
                      <a:pt x="4845" y="2996"/>
                    </a:cubicBezTo>
                    <a:cubicBezTo>
                      <a:pt x="4864" y="2938"/>
                      <a:pt x="4864" y="2860"/>
                      <a:pt x="4787" y="2821"/>
                    </a:cubicBezTo>
                    <a:lnTo>
                      <a:pt x="4670" y="27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697175" y="2161050"/>
                <a:ext cx="764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974" extrusionOk="0">
                    <a:moveTo>
                      <a:pt x="2930" y="1"/>
                    </a:moveTo>
                    <a:cubicBezTo>
                      <a:pt x="2913" y="1"/>
                      <a:pt x="2896" y="3"/>
                      <a:pt x="2880" y="8"/>
                    </a:cubicBezTo>
                    <a:lnTo>
                      <a:pt x="2724" y="105"/>
                    </a:lnTo>
                    <a:lnTo>
                      <a:pt x="1" y="1681"/>
                    </a:lnTo>
                    <a:lnTo>
                      <a:pt x="1" y="1973"/>
                    </a:lnTo>
                    <a:lnTo>
                      <a:pt x="2977" y="261"/>
                    </a:lnTo>
                    <a:lnTo>
                      <a:pt x="2997" y="222"/>
                    </a:lnTo>
                    <a:cubicBezTo>
                      <a:pt x="3036" y="203"/>
                      <a:pt x="3055" y="125"/>
                      <a:pt x="3036" y="47"/>
                    </a:cubicBezTo>
                    <a:cubicBezTo>
                      <a:pt x="3021" y="19"/>
                      <a:pt x="2976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776450" y="462325"/>
                <a:ext cx="351675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14067" h="8017" extrusionOk="0">
                    <a:moveTo>
                      <a:pt x="1" y="1"/>
                    </a:moveTo>
                    <a:lnTo>
                      <a:pt x="13833" y="8016"/>
                    </a:lnTo>
                    <a:lnTo>
                      <a:pt x="14067" y="786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1203500" y="2158325"/>
                <a:ext cx="144475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5779" h="3328" extrusionOk="0">
                    <a:moveTo>
                      <a:pt x="2588" y="0"/>
                    </a:moveTo>
                    <a:lnTo>
                      <a:pt x="0" y="1479"/>
                    </a:lnTo>
                    <a:lnTo>
                      <a:pt x="3191" y="3327"/>
                    </a:lnTo>
                    <a:lnTo>
                      <a:pt x="3969" y="2880"/>
                    </a:lnTo>
                    <a:lnTo>
                      <a:pt x="2024" y="1771"/>
                    </a:lnTo>
                    <a:cubicBezTo>
                      <a:pt x="1985" y="1732"/>
                      <a:pt x="1946" y="1674"/>
                      <a:pt x="1985" y="1596"/>
                    </a:cubicBezTo>
                    <a:cubicBezTo>
                      <a:pt x="1999" y="1568"/>
                      <a:pt x="2041" y="1541"/>
                      <a:pt x="2086" y="1541"/>
                    </a:cubicBezTo>
                    <a:cubicBezTo>
                      <a:pt x="2105" y="1541"/>
                      <a:pt x="2123" y="1545"/>
                      <a:pt x="2140" y="1557"/>
                    </a:cubicBezTo>
                    <a:lnTo>
                      <a:pt x="4222" y="2744"/>
                    </a:lnTo>
                    <a:lnTo>
                      <a:pt x="4942" y="2316"/>
                    </a:lnTo>
                    <a:lnTo>
                      <a:pt x="4747" y="2238"/>
                    </a:lnTo>
                    <a:cubicBezTo>
                      <a:pt x="4708" y="2199"/>
                      <a:pt x="4670" y="2140"/>
                      <a:pt x="4708" y="2063"/>
                    </a:cubicBezTo>
                    <a:cubicBezTo>
                      <a:pt x="4723" y="2019"/>
                      <a:pt x="4770" y="1997"/>
                      <a:pt x="4818" y="1997"/>
                    </a:cubicBezTo>
                    <a:cubicBezTo>
                      <a:pt x="4834" y="1997"/>
                      <a:pt x="4850" y="1999"/>
                      <a:pt x="4864" y="2004"/>
                    </a:cubicBezTo>
                    <a:lnTo>
                      <a:pt x="5195" y="2179"/>
                    </a:lnTo>
                    <a:lnTo>
                      <a:pt x="5778" y="1849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1184050" y="2199675"/>
                <a:ext cx="92425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1" extrusionOk="0">
                    <a:moveTo>
                      <a:pt x="506" y="0"/>
                    </a:moveTo>
                    <a:lnTo>
                      <a:pt x="0" y="292"/>
                    </a:lnTo>
                    <a:lnTo>
                      <a:pt x="3191" y="2140"/>
                    </a:lnTo>
                    <a:lnTo>
                      <a:pt x="3697" y="1848"/>
                    </a:lnTo>
                    <a:cubicBezTo>
                      <a:pt x="2588" y="1187"/>
                      <a:pt x="1479" y="584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1071700" y="2123025"/>
                <a:ext cx="759250" cy="437075"/>
              </a:xfrm>
              <a:custGeom>
                <a:avLst/>
                <a:gdLst/>
                <a:ahLst/>
                <a:cxnLst/>
                <a:rect l="l" t="t" r="r" b="b"/>
                <a:pathLst>
                  <a:path w="30370" h="17483" extrusionOk="0">
                    <a:moveTo>
                      <a:pt x="13210" y="7523"/>
                    </a:moveTo>
                    <a:lnTo>
                      <a:pt x="13268" y="7557"/>
                    </a:lnTo>
                    <a:lnTo>
                      <a:pt x="13268" y="7557"/>
                    </a:lnTo>
                    <a:cubicBezTo>
                      <a:pt x="13251" y="7540"/>
                      <a:pt x="13231" y="7528"/>
                      <a:pt x="13210" y="7523"/>
                    </a:cubicBezTo>
                    <a:close/>
                    <a:moveTo>
                      <a:pt x="145" y="1"/>
                    </a:moveTo>
                    <a:cubicBezTo>
                      <a:pt x="106" y="1"/>
                      <a:pt x="58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cubicBezTo>
                      <a:pt x="78" y="226"/>
                      <a:pt x="175" y="303"/>
                      <a:pt x="370" y="401"/>
                    </a:cubicBezTo>
                    <a:cubicBezTo>
                      <a:pt x="1031" y="790"/>
                      <a:pt x="2782" y="1782"/>
                      <a:pt x="5019" y="3086"/>
                    </a:cubicBezTo>
                    <a:cubicBezTo>
                      <a:pt x="5992" y="3630"/>
                      <a:pt x="7062" y="4272"/>
                      <a:pt x="8191" y="4934"/>
                    </a:cubicBezTo>
                    <a:cubicBezTo>
                      <a:pt x="8930" y="5342"/>
                      <a:pt x="9650" y="5770"/>
                      <a:pt x="10408" y="6198"/>
                    </a:cubicBezTo>
                    <a:lnTo>
                      <a:pt x="10408" y="6140"/>
                    </a:lnTo>
                    <a:cubicBezTo>
                      <a:pt x="10408" y="6062"/>
                      <a:pt x="10467" y="6023"/>
                      <a:pt x="10525" y="6023"/>
                    </a:cubicBezTo>
                    <a:cubicBezTo>
                      <a:pt x="10603" y="6023"/>
                      <a:pt x="10661" y="6062"/>
                      <a:pt x="10661" y="6140"/>
                    </a:cubicBezTo>
                    <a:lnTo>
                      <a:pt x="10661" y="6315"/>
                    </a:lnTo>
                    <a:lnTo>
                      <a:pt x="13054" y="7696"/>
                    </a:lnTo>
                    <a:lnTo>
                      <a:pt x="13054" y="7657"/>
                    </a:lnTo>
                    <a:cubicBezTo>
                      <a:pt x="13054" y="7580"/>
                      <a:pt x="13113" y="7521"/>
                      <a:pt x="13191" y="7521"/>
                    </a:cubicBezTo>
                    <a:cubicBezTo>
                      <a:pt x="13197" y="7521"/>
                      <a:pt x="13203" y="7522"/>
                      <a:pt x="13210" y="7523"/>
                    </a:cubicBezTo>
                    <a:lnTo>
                      <a:pt x="13210" y="7523"/>
                    </a:lnTo>
                    <a:lnTo>
                      <a:pt x="8463" y="4778"/>
                    </a:lnTo>
                    <a:lnTo>
                      <a:pt x="5272" y="2930"/>
                    </a:lnTo>
                    <a:lnTo>
                      <a:pt x="642" y="265"/>
                    </a:lnTo>
                    <a:lnTo>
                      <a:pt x="195" y="12"/>
                    </a:lnTo>
                    <a:cubicBezTo>
                      <a:pt x="182" y="5"/>
                      <a:pt x="164" y="1"/>
                      <a:pt x="145" y="1"/>
                    </a:cubicBezTo>
                    <a:close/>
                    <a:moveTo>
                      <a:pt x="13268" y="7557"/>
                    </a:moveTo>
                    <a:cubicBezTo>
                      <a:pt x="13291" y="7581"/>
                      <a:pt x="13307" y="7617"/>
                      <a:pt x="13307" y="7657"/>
                    </a:cubicBezTo>
                    <a:lnTo>
                      <a:pt x="13307" y="7813"/>
                    </a:lnTo>
                    <a:cubicBezTo>
                      <a:pt x="15856" y="9311"/>
                      <a:pt x="18366" y="10731"/>
                      <a:pt x="20389" y="11899"/>
                    </a:cubicBezTo>
                    <a:lnTo>
                      <a:pt x="20544" y="11821"/>
                    </a:lnTo>
                    <a:cubicBezTo>
                      <a:pt x="20562" y="11809"/>
                      <a:pt x="20581" y="11801"/>
                      <a:pt x="20600" y="11798"/>
                    </a:cubicBezTo>
                    <a:lnTo>
                      <a:pt x="20600" y="11798"/>
                    </a:lnTo>
                    <a:lnTo>
                      <a:pt x="20724" y="11869"/>
                    </a:lnTo>
                    <a:lnTo>
                      <a:pt x="20724" y="11869"/>
                    </a:lnTo>
                    <a:cubicBezTo>
                      <a:pt x="20722" y="11866"/>
                      <a:pt x="20721" y="11863"/>
                      <a:pt x="20720" y="11860"/>
                    </a:cubicBezTo>
                    <a:cubicBezTo>
                      <a:pt x="20697" y="11814"/>
                      <a:pt x="20661" y="11795"/>
                      <a:pt x="20623" y="11795"/>
                    </a:cubicBezTo>
                    <a:cubicBezTo>
                      <a:pt x="20615" y="11795"/>
                      <a:pt x="20608" y="11796"/>
                      <a:pt x="20600" y="11798"/>
                    </a:cubicBezTo>
                    <a:lnTo>
                      <a:pt x="20600" y="11798"/>
                    </a:lnTo>
                    <a:lnTo>
                      <a:pt x="13268" y="7557"/>
                    </a:lnTo>
                    <a:close/>
                    <a:moveTo>
                      <a:pt x="26039" y="14970"/>
                    </a:moveTo>
                    <a:lnTo>
                      <a:pt x="26066" y="14987"/>
                    </a:lnTo>
                    <a:lnTo>
                      <a:pt x="26066" y="14987"/>
                    </a:lnTo>
                    <a:cubicBezTo>
                      <a:pt x="26058" y="14980"/>
                      <a:pt x="26048" y="14974"/>
                      <a:pt x="26039" y="14970"/>
                    </a:cubicBezTo>
                    <a:close/>
                    <a:moveTo>
                      <a:pt x="20724" y="11869"/>
                    </a:moveTo>
                    <a:cubicBezTo>
                      <a:pt x="20739" y="11910"/>
                      <a:pt x="20735" y="11981"/>
                      <a:pt x="20681" y="12035"/>
                    </a:cubicBezTo>
                    <a:lnTo>
                      <a:pt x="20603" y="12054"/>
                    </a:lnTo>
                    <a:cubicBezTo>
                      <a:pt x="21556" y="12619"/>
                      <a:pt x="22393" y="13105"/>
                      <a:pt x="23054" y="13494"/>
                    </a:cubicBezTo>
                    <a:lnTo>
                      <a:pt x="23229" y="13397"/>
                    </a:lnTo>
                    <a:cubicBezTo>
                      <a:pt x="23245" y="13381"/>
                      <a:pt x="23268" y="13371"/>
                      <a:pt x="23292" y="13371"/>
                    </a:cubicBezTo>
                    <a:cubicBezTo>
                      <a:pt x="23326" y="13371"/>
                      <a:pt x="23362" y="13390"/>
                      <a:pt x="23385" y="13436"/>
                    </a:cubicBezTo>
                    <a:cubicBezTo>
                      <a:pt x="23424" y="13494"/>
                      <a:pt x="23424" y="13552"/>
                      <a:pt x="23346" y="13611"/>
                    </a:cubicBezTo>
                    <a:lnTo>
                      <a:pt x="23268" y="13630"/>
                    </a:lnTo>
                    <a:cubicBezTo>
                      <a:pt x="24163" y="14155"/>
                      <a:pt x="24688" y="14467"/>
                      <a:pt x="24688" y="14467"/>
                    </a:cubicBezTo>
                    <a:lnTo>
                      <a:pt x="25720" y="15070"/>
                    </a:lnTo>
                    <a:lnTo>
                      <a:pt x="25934" y="14973"/>
                    </a:lnTo>
                    <a:cubicBezTo>
                      <a:pt x="25948" y="14965"/>
                      <a:pt x="25967" y="14961"/>
                      <a:pt x="25988" y="14961"/>
                    </a:cubicBezTo>
                    <a:cubicBezTo>
                      <a:pt x="26005" y="14961"/>
                      <a:pt x="26022" y="14964"/>
                      <a:pt x="26039" y="14970"/>
                    </a:cubicBezTo>
                    <a:lnTo>
                      <a:pt x="26039" y="14970"/>
                    </a:lnTo>
                    <a:lnTo>
                      <a:pt x="25506" y="14661"/>
                    </a:lnTo>
                    <a:lnTo>
                      <a:pt x="25486" y="14681"/>
                    </a:lnTo>
                    <a:cubicBezTo>
                      <a:pt x="25467" y="14681"/>
                      <a:pt x="25447" y="14700"/>
                      <a:pt x="25447" y="14700"/>
                    </a:cubicBezTo>
                    <a:cubicBezTo>
                      <a:pt x="25389" y="14700"/>
                      <a:pt x="25369" y="14681"/>
                      <a:pt x="25350" y="14661"/>
                    </a:cubicBezTo>
                    <a:cubicBezTo>
                      <a:pt x="25311" y="14603"/>
                      <a:pt x="25311" y="14564"/>
                      <a:pt x="25350" y="14545"/>
                    </a:cubicBezTo>
                    <a:lnTo>
                      <a:pt x="20724" y="11869"/>
                    </a:lnTo>
                    <a:close/>
                    <a:moveTo>
                      <a:pt x="26066" y="14987"/>
                    </a:moveTo>
                    <a:lnTo>
                      <a:pt x="26066" y="14987"/>
                    </a:lnTo>
                    <a:cubicBezTo>
                      <a:pt x="26075" y="14993"/>
                      <a:pt x="26083" y="15002"/>
                      <a:pt x="26089" y="15011"/>
                    </a:cubicBezTo>
                    <a:cubicBezTo>
                      <a:pt x="26109" y="15070"/>
                      <a:pt x="26109" y="15148"/>
                      <a:pt x="26050" y="15187"/>
                    </a:cubicBezTo>
                    <a:lnTo>
                      <a:pt x="25972" y="15225"/>
                    </a:lnTo>
                    <a:lnTo>
                      <a:pt x="28969" y="16938"/>
                    </a:lnTo>
                    <a:lnTo>
                      <a:pt x="29105" y="16879"/>
                    </a:lnTo>
                    <a:cubicBezTo>
                      <a:pt x="29129" y="16863"/>
                      <a:pt x="29156" y="16854"/>
                      <a:pt x="29183" y="16854"/>
                    </a:cubicBezTo>
                    <a:cubicBezTo>
                      <a:pt x="29221" y="16854"/>
                      <a:pt x="29257" y="16872"/>
                      <a:pt x="29280" y="16918"/>
                    </a:cubicBezTo>
                    <a:cubicBezTo>
                      <a:pt x="29299" y="16957"/>
                      <a:pt x="29299" y="17035"/>
                      <a:pt x="29241" y="17093"/>
                    </a:cubicBezTo>
                    <a:lnTo>
                      <a:pt x="29202" y="17093"/>
                    </a:lnTo>
                    <a:lnTo>
                      <a:pt x="29883" y="17482"/>
                    </a:lnTo>
                    <a:lnTo>
                      <a:pt x="30369" y="17482"/>
                    </a:lnTo>
                    <a:lnTo>
                      <a:pt x="26066" y="149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682100" y="2496650"/>
                <a:ext cx="437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020" extrusionOk="0">
                    <a:moveTo>
                      <a:pt x="1618" y="0"/>
                    </a:moveTo>
                    <a:cubicBezTo>
                      <a:pt x="1598" y="0"/>
                      <a:pt x="1577" y="3"/>
                      <a:pt x="1556" y="8"/>
                    </a:cubicBezTo>
                    <a:lnTo>
                      <a:pt x="1362" y="105"/>
                    </a:lnTo>
                    <a:lnTo>
                      <a:pt x="0" y="884"/>
                    </a:lnTo>
                    <a:lnTo>
                      <a:pt x="253" y="1020"/>
                    </a:lnTo>
                    <a:lnTo>
                      <a:pt x="1615" y="242"/>
                    </a:lnTo>
                    <a:lnTo>
                      <a:pt x="1673" y="222"/>
                    </a:lnTo>
                    <a:cubicBezTo>
                      <a:pt x="1732" y="203"/>
                      <a:pt x="1751" y="125"/>
                      <a:pt x="1732" y="47"/>
                    </a:cubicBezTo>
                    <a:cubicBezTo>
                      <a:pt x="1717" y="19"/>
                      <a:pt x="1672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1614475" y="2457050"/>
                <a:ext cx="4380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028" extrusionOk="0">
                    <a:moveTo>
                      <a:pt x="1605" y="0"/>
                    </a:moveTo>
                    <a:cubicBezTo>
                      <a:pt x="1583" y="0"/>
                      <a:pt x="1561" y="5"/>
                      <a:pt x="1538" y="16"/>
                    </a:cubicBezTo>
                    <a:lnTo>
                      <a:pt x="1363" y="114"/>
                    </a:lnTo>
                    <a:lnTo>
                      <a:pt x="1" y="892"/>
                    </a:lnTo>
                    <a:lnTo>
                      <a:pt x="254" y="1028"/>
                    </a:lnTo>
                    <a:lnTo>
                      <a:pt x="1616" y="250"/>
                    </a:lnTo>
                    <a:lnTo>
                      <a:pt x="1693" y="230"/>
                    </a:lnTo>
                    <a:cubicBezTo>
                      <a:pt x="1732" y="211"/>
                      <a:pt x="1752" y="114"/>
                      <a:pt x="1713" y="55"/>
                    </a:cubicBezTo>
                    <a:cubicBezTo>
                      <a:pt x="1699" y="28"/>
                      <a:pt x="1656" y="0"/>
                      <a:pt x="1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547375" y="2418125"/>
                <a:ext cx="428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29" extrusionOk="0">
                    <a:moveTo>
                      <a:pt x="1584" y="1"/>
                    </a:moveTo>
                    <a:cubicBezTo>
                      <a:pt x="1563" y="1"/>
                      <a:pt x="1540" y="5"/>
                      <a:pt x="1517" y="17"/>
                    </a:cubicBezTo>
                    <a:lnTo>
                      <a:pt x="1362" y="114"/>
                    </a:lnTo>
                    <a:lnTo>
                      <a:pt x="0" y="892"/>
                    </a:lnTo>
                    <a:lnTo>
                      <a:pt x="233" y="1029"/>
                    </a:lnTo>
                    <a:lnTo>
                      <a:pt x="1595" y="250"/>
                    </a:lnTo>
                    <a:lnTo>
                      <a:pt x="1673" y="231"/>
                    </a:lnTo>
                    <a:cubicBezTo>
                      <a:pt x="1712" y="172"/>
                      <a:pt x="1712" y="114"/>
                      <a:pt x="1693" y="56"/>
                    </a:cubicBezTo>
                    <a:cubicBezTo>
                      <a:pt x="1679" y="28"/>
                      <a:pt x="1636" y="1"/>
                      <a:pt x="1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596000" y="2513875"/>
                <a:ext cx="101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1829" extrusionOk="0">
                    <a:moveTo>
                      <a:pt x="3133" y="0"/>
                    </a:moveTo>
                    <a:lnTo>
                      <a:pt x="1" y="1829"/>
                    </a:lnTo>
                    <a:lnTo>
                      <a:pt x="1849" y="1829"/>
                    </a:lnTo>
                    <a:lnTo>
                      <a:pt x="4047" y="525"/>
                    </a:lnTo>
                    <a:lnTo>
                      <a:pt x="3716" y="331"/>
                    </a:lnTo>
                    <a:lnTo>
                      <a:pt x="3463" y="195"/>
                    </a:lnTo>
                    <a:lnTo>
                      <a:pt x="31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525950" y="2474950"/>
                <a:ext cx="10412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5" extrusionOk="0">
                    <a:moveTo>
                      <a:pt x="3231" y="1"/>
                    </a:moveTo>
                    <a:lnTo>
                      <a:pt x="1" y="1849"/>
                    </a:lnTo>
                    <a:lnTo>
                      <a:pt x="915" y="2374"/>
                    </a:lnTo>
                    <a:lnTo>
                      <a:pt x="4164" y="526"/>
                    </a:lnTo>
                    <a:lnTo>
                      <a:pt x="3795" y="312"/>
                    </a:lnTo>
                    <a:lnTo>
                      <a:pt x="3542" y="195"/>
                    </a:lnTo>
                    <a:lnTo>
                      <a:pt x="3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458350" y="2436050"/>
                <a:ext cx="1041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4" extrusionOk="0">
                    <a:moveTo>
                      <a:pt x="3211" y="0"/>
                    </a:moveTo>
                    <a:lnTo>
                      <a:pt x="1" y="1848"/>
                    </a:lnTo>
                    <a:lnTo>
                      <a:pt x="935" y="2374"/>
                    </a:lnTo>
                    <a:lnTo>
                      <a:pt x="4164" y="526"/>
                    </a:lnTo>
                    <a:lnTo>
                      <a:pt x="3794" y="312"/>
                    </a:lnTo>
                    <a:lnTo>
                      <a:pt x="3561" y="175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1917975" y="2498850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51"/>
                    </a:moveTo>
                    <a:cubicBezTo>
                      <a:pt x="993" y="251"/>
                      <a:pt x="1149" y="290"/>
                      <a:pt x="1265" y="348"/>
                    </a:cubicBezTo>
                    <a:cubicBezTo>
                      <a:pt x="1363" y="406"/>
                      <a:pt x="1421" y="465"/>
                      <a:pt x="1421" y="543"/>
                    </a:cubicBezTo>
                    <a:cubicBezTo>
                      <a:pt x="1421" y="620"/>
                      <a:pt x="1363" y="679"/>
                      <a:pt x="1265" y="737"/>
                    </a:cubicBezTo>
                    <a:cubicBezTo>
                      <a:pt x="1149" y="815"/>
                      <a:pt x="983" y="854"/>
                      <a:pt x="820" y="854"/>
                    </a:cubicBezTo>
                    <a:cubicBezTo>
                      <a:pt x="657" y="854"/>
                      <a:pt x="497" y="815"/>
                      <a:pt x="390" y="737"/>
                    </a:cubicBezTo>
                    <a:cubicBezTo>
                      <a:pt x="293" y="698"/>
                      <a:pt x="254" y="620"/>
                      <a:pt x="254" y="543"/>
                    </a:cubicBezTo>
                    <a:cubicBezTo>
                      <a:pt x="254" y="465"/>
                      <a:pt x="293" y="426"/>
                      <a:pt x="390" y="348"/>
                    </a:cubicBezTo>
                    <a:cubicBezTo>
                      <a:pt x="487" y="290"/>
                      <a:pt x="662" y="251"/>
                      <a:pt x="837" y="251"/>
                    </a:cubicBezTo>
                    <a:close/>
                    <a:moveTo>
                      <a:pt x="845" y="0"/>
                    </a:moveTo>
                    <a:cubicBezTo>
                      <a:pt x="660" y="0"/>
                      <a:pt x="472" y="39"/>
                      <a:pt x="312" y="115"/>
                    </a:cubicBezTo>
                    <a:cubicBezTo>
                      <a:pt x="351" y="154"/>
                      <a:pt x="351" y="212"/>
                      <a:pt x="312" y="251"/>
                    </a:cubicBezTo>
                    <a:cubicBezTo>
                      <a:pt x="293" y="309"/>
                      <a:pt x="254" y="309"/>
                      <a:pt x="215" y="309"/>
                    </a:cubicBezTo>
                    <a:cubicBezTo>
                      <a:pt x="195" y="309"/>
                      <a:pt x="176" y="309"/>
                      <a:pt x="176" y="270"/>
                    </a:cubicBezTo>
                    <a:lnTo>
                      <a:pt x="117" y="251"/>
                    </a:lnTo>
                    <a:cubicBezTo>
                      <a:pt x="59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368"/>
                      <a:pt x="1557" y="231"/>
                      <a:pt x="1382" y="134"/>
                    </a:cubicBezTo>
                    <a:cubicBezTo>
                      <a:pt x="1232" y="44"/>
                      <a:pt x="1040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1780825" y="24197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309" y="693"/>
                    </a:moveTo>
                    <a:cubicBezTo>
                      <a:pt x="332" y="712"/>
                      <a:pt x="359" y="731"/>
                      <a:pt x="389" y="750"/>
                    </a:cubicBezTo>
                    <a:cubicBezTo>
                      <a:pt x="402" y="758"/>
                      <a:pt x="416" y="765"/>
                      <a:pt x="429" y="772"/>
                    </a:cubicBezTo>
                    <a:lnTo>
                      <a:pt x="429" y="772"/>
                    </a:lnTo>
                    <a:cubicBezTo>
                      <a:pt x="429" y="771"/>
                      <a:pt x="429" y="770"/>
                      <a:pt x="428" y="769"/>
                    </a:cubicBezTo>
                    <a:cubicBezTo>
                      <a:pt x="401" y="714"/>
                      <a:pt x="355" y="698"/>
                      <a:pt x="309" y="693"/>
                    </a:cubicBezTo>
                    <a:close/>
                    <a:moveTo>
                      <a:pt x="1308" y="714"/>
                    </a:moveTo>
                    <a:cubicBezTo>
                      <a:pt x="1260" y="716"/>
                      <a:pt x="1220" y="743"/>
                      <a:pt x="1207" y="769"/>
                    </a:cubicBezTo>
                    <a:cubicBezTo>
                      <a:pt x="1206" y="772"/>
                      <a:pt x="1205" y="775"/>
                      <a:pt x="1204" y="778"/>
                    </a:cubicBezTo>
                    <a:lnTo>
                      <a:pt x="1204" y="778"/>
                    </a:lnTo>
                    <a:cubicBezTo>
                      <a:pt x="1225" y="770"/>
                      <a:pt x="1246" y="760"/>
                      <a:pt x="1265" y="750"/>
                    </a:cubicBezTo>
                    <a:cubicBezTo>
                      <a:pt x="1281" y="737"/>
                      <a:pt x="1295" y="725"/>
                      <a:pt x="1308" y="714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24"/>
                      <a:pt x="0" y="380"/>
                      <a:pt x="0" y="536"/>
                    </a:cubicBezTo>
                    <a:cubicBezTo>
                      <a:pt x="0" y="633"/>
                      <a:pt x="39" y="730"/>
                      <a:pt x="117" y="788"/>
                    </a:cubicBezTo>
                    <a:lnTo>
                      <a:pt x="253" y="691"/>
                    </a:lnTo>
                    <a:cubicBezTo>
                      <a:pt x="271" y="691"/>
                      <a:pt x="290" y="691"/>
                      <a:pt x="309" y="693"/>
                    </a:cubicBezTo>
                    <a:lnTo>
                      <a:pt x="309" y="693"/>
                    </a:lnTo>
                    <a:cubicBezTo>
                      <a:pt x="261" y="652"/>
                      <a:pt x="234" y="608"/>
                      <a:pt x="234" y="555"/>
                    </a:cubicBezTo>
                    <a:cubicBezTo>
                      <a:pt x="234" y="477"/>
                      <a:pt x="292" y="399"/>
                      <a:pt x="389" y="360"/>
                    </a:cubicBezTo>
                    <a:cubicBezTo>
                      <a:pt x="506" y="283"/>
                      <a:pt x="681" y="263"/>
                      <a:pt x="818" y="263"/>
                    </a:cubicBezTo>
                    <a:cubicBezTo>
                      <a:pt x="993" y="263"/>
                      <a:pt x="1129" y="283"/>
                      <a:pt x="1265" y="360"/>
                    </a:cubicBezTo>
                    <a:cubicBezTo>
                      <a:pt x="1362" y="399"/>
                      <a:pt x="1401" y="477"/>
                      <a:pt x="1401" y="555"/>
                    </a:cubicBezTo>
                    <a:cubicBezTo>
                      <a:pt x="1401" y="620"/>
                      <a:pt x="1374" y="658"/>
                      <a:pt x="1308" y="714"/>
                    </a:cubicBezTo>
                    <a:lnTo>
                      <a:pt x="1308" y="714"/>
                    </a:lnTo>
                    <a:cubicBezTo>
                      <a:pt x="1310" y="714"/>
                      <a:pt x="1313" y="714"/>
                      <a:pt x="1315" y="714"/>
                    </a:cubicBezTo>
                    <a:cubicBezTo>
                      <a:pt x="1336" y="714"/>
                      <a:pt x="1359" y="719"/>
                      <a:pt x="1382" y="730"/>
                    </a:cubicBezTo>
                    <a:lnTo>
                      <a:pt x="1518" y="78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  <a:moveTo>
                      <a:pt x="429" y="772"/>
                    </a:moveTo>
                    <a:lnTo>
                      <a:pt x="429" y="772"/>
                    </a:lnTo>
                    <a:cubicBezTo>
                      <a:pt x="448" y="830"/>
                      <a:pt x="447" y="887"/>
                      <a:pt x="389" y="944"/>
                    </a:cubicBezTo>
                    <a:lnTo>
                      <a:pt x="331" y="964"/>
                    </a:lnTo>
                    <a:cubicBezTo>
                      <a:pt x="487" y="1041"/>
                      <a:pt x="642" y="1061"/>
                      <a:pt x="818" y="1061"/>
                    </a:cubicBezTo>
                    <a:cubicBezTo>
                      <a:pt x="993" y="1061"/>
                      <a:pt x="1168" y="1041"/>
                      <a:pt x="1304" y="964"/>
                    </a:cubicBezTo>
                    <a:lnTo>
                      <a:pt x="1265" y="944"/>
                    </a:lnTo>
                    <a:cubicBezTo>
                      <a:pt x="1209" y="925"/>
                      <a:pt x="1189" y="853"/>
                      <a:pt x="1204" y="778"/>
                    </a:cubicBezTo>
                    <a:lnTo>
                      <a:pt x="1204" y="778"/>
                    </a:lnTo>
                    <a:cubicBezTo>
                      <a:pt x="1088" y="827"/>
                      <a:pt x="949" y="852"/>
                      <a:pt x="813" y="852"/>
                    </a:cubicBezTo>
                    <a:cubicBezTo>
                      <a:pt x="671" y="852"/>
                      <a:pt x="533" y="825"/>
                      <a:pt x="429" y="7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1810975" y="2437850"/>
                <a:ext cx="11530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2769" extrusionOk="0">
                    <a:moveTo>
                      <a:pt x="103" y="0"/>
                    </a:moveTo>
                    <a:cubicBezTo>
                      <a:pt x="71" y="0"/>
                      <a:pt x="43" y="22"/>
                      <a:pt x="20" y="45"/>
                    </a:cubicBezTo>
                    <a:cubicBezTo>
                      <a:pt x="1" y="103"/>
                      <a:pt x="1" y="162"/>
                      <a:pt x="78" y="220"/>
                    </a:cubicBezTo>
                    <a:lnTo>
                      <a:pt x="117" y="240"/>
                    </a:lnTo>
                    <a:lnTo>
                      <a:pt x="4397" y="2730"/>
                    </a:lnTo>
                    <a:lnTo>
                      <a:pt x="4456" y="2749"/>
                    </a:lnTo>
                    <a:cubicBezTo>
                      <a:pt x="4475" y="2749"/>
                      <a:pt x="4495" y="2769"/>
                      <a:pt x="4495" y="2769"/>
                    </a:cubicBezTo>
                    <a:cubicBezTo>
                      <a:pt x="4553" y="2769"/>
                      <a:pt x="4573" y="2749"/>
                      <a:pt x="4592" y="2730"/>
                    </a:cubicBezTo>
                    <a:cubicBezTo>
                      <a:pt x="4611" y="2671"/>
                      <a:pt x="4611" y="2632"/>
                      <a:pt x="4573" y="2574"/>
                    </a:cubicBezTo>
                    <a:lnTo>
                      <a:pt x="4553" y="2555"/>
                    </a:lnTo>
                    <a:lnTo>
                      <a:pt x="312" y="123"/>
                    </a:lnTo>
                    <a:lnTo>
                      <a:pt x="176" y="45"/>
                    </a:lnTo>
                    <a:cubicBezTo>
                      <a:pt x="151" y="12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1703500" y="2436825"/>
                <a:ext cx="875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129" extrusionOk="0">
                    <a:moveTo>
                      <a:pt x="3354" y="1"/>
                    </a:moveTo>
                    <a:cubicBezTo>
                      <a:pt x="3338" y="1"/>
                      <a:pt x="3322" y="3"/>
                      <a:pt x="3307" y="8"/>
                    </a:cubicBezTo>
                    <a:lnTo>
                      <a:pt x="3152" y="105"/>
                    </a:lnTo>
                    <a:lnTo>
                      <a:pt x="39" y="1915"/>
                    </a:lnTo>
                    <a:cubicBezTo>
                      <a:pt x="20" y="1915"/>
                      <a:pt x="20" y="1934"/>
                      <a:pt x="0" y="1934"/>
                    </a:cubicBezTo>
                    <a:cubicBezTo>
                      <a:pt x="20" y="1993"/>
                      <a:pt x="20" y="2031"/>
                      <a:pt x="39" y="2090"/>
                    </a:cubicBezTo>
                    <a:cubicBezTo>
                      <a:pt x="78" y="2129"/>
                      <a:pt x="117" y="2129"/>
                      <a:pt x="136" y="2129"/>
                    </a:cubicBezTo>
                    <a:cubicBezTo>
                      <a:pt x="175" y="2129"/>
                      <a:pt x="195" y="2129"/>
                      <a:pt x="195" y="2109"/>
                    </a:cubicBezTo>
                    <a:lnTo>
                      <a:pt x="272" y="2051"/>
                    </a:lnTo>
                    <a:lnTo>
                      <a:pt x="3385" y="261"/>
                    </a:lnTo>
                    <a:lnTo>
                      <a:pt x="3424" y="242"/>
                    </a:lnTo>
                    <a:cubicBezTo>
                      <a:pt x="3482" y="203"/>
                      <a:pt x="3502" y="144"/>
                      <a:pt x="3482" y="67"/>
                    </a:cubicBezTo>
                    <a:cubicBezTo>
                      <a:pt x="3453" y="23"/>
                      <a:pt x="3402" y="1"/>
                      <a:pt x="3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1251650" y="2196375"/>
                <a:ext cx="426075" cy="247950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918" extrusionOk="0">
                    <a:moveTo>
                      <a:pt x="134" y="1"/>
                    </a:moveTo>
                    <a:cubicBezTo>
                      <a:pt x="98" y="1"/>
                      <a:pt x="55" y="27"/>
                      <a:pt x="20" y="74"/>
                    </a:cubicBezTo>
                    <a:cubicBezTo>
                      <a:pt x="0" y="113"/>
                      <a:pt x="0" y="190"/>
                      <a:pt x="78" y="249"/>
                    </a:cubicBezTo>
                    <a:lnTo>
                      <a:pt x="2024" y="1358"/>
                    </a:lnTo>
                    <a:lnTo>
                      <a:pt x="16829" y="9918"/>
                    </a:lnTo>
                    <a:cubicBezTo>
                      <a:pt x="16887" y="9879"/>
                      <a:pt x="16926" y="9860"/>
                      <a:pt x="16985" y="9801"/>
                    </a:cubicBezTo>
                    <a:cubicBezTo>
                      <a:pt x="17004" y="9782"/>
                      <a:pt x="17023" y="9782"/>
                      <a:pt x="17043" y="9762"/>
                    </a:cubicBezTo>
                    <a:lnTo>
                      <a:pt x="2257" y="1222"/>
                    </a:lnTo>
                    <a:lnTo>
                      <a:pt x="195" y="35"/>
                    </a:lnTo>
                    <a:cubicBezTo>
                      <a:pt x="180" y="12"/>
                      <a:pt x="158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1669925" y="2438475"/>
                <a:ext cx="413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71" extrusionOk="0">
                    <a:moveTo>
                      <a:pt x="837" y="215"/>
                    </a:moveTo>
                    <a:cubicBezTo>
                      <a:pt x="993" y="215"/>
                      <a:pt x="1149" y="273"/>
                      <a:pt x="1265" y="312"/>
                    </a:cubicBezTo>
                    <a:cubicBezTo>
                      <a:pt x="1363" y="370"/>
                      <a:pt x="1421" y="429"/>
                      <a:pt x="1421" y="506"/>
                    </a:cubicBezTo>
                    <a:cubicBezTo>
                      <a:pt x="1421" y="584"/>
                      <a:pt x="1363" y="623"/>
                      <a:pt x="1265" y="701"/>
                    </a:cubicBezTo>
                    <a:cubicBezTo>
                      <a:pt x="1149" y="779"/>
                      <a:pt x="983" y="818"/>
                      <a:pt x="820" y="818"/>
                    </a:cubicBezTo>
                    <a:cubicBezTo>
                      <a:pt x="657" y="818"/>
                      <a:pt x="497" y="779"/>
                      <a:pt x="390" y="701"/>
                    </a:cubicBezTo>
                    <a:cubicBezTo>
                      <a:pt x="292" y="662"/>
                      <a:pt x="254" y="584"/>
                      <a:pt x="254" y="506"/>
                    </a:cubicBezTo>
                    <a:cubicBezTo>
                      <a:pt x="254" y="429"/>
                      <a:pt x="292" y="390"/>
                      <a:pt x="390" y="312"/>
                    </a:cubicBezTo>
                    <a:cubicBezTo>
                      <a:pt x="506" y="234"/>
                      <a:pt x="682" y="215"/>
                      <a:pt x="837" y="215"/>
                    </a:cubicBezTo>
                    <a:close/>
                    <a:moveTo>
                      <a:pt x="839" y="0"/>
                    </a:moveTo>
                    <a:cubicBezTo>
                      <a:pt x="668" y="0"/>
                      <a:pt x="497" y="34"/>
                      <a:pt x="351" y="98"/>
                    </a:cubicBezTo>
                    <a:cubicBezTo>
                      <a:pt x="312" y="98"/>
                      <a:pt x="292" y="117"/>
                      <a:pt x="273" y="137"/>
                    </a:cubicBezTo>
                    <a:cubicBezTo>
                      <a:pt x="195" y="137"/>
                      <a:pt x="156" y="195"/>
                      <a:pt x="117" y="234"/>
                    </a:cubicBezTo>
                    <a:cubicBezTo>
                      <a:pt x="59" y="312"/>
                      <a:pt x="1" y="409"/>
                      <a:pt x="1" y="526"/>
                    </a:cubicBezTo>
                    <a:cubicBezTo>
                      <a:pt x="1" y="681"/>
                      <a:pt x="98" y="818"/>
                      <a:pt x="273" y="915"/>
                    </a:cubicBezTo>
                    <a:cubicBezTo>
                      <a:pt x="448" y="1012"/>
                      <a:pt x="643" y="1071"/>
                      <a:pt x="837" y="1071"/>
                    </a:cubicBezTo>
                    <a:cubicBezTo>
                      <a:pt x="1032" y="1071"/>
                      <a:pt x="1246" y="1012"/>
                      <a:pt x="1382" y="915"/>
                    </a:cubicBezTo>
                    <a:cubicBezTo>
                      <a:pt x="1557" y="818"/>
                      <a:pt x="1654" y="681"/>
                      <a:pt x="1654" y="526"/>
                    </a:cubicBezTo>
                    <a:cubicBezTo>
                      <a:pt x="1654" y="390"/>
                      <a:pt x="1557" y="234"/>
                      <a:pt x="1382" y="137"/>
                    </a:cubicBezTo>
                    <a:cubicBezTo>
                      <a:pt x="1227" y="44"/>
                      <a:pt x="1033" y="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1149025" y="22485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187" y="730"/>
                    </a:moveTo>
                    <a:cubicBezTo>
                      <a:pt x="1187" y="730"/>
                      <a:pt x="1182" y="730"/>
                      <a:pt x="1177" y="735"/>
                    </a:cubicBezTo>
                    <a:lnTo>
                      <a:pt x="1177" y="735"/>
                    </a:lnTo>
                    <a:cubicBezTo>
                      <a:pt x="1180" y="734"/>
                      <a:pt x="1184" y="732"/>
                      <a:pt x="1187" y="730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73" y="924"/>
                    </a:cubicBezTo>
                    <a:cubicBezTo>
                      <a:pt x="428" y="1022"/>
                      <a:pt x="623" y="1080"/>
                      <a:pt x="818" y="1080"/>
                    </a:cubicBezTo>
                    <a:cubicBezTo>
                      <a:pt x="993" y="1080"/>
                      <a:pt x="1129" y="1061"/>
                      <a:pt x="1284" y="983"/>
                    </a:cubicBezTo>
                    <a:lnTo>
                      <a:pt x="1246" y="963"/>
                    </a:lnTo>
                    <a:cubicBezTo>
                      <a:pt x="1168" y="886"/>
                      <a:pt x="1148" y="808"/>
                      <a:pt x="1168" y="769"/>
                    </a:cubicBezTo>
                    <a:cubicBezTo>
                      <a:pt x="1168" y="750"/>
                      <a:pt x="1172" y="740"/>
                      <a:pt x="1177" y="735"/>
                    </a:cubicBezTo>
                    <a:lnTo>
                      <a:pt x="1177" y="735"/>
                    </a:lnTo>
                    <a:cubicBezTo>
                      <a:pt x="1067" y="792"/>
                      <a:pt x="940" y="816"/>
                      <a:pt x="812" y="816"/>
                    </a:cubicBezTo>
                    <a:cubicBezTo>
                      <a:pt x="647" y="816"/>
                      <a:pt x="480" y="775"/>
                      <a:pt x="351" y="710"/>
                    </a:cubicBezTo>
                    <a:cubicBezTo>
                      <a:pt x="253" y="672"/>
                      <a:pt x="214" y="594"/>
                      <a:pt x="214" y="516"/>
                    </a:cubicBezTo>
                    <a:cubicBezTo>
                      <a:pt x="214" y="438"/>
                      <a:pt x="273" y="399"/>
                      <a:pt x="351" y="321"/>
                    </a:cubicBezTo>
                    <a:cubicBezTo>
                      <a:pt x="487" y="244"/>
                      <a:pt x="642" y="224"/>
                      <a:pt x="798" y="224"/>
                    </a:cubicBezTo>
                    <a:cubicBezTo>
                      <a:pt x="973" y="224"/>
                      <a:pt x="1109" y="244"/>
                      <a:pt x="1226" y="321"/>
                    </a:cubicBezTo>
                    <a:cubicBezTo>
                      <a:pt x="1323" y="360"/>
                      <a:pt x="1382" y="438"/>
                      <a:pt x="1382" y="516"/>
                    </a:cubicBezTo>
                    <a:cubicBezTo>
                      <a:pt x="1382" y="594"/>
                      <a:pt x="1323" y="633"/>
                      <a:pt x="1226" y="710"/>
                    </a:cubicBezTo>
                    <a:cubicBezTo>
                      <a:pt x="1265" y="710"/>
                      <a:pt x="1304" y="710"/>
                      <a:pt x="1323" y="730"/>
                    </a:cubicBezTo>
                    <a:lnTo>
                      <a:pt x="1498" y="827"/>
                    </a:lnTo>
                    <a:cubicBezTo>
                      <a:pt x="1596" y="730"/>
                      <a:pt x="1654" y="633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1430625" y="2410200"/>
                <a:ext cx="413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4" extrusionOk="0">
                    <a:moveTo>
                      <a:pt x="818" y="256"/>
                    </a:moveTo>
                    <a:cubicBezTo>
                      <a:pt x="993" y="256"/>
                      <a:pt x="1129" y="275"/>
                      <a:pt x="1265" y="353"/>
                    </a:cubicBezTo>
                    <a:cubicBezTo>
                      <a:pt x="1363" y="392"/>
                      <a:pt x="1402" y="470"/>
                      <a:pt x="1402" y="548"/>
                    </a:cubicBezTo>
                    <a:cubicBezTo>
                      <a:pt x="1402" y="626"/>
                      <a:pt x="1363" y="665"/>
                      <a:pt x="1265" y="742"/>
                    </a:cubicBezTo>
                    <a:cubicBezTo>
                      <a:pt x="1139" y="810"/>
                      <a:pt x="974" y="845"/>
                      <a:pt x="813" y="845"/>
                    </a:cubicBezTo>
                    <a:cubicBezTo>
                      <a:pt x="653" y="845"/>
                      <a:pt x="497" y="810"/>
                      <a:pt x="390" y="742"/>
                    </a:cubicBezTo>
                    <a:cubicBezTo>
                      <a:pt x="293" y="684"/>
                      <a:pt x="234" y="626"/>
                      <a:pt x="234" y="548"/>
                    </a:cubicBezTo>
                    <a:cubicBezTo>
                      <a:pt x="234" y="470"/>
                      <a:pt x="293" y="431"/>
                      <a:pt x="390" y="353"/>
                    </a:cubicBezTo>
                    <a:cubicBezTo>
                      <a:pt x="487" y="295"/>
                      <a:pt x="643" y="256"/>
                      <a:pt x="818" y="256"/>
                    </a:cubicBezTo>
                    <a:close/>
                    <a:moveTo>
                      <a:pt x="818" y="1"/>
                    </a:moveTo>
                    <a:cubicBezTo>
                      <a:pt x="630" y="1"/>
                      <a:pt x="443" y="35"/>
                      <a:pt x="293" y="100"/>
                    </a:cubicBezTo>
                    <a:lnTo>
                      <a:pt x="332" y="120"/>
                    </a:lnTo>
                    <a:cubicBezTo>
                      <a:pt x="370" y="178"/>
                      <a:pt x="409" y="275"/>
                      <a:pt x="351" y="334"/>
                    </a:cubicBezTo>
                    <a:cubicBezTo>
                      <a:pt x="332" y="373"/>
                      <a:pt x="273" y="373"/>
                      <a:pt x="254" y="373"/>
                    </a:cubicBezTo>
                    <a:cubicBezTo>
                      <a:pt x="234" y="373"/>
                      <a:pt x="215" y="373"/>
                      <a:pt x="215" y="353"/>
                    </a:cubicBezTo>
                    <a:lnTo>
                      <a:pt x="98" y="275"/>
                    </a:lnTo>
                    <a:cubicBezTo>
                      <a:pt x="40" y="353"/>
                      <a:pt x="1" y="431"/>
                      <a:pt x="1" y="528"/>
                    </a:cubicBezTo>
                    <a:cubicBezTo>
                      <a:pt x="1" y="665"/>
                      <a:pt x="98" y="820"/>
                      <a:pt x="254" y="918"/>
                    </a:cubicBezTo>
                    <a:cubicBezTo>
                      <a:pt x="429" y="1015"/>
                      <a:pt x="623" y="1054"/>
                      <a:pt x="818" y="1054"/>
                    </a:cubicBezTo>
                    <a:cubicBezTo>
                      <a:pt x="1012" y="1054"/>
                      <a:pt x="1226" y="1015"/>
                      <a:pt x="1382" y="918"/>
                    </a:cubicBezTo>
                    <a:cubicBezTo>
                      <a:pt x="1557" y="820"/>
                      <a:pt x="1654" y="665"/>
                      <a:pt x="1654" y="528"/>
                    </a:cubicBezTo>
                    <a:cubicBezTo>
                      <a:pt x="1654" y="373"/>
                      <a:pt x="1557" y="237"/>
                      <a:pt x="1382" y="120"/>
                    </a:cubicBezTo>
                    <a:cubicBezTo>
                      <a:pt x="1221" y="39"/>
                      <a:pt x="1019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1353775" y="2411300"/>
                <a:ext cx="413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9" extrusionOk="0">
                    <a:moveTo>
                      <a:pt x="799" y="251"/>
                    </a:moveTo>
                    <a:cubicBezTo>
                      <a:pt x="974" y="251"/>
                      <a:pt x="1129" y="290"/>
                      <a:pt x="1246" y="348"/>
                    </a:cubicBezTo>
                    <a:cubicBezTo>
                      <a:pt x="1343" y="407"/>
                      <a:pt x="1382" y="484"/>
                      <a:pt x="1382" y="543"/>
                    </a:cubicBezTo>
                    <a:cubicBezTo>
                      <a:pt x="1382" y="621"/>
                      <a:pt x="1343" y="679"/>
                      <a:pt x="1246" y="737"/>
                    </a:cubicBezTo>
                    <a:cubicBezTo>
                      <a:pt x="1120" y="815"/>
                      <a:pt x="954" y="854"/>
                      <a:pt x="794" y="854"/>
                    </a:cubicBezTo>
                    <a:cubicBezTo>
                      <a:pt x="633" y="854"/>
                      <a:pt x="478" y="815"/>
                      <a:pt x="371" y="737"/>
                    </a:cubicBezTo>
                    <a:cubicBezTo>
                      <a:pt x="273" y="698"/>
                      <a:pt x="215" y="621"/>
                      <a:pt x="215" y="543"/>
                    </a:cubicBezTo>
                    <a:cubicBezTo>
                      <a:pt x="215" y="484"/>
                      <a:pt x="273" y="426"/>
                      <a:pt x="371" y="348"/>
                    </a:cubicBezTo>
                    <a:cubicBezTo>
                      <a:pt x="487" y="309"/>
                      <a:pt x="643" y="251"/>
                      <a:pt x="799" y="251"/>
                    </a:cubicBezTo>
                    <a:close/>
                    <a:moveTo>
                      <a:pt x="845" y="0"/>
                    </a:moveTo>
                    <a:cubicBezTo>
                      <a:pt x="661" y="0"/>
                      <a:pt x="473" y="39"/>
                      <a:pt x="312" y="115"/>
                    </a:cubicBezTo>
                    <a:cubicBezTo>
                      <a:pt x="371" y="154"/>
                      <a:pt x="390" y="231"/>
                      <a:pt x="371" y="290"/>
                    </a:cubicBezTo>
                    <a:cubicBezTo>
                      <a:pt x="351" y="329"/>
                      <a:pt x="293" y="329"/>
                      <a:pt x="273" y="329"/>
                    </a:cubicBezTo>
                    <a:cubicBezTo>
                      <a:pt x="254" y="329"/>
                      <a:pt x="215" y="329"/>
                      <a:pt x="215" y="309"/>
                    </a:cubicBezTo>
                    <a:lnTo>
                      <a:pt x="118" y="251"/>
                    </a:lnTo>
                    <a:cubicBezTo>
                      <a:pt x="40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29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5" y="679"/>
                      <a:pt x="1655" y="523"/>
                    </a:cubicBezTo>
                    <a:cubicBezTo>
                      <a:pt x="1655" y="387"/>
                      <a:pt x="1557" y="231"/>
                      <a:pt x="1382" y="134"/>
                    </a:cubicBezTo>
                    <a:cubicBezTo>
                      <a:pt x="1232" y="44"/>
                      <a:pt x="104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1357675" y="248855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798" y="254"/>
                    </a:moveTo>
                    <a:cubicBezTo>
                      <a:pt x="973" y="254"/>
                      <a:pt x="1110" y="274"/>
                      <a:pt x="1226" y="352"/>
                    </a:cubicBezTo>
                    <a:cubicBezTo>
                      <a:pt x="1324" y="390"/>
                      <a:pt x="1382" y="468"/>
                      <a:pt x="1382" y="546"/>
                    </a:cubicBezTo>
                    <a:cubicBezTo>
                      <a:pt x="1382" y="624"/>
                      <a:pt x="1324" y="663"/>
                      <a:pt x="1226" y="741"/>
                    </a:cubicBezTo>
                    <a:cubicBezTo>
                      <a:pt x="1110" y="818"/>
                      <a:pt x="949" y="857"/>
                      <a:pt x="789" y="857"/>
                    </a:cubicBezTo>
                    <a:cubicBezTo>
                      <a:pt x="628" y="857"/>
                      <a:pt x="467" y="818"/>
                      <a:pt x="351" y="741"/>
                    </a:cubicBezTo>
                    <a:cubicBezTo>
                      <a:pt x="253" y="702"/>
                      <a:pt x="215" y="624"/>
                      <a:pt x="215" y="546"/>
                    </a:cubicBezTo>
                    <a:cubicBezTo>
                      <a:pt x="215" y="468"/>
                      <a:pt x="253" y="429"/>
                      <a:pt x="351" y="352"/>
                    </a:cubicBezTo>
                    <a:cubicBezTo>
                      <a:pt x="487" y="313"/>
                      <a:pt x="623" y="254"/>
                      <a:pt x="798" y="254"/>
                    </a:cubicBezTo>
                    <a:close/>
                    <a:moveTo>
                      <a:pt x="818" y="1"/>
                    </a:moveTo>
                    <a:cubicBezTo>
                      <a:pt x="638" y="1"/>
                      <a:pt x="458" y="35"/>
                      <a:pt x="312" y="99"/>
                    </a:cubicBezTo>
                    <a:lnTo>
                      <a:pt x="331" y="138"/>
                    </a:lnTo>
                    <a:cubicBezTo>
                      <a:pt x="370" y="176"/>
                      <a:pt x="409" y="254"/>
                      <a:pt x="370" y="313"/>
                    </a:cubicBezTo>
                    <a:cubicBezTo>
                      <a:pt x="351" y="352"/>
                      <a:pt x="312" y="352"/>
                      <a:pt x="273" y="352"/>
                    </a:cubicBezTo>
                    <a:cubicBezTo>
                      <a:pt x="253" y="352"/>
                      <a:pt x="234" y="352"/>
                      <a:pt x="234" y="332"/>
                    </a:cubicBezTo>
                    <a:lnTo>
                      <a:pt x="117" y="254"/>
                    </a:lnTo>
                    <a:cubicBezTo>
                      <a:pt x="39" y="332"/>
                      <a:pt x="1" y="429"/>
                      <a:pt x="1" y="527"/>
                    </a:cubicBezTo>
                    <a:cubicBezTo>
                      <a:pt x="1" y="663"/>
                      <a:pt x="98" y="818"/>
                      <a:pt x="253" y="916"/>
                    </a:cubicBezTo>
                    <a:cubicBezTo>
                      <a:pt x="429" y="1013"/>
                      <a:pt x="623" y="1052"/>
                      <a:pt x="818" y="1052"/>
                    </a:cubicBezTo>
                    <a:cubicBezTo>
                      <a:pt x="1012" y="1052"/>
                      <a:pt x="1226" y="1013"/>
                      <a:pt x="1382" y="916"/>
                    </a:cubicBezTo>
                    <a:cubicBezTo>
                      <a:pt x="1557" y="818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382" y="138"/>
                    </a:cubicBezTo>
                    <a:cubicBezTo>
                      <a:pt x="1227" y="45"/>
                      <a:pt x="1022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177725" y="2309350"/>
                <a:ext cx="413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0" extrusionOk="0">
                    <a:moveTo>
                      <a:pt x="798" y="243"/>
                    </a:moveTo>
                    <a:cubicBezTo>
                      <a:pt x="973" y="243"/>
                      <a:pt x="1109" y="282"/>
                      <a:pt x="1226" y="341"/>
                    </a:cubicBezTo>
                    <a:cubicBezTo>
                      <a:pt x="1323" y="399"/>
                      <a:pt x="1382" y="477"/>
                      <a:pt x="1382" y="535"/>
                    </a:cubicBezTo>
                    <a:cubicBezTo>
                      <a:pt x="1382" y="613"/>
                      <a:pt x="1323" y="671"/>
                      <a:pt x="1226" y="730"/>
                    </a:cubicBezTo>
                    <a:cubicBezTo>
                      <a:pt x="1119" y="808"/>
                      <a:pt x="963" y="846"/>
                      <a:pt x="803" y="846"/>
                    </a:cubicBezTo>
                    <a:cubicBezTo>
                      <a:pt x="642" y="846"/>
                      <a:pt x="477" y="808"/>
                      <a:pt x="350" y="730"/>
                    </a:cubicBezTo>
                    <a:cubicBezTo>
                      <a:pt x="253" y="691"/>
                      <a:pt x="214" y="613"/>
                      <a:pt x="214" y="535"/>
                    </a:cubicBezTo>
                    <a:cubicBezTo>
                      <a:pt x="214" y="477"/>
                      <a:pt x="253" y="418"/>
                      <a:pt x="350" y="341"/>
                    </a:cubicBezTo>
                    <a:cubicBezTo>
                      <a:pt x="487" y="263"/>
                      <a:pt x="642" y="243"/>
                      <a:pt x="798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53" y="924"/>
                    </a:cubicBezTo>
                    <a:cubicBezTo>
                      <a:pt x="428" y="1022"/>
                      <a:pt x="623" y="1080"/>
                      <a:pt x="817" y="1080"/>
                    </a:cubicBezTo>
                    <a:cubicBezTo>
                      <a:pt x="992" y="1080"/>
                      <a:pt x="1187" y="1022"/>
                      <a:pt x="1323" y="983"/>
                    </a:cubicBezTo>
                    <a:lnTo>
                      <a:pt x="1284" y="963"/>
                    </a:lnTo>
                    <a:cubicBezTo>
                      <a:pt x="1187" y="924"/>
                      <a:pt x="1187" y="866"/>
                      <a:pt x="1206" y="788"/>
                    </a:cubicBezTo>
                    <a:cubicBezTo>
                      <a:pt x="1221" y="744"/>
                      <a:pt x="1268" y="722"/>
                      <a:pt x="1324" y="722"/>
                    </a:cubicBezTo>
                    <a:cubicBezTo>
                      <a:pt x="1343" y="722"/>
                      <a:pt x="1362" y="725"/>
                      <a:pt x="1382" y="730"/>
                    </a:cubicBezTo>
                    <a:lnTo>
                      <a:pt x="1518" y="808"/>
                    </a:lnTo>
                    <a:cubicBezTo>
                      <a:pt x="1596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6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1320225" y="2208150"/>
                <a:ext cx="525300" cy="130650"/>
              </a:xfrm>
              <a:custGeom>
                <a:avLst/>
                <a:gdLst/>
                <a:ahLst/>
                <a:cxnLst/>
                <a:rect l="l" t="t" r="r" b="b"/>
                <a:pathLst>
                  <a:path w="21012" h="5226" extrusionOk="0">
                    <a:moveTo>
                      <a:pt x="127" y="0"/>
                    </a:moveTo>
                    <a:cubicBezTo>
                      <a:pt x="91" y="0"/>
                      <a:pt x="52" y="18"/>
                      <a:pt x="39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273" y="323"/>
                    </a:lnTo>
                    <a:lnTo>
                      <a:pt x="8716" y="5206"/>
                    </a:lnTo>
                    <a:cubicBezTo>
                      <a:pt x="8736" y="5206"/>
                      <a:pt x="8755" y="5225"/>
                      <a:pt x="8755" y="5225"/>
                    </a:cubicBezTo>
                    <a:lnTo>
                      <a:pt x="20895" y="5225"/>
                    </a:lnTo>
                    <a:cubicBezTo>
                      <a:pt x="20973" y="5225"/>
                      <a:pt x="21012" y="5167"/>
                      <a:pt x="21012" y="5108"/>
                    </a:cubicBezTo>
                    <a:cubicBezTo>
                      <a:pt x="21012" y="5031"/>
                      <a:pt x="20973" y="4972"/>
                      <a:pt x="20895" y="4972"/>
                    </a:cubicBezTo>
                    <a:lnTo>
                      <a:pt x="8794" y="4972"/>
                    </a:lnTo>
                    <a:lnTo>
                      <a:pt x="487" y="186"/>
                    </a:lnTo>
                    <a:lnTo>
                      <a:pt x="176" y="11"/>
                    </a:lnTo>
                    <a:cubicBezTo>
                      <a:pt x="163" y="5"/>
                      <a:pt x="145" y="0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1177725" y="2265800"/>
                <a:ext cx="26170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10468" h="6149" extrusionOk="0">
                    <a:moveTo>
                      <a:pt x="98" y="1"/>
                    </a:moveTo>
                    <a:cubicBezTo>
                      <a:pt x="59" y="1"/>
                      <a:pt x="59" y="1"/>
                      <a:pt x="39" y="20"/>
                    </a:cubicBezTo>
                    <a:cubicBezTo>
                      <a:pt x="20" y="20"/>
                      <a:pt x="20" y="40"/>
                      <a:pt x="20" y="40"/>
                    </a:cubicBezTo>
                    <a:cubicBezTo>
                      <a:pt x="0" y="98"/>
                      <a:pt x="0" y="176"/>
                      <a:pt x="59" y="215"/>
                    </a:cubicBezTo>
                    <a:lnTo>
                      <a:pt x="117" y="234"/>
                    </a:lnTo>
                    <a:lnTo>
                      <a:pt x="3171" y="2024"/>
                    </a:lnTo>
                    <a:cubicBezTo>
                      <a:pt x="3171" y="1946"/>
                      <a:pt x="3230" y="1888"/>
                      <a:pt x="3308" y="1888"/>
                    </a:cubicBezTo>
                    <a:cubicBezTo>
                      <a:pt x="3366" y="1888"/>
                      <a:pt x="3424" y="1946"/>
                      <a:pt x="3424" y="2024"/>
                    </a:cubicBezTo>
                    <a:lnTo>
                      <a:pt x="3424" y="2160"/>
                    </a:lnTo>
                    <a:lnTo>
                      <a:pt x="10175" y="6051"/>
                    </a:lnTo>
                    <a:lnTo>
                      <a:pt x="10311" y="6129"/>
                    </a:lnTo>
                    <a:cubicBezTo>
                      <a:pt x="10331" y="6129"/>
                      <a:pt x="10350" y="6149"/>
                      <a:pt x="10350" y="6149"/>
                    </a:cubicBezTo>
                    <a:cubicBezTo>
                      <a:pt x="10389" y="6149"/>
                      <a:pt x="10428" y="6129"/>
                      <a:pt x="10448" y="6110"/>
                    </a:cubicBezTo>
                    <a:cubicBezTo>
                      <a:pt x="10467" y="6051"/>
                      <a:pt x="10467" y="5974"/>
                      <a:pt x="10409" y="5935"/>
                    </a:cubicBezTo>
                    <a:lnTo>
                      <a:pt x="10350" y="5915"/>
                    </a:lnTo>
                    <a:lnTo>
                      <a:pt x="9008" y="5137"/>
                    </a:lnTo>
                    <a:lnTo>
                      <a:pt x="9008" y="5157"/>
                    </a:lnTo>
                    <a:cubicBezTo>
                      <a:pt x="9066" y="5234"/>
                      <a:pt x="8988" y="5273"/>
                      <a:pt x="8950" y="5273"/>
                    </a:cubicBezTo>
                    <a:cubicBezTo>
                      <a:pt x="8872" y="5273"/>
                      <a:pt x="8813" y="5234"/>
                      <a:pt x="8813" y="5157"/>
                    </a:cubicBezTo>
                    <a:lnTo>
                      <a:pt x="8813" y="4981"/>
                    </a:lnTo>
                    <a:lnTo>
                      <a:pt x="6420" y="3600"/>
                    </a:lnTo>
                    <a:lnTo>
                      <a:pt x="6420" y="3620"/>
                    </a:lnTo>
                    <a:cubicBezTo>
                      <a:pt x="6420" y="3697"/>
                      <a:pt x="6362" y="3736"/>
                      <a:pt x="6284" y="3736"/>
                    </a:cubicBezTo>
                    <a:cubicBezTo>
                      <a:pt x="6226" y="3736"/>
                      <a:pt x="6167" y="3697"/>
                      <a:pt x="6167" y="3620"/>
                    </a:cubicBezTo>
                    <a:lnTo>
                      <a:pt x="6167" y="3445"/>
                    </a:lnTo>
                    <a:lnTo>
                      <a:pt x="350" y="118"/>
                    </a:lnTo>
                    <a:lnTo>
                      <a:pt x="195" y="20"/>
                    </a:lnTo>
                    <a:cubicBezTo>
                      <a:pt x="156" y="1"/>
                      <a:pt x="136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1262825" y="2358225"/>
                <a:ext cx="9975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72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3717" y="2413"/>
                    </a:lnTo>
                    <a:lnTo>
                      <a:pt x="3814" y="2452"/>
                    </a:lnTo>
                    <a:cubicBezTo>
                      <a:pt x="3833" y="2452"/>
                      <a:pt x="3853" y="2471"/>
                      <a:pt x="3853" y="2471"/>
                    </a:cubicBezTo>
                    <a:cubicBezTo>
                      <a:pt x="3911" y="2471"/>
                      <a:pt x="3931" y="2452"/>
                      <a:pt x="3950" y="2432"/>
                    </a:cubicBezTo>
                    <a:cubicBezTo>
                      <a:pt x="3989" y="2374"/>
                      <a:pt x="3989" y="2316"/>
                      <a:pt x="3911" y="225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1207375" y="2327925"/>
                <a:ext cx="506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349" extrusionOk="0">
                    <a:moveTo>
                      <a:pt x="123" y="0"/>
                    </a:moveTo>
                    <a:cubicBezTo>
                      <a:pt x="89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18" y="259"/>
                    </a:lnTo>
                    <a:lnTo>
                      <a:pt x="2024" y="1349"/>
                    </a:lnTo>
                    <a:lnTo>
                      <a:pt x="2024" y="1057"/>
                    </a:lnTo>
                    <a:lnTo>
                      <a:pt x="332" y="84"/>
                    </a:lnTo>
                    <a:lnTo>
                      <a:pt x="196" y="26"/>
                    </a:lnTo>
                    <a:cubicBezTo>
                      <a:pt x="171" y="10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1331900" y="2273100"/>
                <a:ext cx="6350" cy="86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45" extrusionOk="0">
                    <a:moveTo>
                      <a:pt x="117" y="1"/>
                    </a:moveTo>
                    <a:cubicBezTo>
                      <a:pt x="59" y="1"/>
                      <a:pt x="0" y="40"/>
                      <a:pt x="0" y="118"/>
                    </a:cubicBezTo>
                    <a:lnTo>
                      <a:pt x="0" y="17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05"/>
                      <a:pt x="59" y="3444"/>
                      <a:pt x="117" y="3444"/>
                    </a:cubicBezTo>
                    <a:cubicBezTo>
                      <a:pt x="195" y="3444"/>
                      <a:pt x="253" y="3405"/>
                      <a:pt x="253" y="3328"/>
                    </a:cubicBezTo>
                    <a:lnTo>
                      <a:pt x="253" y="3308"/>
                    </a:lnTo>
                    <a:lnTo>
                      <a:pt x="253" y="293"/>
                    </a:lnTo>
                    <a:lnTo>
                      <a:pt x="253" y="118"/>
                    </a:lnTo>
                    <a:cubicBezTo>
                      <a:pt x="253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1398050" y="2311525"/>
                <a:ext cx="6350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64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15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25"/>
                      <a:pt x="59" y="3464"/>
                      <a:pt x="137" y="3464"/>
                    </a:cubicBezTo>
                    <a:cubicBezTo>
                      <a:pt x="195" y="3464"/>
                      <a:pt x="253" y="3425"/>
                      <a:pt x="253" y="3347"/>
                    </a:cubicBezTo>
                    <a:lnTo>
                      <a:pt x="253" y="3328"/>
                    </a:lnTo>
                    <a:lnTo>
                      <a:pt x="253" y="312"/>
                    </a:lnTo>
                    <a:lnTo>
                      <a:pt x="253" y="137"/>
                    </a:lnTo>
                    <a:cubicBezTo>
                      <a:pt x="253" y="40"/>
                      <a:pt x="17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1257000" y="2313975"/>
                <a:ext cx="109450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7393" extrusionOk="0">
                    <a:moveTo>
                      <a:pt x="137" y="0"/>
                    </a:moveTo>
                    <a:cubicBezTo>
                      <a:pt x="59" y="0"/>
                      <a:pt x="0" y="39"/>
                      <a:pt x="0" y="117"/>
                    </a:cubicBezTo>
                    <a:lnTo>
                      <a:pt x="0" y="1615"/>
                    </a:lnTo>
                    <a:lnTo>
                      <a:pt x="0" y="1907"/>
                    </a:lnTo>
                    <a:lnTo>
                      <a:pt x="0" y="4864"/>
                    </a:lnTo>
                    <a:cubicBezTo>
                      <a:pt x="0" y="4903"/>
                      <a:pt x="20" y="4922"/>
                      <a:pt x="59" y="4942"/>
                    </a:cubicBezTo>
                    <a:lnTo>
                      <a:pt x="4086" y="7296"/>
                    </a:lnTo>
                    <a:lnTo>
                      <a:pt x="4203" y="7354"/>
                    </a:lnTo>
                    <a:cubicBezTo>
                      <a:pt x="4242" y="7354"/>
                      <a:pt x="4261" y="7393"/>
                      <a:pt x="4261" y="7393"/>
                    </a:cubicBezTo>
                    <a:cubicBezTo>
                      <a:pt x="4300" y="7393"/>
                      <a:pt x="4339" y="7354"/>
                      <a:pt x="4358" y="7335"/>
                    </a:cubicBezTo>
                    <a:cubicBezTo>
                      <a:pt x="4378" y="7296"/>
                      <a:pt x="4378" y="7218"/>
                      <a:pt x="4300" y="7159"/>
                    </a:cubicBezTo>
                    <a:lnTo>
                      <a:pt x="4280" y="7140"/>
                    </a:lnTo>
                    <a:lnTo>
                      <a:pt x="234" y="4786"/>
                    </a:lnTo>
                    <a:lnTo>
                      <a:pt x="234" y="2062"/>
                    </a:lnTo>
                    <a:lnTo>
                      <a:pt x="234" y="1770"/>
                    </a:lnTo>
                    <a:lnTo>
                      <a:pt x="234" y="253"/>
                    </a:lnTo>
                    <a:lnTo>
                      <a:pt x="234" y="117"/>
                    </a:lnTo>
                    <a:cubicBezTo>
                      <a:pt x="253" y="39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1774025" y="2543350"/>
                <a:ext cx="316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611" extrusionOk="0">
                    <a:moveTo>
                      <a:pt x="1125" y="0"/>
                    </a:moveTo>
                    <a:cubicBezTo>
                      <a:pt x="1108" y="0"/>
                      <a:pt x="1090" y="3"/>
                      <a:pt x="1070" y="8"/>
                    </a:cubicBezTo>
                    <a:lnTo>
                      <a:pt x="914" y="86"/>
                    </a:lnTo>
                    <a:lnTo>
                      <a:pt x="0" y="611"/>
                    </a:lnTo>
                    <a:lnTo>
                      <a:pt x="486" y="611"/>
                    </a:lnTo>
                    <a:lnTo>
                      <a:pt x="1187" y="222"/>
                    </a:lnTo>
                    <a:cubicBezTo>
                      <a:pt x="1245" y="202"/>
                      <a:pt x="1265" y="125"/>
                      <a:pt x="1245" y="66"/>
                    </a:cubicBezTo>
                    <a:cubicBezTo>
                      <a:pt x="1216" y="22"/>
                      <a:pt x="1176" y="0"/>
                      <a:pt x="1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1108175" y="627225"/>
                <a:ext cx="1634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736" extrusionOk="0">
                    <a:moveTo>
                      <a:pt x="3152" y="0"/>
                    </a:moveTo>
                    <a:lnTo>
                      <a:pt x="2607" y="311"/>
                    </a:lnTo>
                    <a:lnTo>
                      <a:pt x="3988" y="1109"/>
                    </a:lnTo>
                    <a:cubicBezTo>
                      <a:pt x="4027" y="1148"/>
                      <a:pt x="4066" y="1206"/>
                      <a:pt x="4027" y="1284"/>
                    </a:cubicBezTo>
                    <a:cubicBezTo>
                      <a:pt x="4008" y="1342"/>
                      <a:pt x="3969" y="1342"/>
                      <a:pt x="3930" y="1342"/>
                    </a:cubicBezTo>
                    <a:cubicBezTo>
                      <a:pt x="3911" y="1342"/>
                      <a:pt x="3891" y="1342"/>
                      <a:pt x="3891" y="1304"/>
                    </a:cubicBezTo>
                    <a:lnTo>
                      <a:pt x="2374" y="428"/>
                    </a:lnTo>
                    <a:lnTo>
                      <a:pt x="895" y="1284"/>
                    </a:lnTo>
                    <a:lnTo>
                      <a:pt x="662" y="1440"/>
                    </a:lnTo>
                    <a:lnTo>
                      <a:pt x="0" y="1829"/>
                    </a:lnTo>
                    <a:lnTo>
                      <a:pt x="2335" y="3152"/>
                    </a:lnTo>
                    <a:lnTo>
                      <a:pt x="2568" y="3307"/>
                    </a:lnTo>
                    <a:lnTo>
                      <a:pt x="3346" y="3735"/>
                    </a:lnTo>
                    <a:lnTo>
                      <a:pt x="4222" y="3230"/>
                    </a:lnTo>
                    <a:lnTo>
                      <a:pt x="4475" y="3093"/>
                    </a:lnTo>
                    <a:lnTo>
                      <a:pt x="6537" y="1887"/>
                    </a:lnTo>
                    <a:lnTo>
                      <a:pt x="6031" y="1595"/>
                    </a:lnTo>
                    <a:lnTo>
                      <a:pt x="4942" y="2237"/>
                    </a:lnTo>
                    <a:lnTo>
                      <a:pt x="4767" y="2237"/>
                    </a:lnTo>
                    <a:cubicBezTo>
                      <a:pt x="4728" y="2237"/>
                      <a:pt x="4689" y="2218"/>
                      <a:pt x="4669" y="2198"/>
                    </a:cubicBezTo>
                    <a:cubicBezTo>
                      <a:pt x="4650" y="2140"/>
                      <a:pt x="4650" y="2062"/>
                      <a:pt x="4728" y="2023"/>
                    </a:cubicBezTo>
                    <a:lnTo>
                      <a:pt x="5700" y="1459"/>
                    </a:lnTo>
                    <a:lnTo>
                      <a:pt x="4922" y="992"/>
                    </a:lnTo>
                    <a:lnTo>
                      <a:pt x="4280" y="1362"/>
                    </a:lnTo>
                    <a:cubicBezTo>
                      <a:pt x="4261" y="1362"/>
                      <a:pt x="4241" y="1381"/>
                      <a:pt x="4241" y="1381"/>
                    </a:cubicBezTo>
                    <a:cubicBezTo>
                      <a:pt x="4183" y="1381"/>
                      <a:pt x="4164" y="1362"/>
                      <a:pt x="4144" y="1342"/>
                    </a:cubicBezTo>
                    <a:cubicBezTo>
                      <a:pt x="4105" y="1284"/>
                      <a:pt x="4105" y="1206"/>
                      <a:pt x="4183" y="1167"/>
                    </a:cubicBezTo>
                    <a:lnTo>
                      <a:pt x="4689" y="875"/>
                    </a:lnTo>
                    <a:lnTo>
                      <a:pt x="3969" y="467"/>
                    </a:lnTo>
                    <a:lnTo>
                      <a:pt x="3658" y="623"/>
                    </a:lnTo>
                    <a:cubicBezTo>
                      <a:pt x="3619" y="623"/>
                      <a:pt x="3599" y="661"/>
                      <a:pt x="3599" y="661"/>
                    </a:cubicBezTo>
                    <a:cubicBezTo>
                      <a:pt x="3541" y="661"/>
                      <a:pt x="3522" y="623"/>
                      <a:pt x="3502" y="603"/>
                    </a:cubicBezTo>
                    <a:cubicBezTo>
                      <a:pt x="3483" y="564"/>
                      <a:pt x="3483" y="486"/>
                      <a:pt x="3541" y="428"/>
                    </a:cubicBezTo>
                    <a:lnTo>
                      <a:pt x="3736" y="331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224400" y="462325"/>
                <a:ext cx="382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8834" extrusionOk="0">
                    <a:moveTo>
                      <a:pt x="14981" y="1"/>
                    </a:moveTo>
                    <a:lnTo>
                      <a:pt x="1051" y="8036"/>
                    </a:lnTo>
                    <a:lnTo>
                      <a:pt x="79" y="8619"/>
                    </a:lnTo>
                    <a:cubicBezTo>
                      <a:pt x="20" y="8639"/>
                      <a:pt x="1" y="8717"/>
                      <a:pt x="20" y="8794"/>
                    </a:cubicBezTo>
                    <a:cubicBezTo>
                      <a:pt x="40" y="8833"/>
                      <a:pt x="98" y="8833"/>
                      <a:pt x="118" y="8833"/>
                    </a:cubicBezTo>
                    <a:cubicBezTo>
                      <a:pt x="137" y="8833"/>
                      <a:pt x="176" y="8833"/>
                      <a:pt x="176" y="8814"/>
                    </a:cubicBezTo>
                    <a:lnTo>
                      <a:pt x="1265" y="8172"/>
                    </a:lnTo>
                    <a:lnTo>
                      <a:pt x="5234" y="5896"/>
                    </a:lnTo>
                    <a:cubicBezTo>
                      <a:pt x="5176" y="5896"/>
                      <a:pt x="5137" y="5837"/>
                      <a:pt x="5137" y="5779"/>
                    </a:cubicBezTo>
                    <a:cubicBezTo>
                      <a:pt x="5137" y="5701"/>
                      <a:pt x="5176" y="5643"/>
                      <a:pt x="5254" y="5643"/>
                    </a:cubicBezTo>
                    <a:lnTo>
                      <a:pt x="5662" y="5643"/>
                    </a:lnTo>
                    <a:lnTo>
                      <a:pt x="7900" y="4359"/>
                    </a:lnTo>
                    <a:cubicBezTo>
                      <a:pt x="7861" y="4359"/>
                      <a:pt x="7802" y="4320"/>
                      <a:pt x="7802" y="4242"/>
                    </a:cubicBezTo>
                    <a:cubicBezTo>
                      <a:pt x="7802" y="4164"/>
                      <a:pt x="7841" y="4125"/>
                      <a:pt x="7919" y="4125"/>
                    </a:cubicBezTo>
                    <a:lnTo>
                      <a:pt x="8328" y="4125"/>
                    </a:lnTo>
                    <a:lnTo>
                      <a:pt x="15312" y="79"/>
                    </a:lnTo>
                    <a:lnTo>
                      <a:pt x="15234" y="59"/>
                    </a:lnTo>
                    <a:lnTo>
                      <a:pt x="15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1604275" y="461850"/>
                <a:ext cx="4282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876" extrusionOk="0">
                    <a:moveTo>
                      <a:pt x="0" y="0"/>
                    </a:moveTo>
                    <a:cubicBezTo>
                      <a:pt x="0" y="59"/>
                      <a:pt x="20" y="59"/>
                      <a:pt x="20" y="78"/>
                    </a:cubicBezTo>
                    <a:lnTo>
                      <a:pt x="98" y="98"/>
                    </a:lnTo>
                    <a:lnTo>
                      <a:pt x="1459" y="876"/>
                    </a:lnTo>
                    <a:lnTo>
                      <a:pt x="1712" y="74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1721475" y="462325"/>
                <a:ext cx="924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597" extrusionOk="0">
                    <a:moveTo>
                      <a:pt x="1" y="1"/>
                    </a:moveTo>
                    <a:lnTo>
                      <a:pt x="2763" y="1596"/>
                    </a:lnTo>
                    <a:lnTo>
                      <a:pt x="3697" y="1051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632475" y="475475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5" y="214"/>
                    </a:lnTo>
                    <a:lnTo>
                      <a:pt x="312" y="350"/>
                    </a:lnTo>
                    <a:lnTo>
                      <a:pt x="1" y="525"/>
                    </a:lnTo>
                    <a:lnTo>
                      <a:pt x="3619" y="2626"/>
                    </a:lnTo>
                    <a:lnTo>
                      <a:pt x="4534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209825" y="461850"/>
                <a:ext cx="348275" cy="1994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7977" extrusionOk="0">
                    <a:moveTo>
                      <a:pt x="13444" y="0"/>
                    </a:moveTo>
                    <a:lnTo>
                      <a:pt x="564" y="7452"/>
                    </a:lnTo>
                    <a:lnTo>
                      <a:pt x="78" y="7763"/>
                    </a:lnTo>
                    <a:cubicBezTo>
                      <a:pt x="20" y="7782"/>
                      <a:pt x="0" y="7860"/>
                      <a:pt x="20" y="7938"/>
                    </a:cubicBezTo>
                    <a:cubicBezTo>
                      <a:pt x="39" y="7977"/>
                      <a:pt x="98" y="7977"/>
                      <a:pt x="117" y="7977"/>
                    </a:cubicBezTo>
                    <a:cubicBezTo>
                      <a:pt x="136" y="7977"/>
                      <a:pt x="175" y="7977"/>
                      <a:pt x="175" y="7957"/>
                    </a:cubicBezTo>
                    <a:lnTo>
                      <a:pt x="798" y="7588"/>
                    </a:lnTo>
                    <a:lnTo>
                      <a:pt x="139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277425" y="707575"/>
                <a:ext cx="41375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7" extrusionOk="0">
                    <a:moveTo>
                      <a:pt x="1285" y="385"/>
                    </a:moveTo>
                    <a:cubicBezTo>
                      <a:pt x="1297" y="398"/>
                      <a:pt x="1301" y="402"/>
                      <a:pt x="1308" y="404"/>
                    </a:cubicBezTo>
                    <a:lnTo>
                      <a:pt x="1308" y="404"/>
                    </a:lnTo>
                    <a:cubicBezTo>
                      <a:pt x="1301" y="398"/>
                      <a:pt x="1293" y="392"/>
                      <a:pt x="1285" y="385"/>
                    </a:cubicBezTo>
                    <a:close/>
                    <a:moveTo>
                      <a:pt x="827" y="1"/>
                    </a:moveTo>
                    <a:cubicBezTo>
                      <a:pt x="616" y="1"/>
                      <a:pt x="407" y="49"/>
                      <a:pt x="253" y="152"/>
                    </a:cubicBezTo>
                    <a:cubicBezTo>
                      <a:pt x="98" y="249"/>
                      <a:pt x="1" y="385"/>
                      <a:pt x="1" y="541"/>
                    </a:cubicBezTo>
                    <a:cubicBezTo>
                      <a:pt x="1" y="677"/>
                      <a:pt x="98" y="833"/>
                      <a:pt x="253" y="930"/>
                    </a:cubicBezTo>
                    <a:cubicBezTo>
                      <a:pt x="429" y="1027"/>
                      <a:pt x="623" y="1066"/>
                      <a:pt x="818" y="1066"/>
                    </a:cubicBezTo>
                    <a:cubicBezTo>
                      <a:pt x="1012" y="1066"/>
                      <a:pt x="1226" y="1008"/>
                      <a:pt x="1382" y="930"/>
                    </a:cubicBezTo>
                    <a:cubicBezTo>
                      <a:pt x="1557" y="813"/>
                      <a:pt x="1654" y="677"/>
                      <a:pt x="1654" y="541"/>
                    </a:cubicBezTo>
                    <a:cubicBezTo>
                      <a:pt x="1654" y="444"/>
                      <a:pt x="1615" y="366"/>
                      <a:pt x="1557" y="288"/>
                    </a:cubicBezTo>
                    <a:lnTo>
                      <a:pt x="1401" y="366"/>
                    </a:lnTo>
                    <a:cubicBezTo>
                      <a:pt x="1362" y="385"/>
                      <a:pt x="1323" y="405"/>
                      <a:pt x="1323" y="405"/>
                    </a:cubicBezTo>
                    <a:cubicBezTo>
                      <a:pt x="1316" y="405"/>
                      <a:pt x="1312" y="405"/>
                      <a:pt x="1308" y="404"/>
                    </a:cubicBezTo>
                    <a:lnTo>
                      <a:pt x="1308" y="404"/>
                    </a:lnTo>
                    <a:cubicBezTo>
                      <a:pt x="1366" y="453"/>
                      <a:pt x="1382" y="491"/>
                      <a:pt x="1382" y="560"/>
                    </a:cubicBezTo>
                    <a:cubicBezTo>
                      <a:pt x="1382" y="638"/>
                      <a:pt x="1323" y="677"/>
                      <a:pt x="1226" y="755"/>
                    </a:cubicBezTo>
                    <a:cubicBezTo>
                      <a:pt x="1109" y="823"/>
                      <a:pt x="949" y="857"/>
                      <a:pt x="788" y="857"/>
                    </a:cubicBezTo>
                    <a:cubicBezTo>
                      <a:pt x="628" y="857"/>
                      <a:pt x="467" y="823"/>
                      <a:pt x="351" y="755"/>
                    </a:cubicBezTo>
                    <a:cubicBezTo>
                      <a:pt x="253" y="696"/>
                      <a:pt x="215" y="638"/>
                      <a:pt x="215" y="560"/>
                    </a:cubicBezTo>
                    <a:cubicBezTo>
                      <a:pt x="215" y="482"/>
                      <a:pt x="253" y="444"/>
                      <a:pt x="351" y="366"/>
                    </a:cubicBezTo>
                    <a:cubicBezTo>
                      <a:pt x="487" y="288"/>
                      <a:pt x="643" y="268"/>
                      <a:pt x="798" y="268"/>
                    </a:cubicBezTo>
                    <a:cubicBezTo>
                      <a:pt x="973" y="268"/>
                      <a:pt x="1109" y="288"/>
                      <a:pt x="1226" y="366"/>
                    </a:cubicBezTo>
                    <a:lnTo>
                      <a:pt x="1265" y="366"/>
                    </a:lnTo>
                    <a:lnTo>
                      <a:pt x="1226" y="346"/>
                    </a:lnTo>
                    <a:cubicBezTo>
                      <a:pt x="1207" y="288"/>
                      <a:pt x="1207" y="210"/>
                      <a:pt x="1285" y="171"/>
                    </a:cubicBezTo>
                    <a:lnTo>
                      <a:pt x="1362" y="113"/>
                    </a:lnTo>
                    <a:cubicBezTo>
                      <a:pt x="1206" y="39"/>
                      <a:pt x="1015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591125" y="5267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24"/>
                    </a:moveTo>
                    <a:cubicBezTo>
                      <a:pt x="993" y="224"/>
                      <a:pt x="1129" y="244"/>
                      <a:pt x="1266" y="322"/>
                    </a:cubicBezTo>
                    <a:cubicBezTo>
                      <a:pt x="1363" y="380"/>
                      <a:pt x="1402" y="438"/>
                      <a:pt x="1402" y="516"/>
                    </a:cubicBezTo>
                    <a:cubicBezTo>
                      <a:pt x="1402" y="594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34" y="594"/>
                      <a:pt x="234" y="516"/>
                    </a:cubicBezTo>
                    <a:cubicBezTo>
                      <a:pt x="234" y="438"/>
                      <a:pt x="293" y="380"/>
                      <a:pt x="390" y="322"/>
                    </a:cubicBezTo>
                    <a:cubicBezTo>
                      <a:pt x="507" y="244"/>
                      <a:pt x="682" y="224"/>
                      <a:pt x="818" y="224"/>
                    </a:cubicBezTo>
                    <a:close/>
                    <a:moveTo>
                      <a:pt x="825" y="1"/>
                    </a:moveTo>
                    <a:cubicBezTo>
                      <a:pt x="624" y="1"/>
                      <a:pt x="419" y="49"/>
                      <a:pt x="254" y="146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72"/>
                      <a:pt x="40" y="750"/>
                      <a:pt x="137" y="827"/>
                    </a:cubicBezTo>
                    <a:lnTo>
                      <a:pt x="234" y="788"/>
                    </a:lnTo>
                    <a:cubicBezTo>
                      <a:pt x="260" y="754"/>
                      <a:pt x="286" y="739"/>
                      <a:pt x="311" y="739"/>
                    </a:cubicBezTo>
                    <a:cubicBezTo>
                      <a:pt x="344" y="739"/>
                      <a:pt x="377" y="764"/>
                      <a:pt x="410" y="808"/>
                    </a:cubicBezTo>
                    <a:cubicBezTo>
                      <a:pt x="429" y="866"/>
                      <a:pt x="429" y="925"/>
                      <a:pt x="351" y="983"/>
                    </a:cubicBezTo>
                    <a:cubicBezTo>
                      <a:pt x="507" y="1022"/>
                      <a:pt x="643" y="1080"/>
                      <a:pt x="818" y="1080"/>
                    </a:cubicBezTo>
                    <a:cubicBezTo>
                      <a:pt x="1013" y="1080"/>
                      <a:pt x="1227" y="1022"/>
                      <a:pt x="1382" y="925"/>
                    </a:cubicBezTo>
                    <a:cubicBezTo>
                      <a:pt x="1557" y="827"/>
                      <a:pt x="1655" y="691"/>
                      <a:pt x="1655" y="536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593575" y="5705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297" y="730"/>
                    </a:moveTo>
                    <a:cubicBezTo>
                      <a:pt x="312" y="744"/>
                      <a:pt x="330" y="757"/>
                      <a:pt x="350" y="769"/>
                    </a:cubicBezTo>
                    <a:cubicBezTo>
                      <a:pt x="363" y="776"/>
                      <a:pt x="376" y="783"/>
                      <a:pt x="390" y="790"/>
                    </a:cubicBezTo>
                    <a:lnTo>
                      <a:pt x="390" y="790"/>
                    </a:lnTo>
                    <a:cubicBezTo>
                      <a:pt x="390" y="789"/>
                      <a:pt x="390" y="789"/>
                      <a:pt x="389" y="788"/>
                    </a:cubicBezTo>
                    <a:cubicBezTo>
                      <a:pt x="360" y="759"/>
                      <a:pt x="326" y="740"/>
                      <a:pt x="297" y="730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lnTo>
                      <a:pt x="234" y="730"/>
                    </a:lnTo>
                    <a:cubicBezTo>
                      <a:pt x="239" y="725"/>
                      <a:pt x="247" y="723"/>
                      <a:pt x="258" y="723"/>
                    </a:cubicBezTo>
                    <a:cubicBezTo>
                      <a:pt x="269" y="723"/>
                      <a:pt x="282" y="725"/>
                      <a:pt x="297" y="730"/>
                    </a:cubicBezTo>
                    <a:lnTo>
                      <a:pt x="297" y="730"/>
                    </a:lnTo>
                    <a:cubicBezTo>
                      <a:pt x="239" y="679"/>
                      <a:pt x="214" y="621"/>
                      <a:pt x="214" y="574"/>
                    </a:cubicBezTo>
                    <a:cubicBezTo>
                      <a:pt x="214" y="497"/>
                      <a:pt x="253" y="419"/>
                      <a:pt x="350" y="380"/>
                    </a:cubicBezTo>
                    <a:cubicBezTo>
                      <a:pt x="487" y="302"/>
                      <a:pt x="642" y="283"/>
                      <a:pt x="798" y="283"/>
                    </a:cubicBezTo>
                    <a:cubicBezTo>
                      <a:pt x="973" y="283"/>
                      <a:pt x="1109" y="302"/>
                      <a:pt x="1226" y="380"/>
                    </a:cubicBezTo>
                    <a:cubicBezTo>
                      <a:pt x="1323" y="419"/>
                      <a:pt x="1382" y="497"/>
                      <a:pt x="1382" y="574"/>
                    </a:cubicBezTo>
                    <a:cubicBezTo>
                      <a:pt x="1382" y="633"/>
                      <a:pt x="1323" y="691"/>
                      <a:pt x="1226" y="769"/>
                    </a:cubicBezTo>
                    <a:cubicBezTo>
                      <a:pt x="1109" y="837"/>
                      <a:pt x="949" y="871"/>
                      <a:pt x="788" y="871"/>
                    </a:cubicBezTo>
                    <a:cubicBezTo>
                      <a:pt x="645" y="871"/>
                      <a:pt x="502" y="844"/>
                      <a:pt x="390" y="790"/>
                    </a:cubicBezTo>
                    <a:lnTo>
                      <a:pt x="390" y="790"/>
                    </a:lnTo>
                    <a:cubicBezTo>
                      <a:pt x="409" y="829"/>
                      <a:pt x="408" y="906"/>
                      <a:pt x="331" y="964"/>
                    </a:cubicBezTo>
                    <a:lnTo>
                      <a:pt x="312" y="983"/>
                    </a:lnTo>
                    <a:cubicBezTo>
                      <a:pt x="448" y="1061"/>
                      <a:pt x="623" y="1080"/>
                      <a:pt x="817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1609625" y="843175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8" y="234"/>
                      <a:pt x="1304" y="311"/>
                    </a:cubicBezTo>
                    <a:cubicBezTo>
                      <a:pt x="1362" y="389"/>
                      <a:pt x="1440" y="467"/>
                      <a:pt x="1440" y="506"/>
                    </a:cubicBezTo>
                    <a:cubicBezTo>
                      <a:pt x="1440" y="584"/>
                      <a:pt x="1401" y="623"/>
                      <a:pt x="1304" y="700"/>
                    </a:cubicBezTo>
                    <a:cubicBezTo>
                      <a:pt x="1177" y="769"/>
                      <a:pt x="1012" y="803"/>
                      <a:pt x="851" y="803"/>
                    </a:cubicBezTo>
                    <a:cubicBezTo>
                      <a:pt x="691" y="803"/>
                      <a:pt x="535" y="769"/>
                      <a:pt x="428" y="700"/>
                    </a:cubicBezTo>
                    <a:cubicBezTo>
                      <a:pt x="331" y="642"/>
                      <a:pt x="273" y="584"/>
                      <a:pt x="273" y="506"/>
                    </a:cubicBezTo>
                    <a:cubicBezTo>
                      <a:pt x="273" y="428"/>
                      <a:pt x="331" y="389"/>
                      <a:pt x="428" y="311"/>
                    </a:cubicBezTo>
                    <a:cubicBezTo>
                      <a:pt x="545" y="234"/>
                      <a:pt x="720" y="214"/>
                      <a:pt x="856" y="214"/>
                    </a:cubicBezTo>
                    <a:close/>
                    <a:moveTo>
                      <a:pt x="720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7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4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401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70"/>
                      <a:pt x="1557" y="214"/>
                      <a:pt x="1401" y="117"/>
                    </a:cubicBezTo>
                    <a:cubicBezTo>
                      <a:pt x="1265" y="39"/>
                      <a:pt x="1109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915" y="175"/>
                      <a:pt x="837" y="175"/>
                    </a:cubicBezTo>
                    <a:cubicBezTo>
                      <a:pt x="759" y="175"/>
                      <a:pt x="720" y="117"/>
                      <a:pt x="720" y="39"/>
                    </a:cubicBez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1417025" y="672500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992" y="232"/>
                      <a:pt x="1148" y="251"/>
                      <a:pt x="1265" y="329"/>
                    </a:cubicBezTo>
                    <a:cubicBezTo>
                      <a:pt x="1362" y="387"/>
                      <a:pt x="1420" y="446"/>
                      <a:pt x="1420" y="524"/>
                    </a:cubicBezTo>
                    <a:cubicBezTo>
                      <a:pt x="1401" y="601"/>
                      <a:pt x="1362" y="679"/>
                      <a:pt x="1265" y="718"/>
                    </a:cubicBezTo>
                    <a:cubicBezTo>
                      <a:pt x="1148" y="796"/>
                      <a:pt x="983" y="835"/>
                      <a:pt x="820" y="835"/>
                    </a:cubicBezTo>
                    <a:cubicBezTo>
                      <a:pt x="657" y="835"/>
                      <a:pt x="496" y="796"/>
                      <a:pt x="389" y="718"/>
                    </a:cubicBezTo>
                    <a:cubicBezTo>
                      <a:pt x="292" y="679"/>
                      <a:pt x="253" y="601"/>
                      <a:pt x="253" y="524"/>
                    </a:cubicBezTo>
                    <a:cubicBezTo>
                      <a:pt x="253" y="446"/>
                      <a:pt x="292" y="407"/>
                      <a:pt x="389" y="329"/>
                    </a:cubicBezTo>
                    <a:cubicBezTo>
                      <a:pt x="506" y="251"/>
                      <a:pt x="681" y="232"/>
                      <a:pt x="837" y="232"/>
                    </a:cubicBezTo>
                    <a:close/>
                    <a:moveTo>
                      <a:pt x="817" y="1"/>
                    </a:moveTo>
                    <a:cubicBezTo>
                      <a:pt x="624" y="1"/>
                      <a:pt x="433" y="44"/>
                      <a:pt x="272" y="135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31" y="1049"/>
                      <a:pt x="1245" y="1010"/>
                      <a:pt x="1381" y="913"/>
                    </a:cubicBezTo>
                    <a:cubicBezTo>
                      <a:pt x="1556" y="815"/>
                      <a:pt x="1654" y="660"/>
                      <a:pt x="1654" y="524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81" y="329"/>
                      <a:pt x="1362" y="349"/>
                      <a:pt x="1362" y="349"/>
                    </a:cubicBezTo>
                    <a:cubicBezTo>
                      <a:pt x="1323" y="349"/>
                      <a:pt x="1284" y="329"/>
                      <a:pt x="1265" y="310"/>
                    </a:cubicBezTo>
                    <a:cubicBezTo>
                      <a:pt x="1245" y="251"/>
                      <a:pt x="1245" y="193"/>
                      <a:pt x="1304" y="135"/>
                    </a:cubicBezTo>
                    <a:lnTo>
                      <a:pt x="1342" y="115"/>
                    </a:lnTo>
                    <a:cubicBezTo>
                      <a:pt x="1182" y="40"/>
                      <a:pt x="999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193775" y="497825"/>
                <a:ext cx="754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780" extrusionOk="0">
                    <a:moveTo>
                      <a:pt x="2899" y="1"/>
                    </a:moveTo>
                    <a:cubicBezTo>
                      <a:pt x="2821" y="1"/>
                      <a:pt x="2782" y="40"/>
                      <a:pt x="2782" y="118"/>
                    </a:cubicBezTo>
                    <a:lnTo>
                      <a:pt x="2782" y="4009"/>
                    </a:lnTo>
                    <a:lnTo>
                      <a:pt x="234" y="5487"/>
                    </a:lnTo>
                    <a:lnTo>
                      <a:pt x="39" y="5585"/>
                    </a:lnTo>
                    <a:cubicBezTo>
                      <a:pt x="39" y="5623"/>
                      <a:pt x="0" y="5682"/>
                      <a:pt x="39" y="5740"/>
                    </a:cubicBezTo>
                    <a:cubicBezTo>
                      <a:pt x="59" y="5779"/>
                      <a:pt x="98" y="5779"/>
                      <a:pt x="136" y="5779"/>
                    </a:cubicBezTo>
                    <a:cubicBezTo>
                      <a:pt x="156" y="5779"/>
                      <a:pt x="175" y="5779"/>
                      <a:pt x="175" y="5760"/>
                    </a:cubicBezTo>
                    <a:lnTo>
                      <a:pt x="487" y="5585"/>
                    </a:lnTo>
                    <a:lnTo>
                      <a:pt x="2977" y="4164"/>
                    </a:lnTo>
                    <a:cubicBezTo>
                      <a:pt x="3016" y="4125"/>
                      <a:pt x="3016" y="4087"/>
                      <a:pt x="3016" y="4067"/>
                    </a:cubicBezTo>
                    <a:lnTo>
                      <a:pt x="3016" y="118"/>
                    </a:lnTo>
                    <a:cubicBezTo>
                      <a:pt x="3016" y="40"/>
                      <a:pt x="2977" y="1"/>
                      <a:pt x="2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7575" y="545325"/>
                <a:ext cx="29427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6915" extrusionOk="0">
                    <a:moveTo>
                      <a:pt x="11634" y="0"/>
                    </a:moveTo>
                    <a:cubicBezTo>
                      <a:pt x="11615" y="0"/>
                      <a:pt x="11596" y="3"/>
                      <a:pt x="11576" y="8"/>
                    </a:cubicBezTo>
                    <a:lnTo>
                      <a:pt x="11479" y="66"/>
                    </a:lnTo>
                    <a:lnTo>
                      <a:pt x="10215" y="805"/>
                    </a:lnTo>
                    <a:cubicBezTo>
                      <a:pt x="10273" y="805"/>
                      <a:pt x="10312" y="844"/>
                      <a:pt x="10312" y="922"/>
                    </a:cubicBezTo>
                    <a:cubicBezTo>
                      <a:pt x="10312" y="980"/>
                      <a:pt x="10273" y="1039"/>
                      <a:pt x="10195" y="1039"/>
                    </a:cubicBezTo>
                    <a:lnTo>
                      <a:pt x="9806" y="1039"/>
                    </a:lnTo>
                    <a:lnTo>
                      <a:pt x="7569" y="2323"/>
                    </a:lnTo>
                    <a:cubicBezTo>
                      <a:pt x="7608" y="2323"/>
                      <a:pt x="7666" y="2381"/>
                      <a:pt x="7666" y="2439"/>
                    </a:cubicBezTo>
                    <a:cubicBezTo>
                      <a:pt x="7666" y="2517"/>
                      <a:pt x="7608" y="2576"/>
                      <a:pt x="7549" y="2576"/>
                    </a:cubicBezTo>
                    <a:lnTo>
                      <a:pt x="7160" y="2576"/>
                    </a:lnTo>
                    <a:lnTo>
                      <a:pt x="156" y="6642"/>
                    </a:lnTo>
                    <a:lnTo>
                      <a:pt x="79" y="6681"/>
                    </a:lnTo>
                    <a:cubicBezTo>
                      <a:pt x="20" y="6700"/>
                      <a:pt x="1" y="6778"/>
                      <a:pt x="20" y="6856"/>
                    </a:cubicBezTo>
                    <a:cubicBezTo>
                      <a:pt x="20" y="6875"/>
                      <a:pt x="59" y="6875"/>
                      <a:pt x="59" y="6875"/>
                    </a:cubicBezTo>
                    <a:cubicBezTo>
                      <a:pt x="59" y="6875"/>
                      <a:pt x="79" y="6875"/>
                      <a:pt x="79" y="6895"/>
                    </a:cubicBezTo>
                    <a:cubicBezTo>
                      <a:pt x="98" y="6895"/>
                      <a:pt x="98" y="6914"/>
                      <a:pt x="117" y="6914"/>
                    </a:cubicBezTo>
                    <a:cubicBezTo>
                      <a:pt x="156" y="6914"/>
                      <a:pt x="176" y="6914"/>
                      <a:pt x="176" y="6895"/>
                    </a:cubicBezTo>
                    <a:lnTo>
                      <a:pt x="312" y="6817"/>
                    </a:lnTo>
                    <a:lnTo>
                      <a:pt x="4670" y="4327"/>
                    </a:lnTo>
                    <a:cubicBezTo>
                      <a:pt x="4650" y="4249"/>
                      <a:pt x="4631" y="4229"/>
                      <a:pt x="4631" y="4171"/>
                    </a:cubicBezTo>
                    <a:cubicBezTo>
                      <a:pt x="4631" y="4113"/>
                      <a:pt x="4670" y="4054"/>
                      <a:pt x="4748" y="4054"/>
                    </a:cubicBezTo>
                    <a:lnTo>
                      <a:pt x="5078" y="4054"/>
                    </a:lnTo>
                    <a:lnTo>
                      <a:pt x="11693" y="241"/>
                    </a:lnTo>
                    <a:cubicBezTo>
                      <a:pt x="11752" y="222"/>
                      <a:pt x="11771" y="144"/>
                      <a:pt x="11752" y="66"/>
                    </a:cubicBezTo>
                    <a:cubicBezTo>
                      <a:pt x="11737" y="22"/>
                      <a:pt x="11689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99700" y="588600"/>
                <a:ext cx="1041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324" extrusionOk="0">
                    <a:moveTo>
                      <a:pt x="4015" y="1"/>
                    </a:moveTo>
                    <a:cubicBezTo>
                      <a:pt x="4000" y="1"/>
                      <a:pt x="3984" y="3"/>
                      <a:pt x="3969" y="8"/>
                    </a:cubicBezTo>
                    <a:lnTo>
                      <a:pt x="3853" y="86"/>
                    </a:lnTo>
                    <a:lnTo>
                      <a:pt x="0" y="2323"/>
                    </a:lnTo>
                    <a:lnTo>
                      <a:pt x="487" y="2323"/>
                    </a:lnTo>
                    <a:lnTo>
                      <a:pt x="4067" y="261"/>
                    </a:lnTo>
                    <a:lnTo>
                      <a:pt x="4086" y="242"/>
                    </a:lnTo>
                    <a:cubicBezTo>
                      <a:pt x="4125" y="203"/>
                      <a:pt x="4164" y="144"/>
                      <a:pt x="4125" y="66"/>
                    </a:cubicBezTo>
                    <a:cubicBezTo>
                      <a:pt x="4110" y="23"/>
                      <a:pt x="4063" y="1"/>
                      <a:pt x="40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447650" y="653000"/>
                <a:ext cx="525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129" extrusionOk="0">
                    <a:moveTo>
                      <a:pt x="1616" y="0"/>
                    </a:moveTo>
                    <a:lnTo>
                      <a:pt x="98" y="895"/>
                    </a:lnTo>
                    <a:lnTo>
                      <a:pt x="59" y="915"/>
                    </a:lnTo>
                    <a:cubicBezTo>
                      <a:pt x="20" y="934"/>
                      <a:pt x="1" y="1012"/>
                      <a:pt x="20" y="1090"/>
                    </a:cubicBezTo>
                    <a:cubicBezTo>
                      <a:pt x="40" y="1129"/>
                      <a:pt x="98" y="1129"/>
                      <a:pt x="117" y="1129"/>
                    </a:cubicBezTo>
                    <a:cubicBezTo>
                      <a:pt x="137" y="1129"/>
                      <a:pt x="156" y="1129"/>
                      <a:pt x="156" y="1109"/>
                    </a:cubicBezTo>
                    <a:lnTo>
                      <a:pt x="293" y="103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352825" y="603375"/>
                <a:ext cx="1464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254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37"/>
                    </a:cubicBezTo>
                    <a:cubicBezTo>
                      <a:pt x="0" y="195"/>
                      <a:pt x="39" y="254"/>
                      <a:pt x="97" y="254"/>
                    </a:cubicBezTo>
                    <a:lnTo>
                      <a:pt x="5700" y="254"/>
                    </a:lnTo>
                    <a:cubicBezTo>
                      <a:pt x="5778" y="254"/>
                      <a:pt x="5856" y="195"/>
                      <a:pt x="5856" y="137"/>
                    </a:cubicBezTo>
                    <a:cubicBezTo>
                      <a:pt x="5856" y="59"/>
                      <a:pt x="5798" y="40"/>
                      <a:pt x="5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418475" y="565450"/>
                <a:ext cx="1464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857" h="234" extrusionOk="0">
                    <a:moveTo>
                      <a:pt x="117" y="0"/>
                    </a:moveTo>
                    <a:cubicBezTo>
                      <a:pt x="39" y="0"/>
                      <a:pt x="0" y="39"/>
                      <a:pt x="0" y="117"/>
                    </a:cubicBezTo>
                    <a:cubicBezTo>
                      <a:pt x="0" y="175"/>
                      <a:pt x="39" y="234"/>
                      <a:pt x="98" y="234"/>
                    </a:cubicBezTo>
                    <a:lnTo>
                      <a:pt x="5740" y="234"/>
                    </a:lnTo>
                    <a:cubicBezTo>
                      <a:pt x="5798" y="234"/>
                      <a:pt x="5856" y="175"/>
                      <a:pt x="5856" y="117"/>
                    </a:cubicBezTo>
                    <a:cubicBezTo>
                      <a:pt x="5856" y="39"/>
                      <a:pt x="5798" y="20"/>
                      <a:pt x="5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423325" y="462325"/>
                <a:ext cx="537475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21499" h="7628" extrusionOk="0">
                    <a:moveTo>
                      <a:pt x="13756" y="4184"/>
                    </a:moveTo>
                    <a:cubicBezTo>
                      <a:pt x="13706" y="4184"/>
                      <a:pt x="13672" y="4208"/>
                      <a:pt x="13654" y="4246"/>
                    </a:cubicBezTo>
                    <a:lnTo>
                      <a:pt x="13654" y="4246"/>
                    </a:ln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759" y="4184"/>
                      <a:pt x="13758" y="4184"/>
                      <a:pt x="13756" y="4184"/>
                    </a:cubicBezTo>
                    <a:close/>
                    <a:moveTo>
                      <a:pt x="21012" y="1"/>
                    </a:move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835" y="4186"/>
                      <a:pt x="13872" y="4244"/>
                      <a:pt x="13872" y="4320"/>
                    </a:cubicBezTo>
                    <a:lnTo>
                      <a:pt x="13872" y="4378"/>
                    </a:lnTo>
                    <a:lnTo>
                      <a:pt x="21499" y="1"/>
                    </a:lnTo>
                    <a:close/>
                    <a:moveTo>
                      <a:pt x="11899" y="5258"/>
                    </a:moveTo>
                    <a:cubicBezTo>
                      <a:pt x="11884" y="5263"/>
                      <a:pt x="11870" y="5271"/>
                      <a:pt x="11857" y="5282"/>
                    </a:cubicBezTo>
                    <a:lnTo>
                      <a:pt x="11857" y="5282"/>
                    </a:lnTo>
                    <a:lnTo>
                      <a:pt x="11899" y="5258"/>
                    </a:lnTo>
                    <a:close/>
                    <a:moveTo>
                      <a:pt x="13654" y="4246"/>
                    </a:moveTo>
                    <a:lnTo>
                      <a:pt x="11899" y="5258"/>
                    </a:lnTo>
                    <a:lnTo>
                      <a:pt x="11899" y="5258"/>
                    </a:lnTo>
                    <a:cubicBezTo>
                      <a:pt x="11908" y="5255"/>
                      <a:pt x="11917" y="5254"/>
                      <a:pt x="11927" y="5254"/>
                    </a:cubicBezTo>
                    <a:cubicBezTo>
                      <a:pt x="12005" y="5254"/>
                      <a:pt x="12063" y="5312"/>
                      <a:pt x="12063" y="5390"/>
                    </a:cubicBezTo>
                    <a:lnTo>
                      <a:pt x="12063" y="5448"/>
                    </a:lnTo>
                    <a:lnTo>
                      <a:pt x="13639" y="4534"/>
                    </a:lnTo>
                    <a:lnTo>
                      <a:pt x="13639" y="4320"/>
                    </a:lnTo>
                    <a:cubicBezTo>
                      <a:pt x="13639" y="4292"/>
                      <a:pt x="13644" y="4267"/>
                      <a:pt x="13654" y="4246"/>
                    </a:cubicBezTo>
                    <a:close/>
                    <a:moveTo>
                      <a:pt x="10075" y="6310"/>
                    </a:moveTo>
                    <a:cubicBezTo>
                      <a:pt x="10052" y="6317"/>
                      <a:pt x="10033" y="6329"/>
                      <a:pt x="10017" y="6343"/>
                    </a:cubicBezTo>
                    <a:lnTo>
                      <a:pt x="10017" y="6343"/>
                    </a:lnTo>
                    <a:lnTo>
                      <a:pt x="10075" y="6310"/>
                    </a:lnTo>
                    <a:close/>
                    <a:moveTo>
                      <a:pt x="11857" y="5282"/>
                    </a:moveTo>
                    <a:lnTo>
                      <a:pt x="10075" y="6310"/>
                    </a:lnTo>
                    <a:lnTo>
                      <a:pt x="10075" y="6310"/>
                    </a:lnTo>
                    <a:cubicBezTo>
                      <a:pt x="10088" y="6306"/>
                      <a:pt x="10102" y="6304"/>
                      <a:pt x="10118" y="6304"/>
                    </a:cubicBezTo>
                    <a:cubicBezTo>
                      <a:pt x="10176" y="6304"/>
                      <a:pt x="10234" y="6363"/>
                      <a:pt x="10234" y="6421"/>
                    </a:cubicBezTo>
                    <a:lnTo>
                      <a:pt x="10234" y="6499"/>
                    </a:lnTo>
                    <a:lnTo>
                      <a:pt x="11810" y="5584"/>
                    </a:lnTo>
                    <a:lnTo>
                      <a:pt x="11810" y="5390"/>
                    </a:lnTo>
                    <a:cubicBezTo>
                      <a:pt x="11810" y="5345"/>
                      <a:pt x="11830" y="5307"/>
                      <a:pt x="11857" y="5282"/>
                    </a:cubicBezTo>
                    <a:close/>
                    <a:moveTo>
                      <a:pt x="10017" y="6343"/>
                    </a:moveTo>
                    <a:lnTo>
                      <a:pt x="8230" y="7374"/>
                    </a:lnTo>
                    <a:lnTo>
                      <a:pt x="118" y="7374"/>
                    </a:lnTo>
                    <a:cubicBezTo>
                      <a:pt x="40" y="7374"/>
                      <a:pt x="1" y="7433"/>
                      <a:pt x="1" y="7491"/>
                    </a:cubicBezTo>
                    <a:cubicBezTo>
                      <a:pt x="1" y="7549"/>
                      <a:pt x="20" y="7569"/>
                      <a:pt x="59" y="7588"/>
                    </a:cubicBezTo>
                    <a:cubicBezTo>
                      <a:pt x="98" y="7588"/>
                      <a:pt x="118" y="7627"/>
                      <a:pt x="118" y="7627"/>
                    </a:cubicBezTo>
                    <a:lnTo>
                      <a:pt x="8172" y="7627"/>
                    </a:lnTo>
                    <a:lnTo>
                      <a:pt x="8172" y="7491"/>
                    </a:lnTo>
                    <a:cubicBezTo>
                      <a:pt x="8172" y="7433"/>
                      <a:pt x="8211" y="7374"/>
                      <a:pt x="8289" y="7374"/>
                    </a:cubicBezTo>
                    <a:cubicBezTo>
                      <a:pt x="8367" y="7374"/>
                      <a:pt x="8406" y="7433"/>
                      <a:pt x="8406" y="7491"/>
                    </a:cubicBezTo>
                    <a:lnTo>
                      <a:pt x="8406" y="7569"/>
                    </a:lnTo>
                    <a:lnTo>
                      <a:pt x="9981" y="6654"/>
                    </a:lnTo>
                    <a:lnTo>
                      <a:pt x="9981" y="6421"/>
                    </a:lnTo>
                    <a:cubicBezTo>
                      <a:pt x="9981" y="6393"/>
                      <a:pt x="9995" y="6365"/>
                      <a:pt x="10017" y="63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809525" y="914650"/>
                <a:ext cx="413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3" extrusionOk="0">
                    <a:moveTo>
                      <a:pt x="1294" y="681"/>
                    </a:moveTo>
                    <a:cubicBezTo>
                      <a:pt x="1266" y="690"/>
                      <a:pt x="1244" y="705"/>
                      <a:pt x="1232" y="728"/>
                    </a:cubicBezTo>
                    <a:lnTo>
                      <a:pt x="1232" y="728"/>
                    </a:lnTo>
                    <a:cubicBezTo>
                      <a:pt x="1236" y="726"/>
                      <a:pt x="1241" y="723"/>
                      <a:pt x="1246" y="721"/>
                    </a:cubicBezTo>
                    <a:cubicBezTo>
                      <a:pt x="1263" y="707"/>
                      <a:pt x="1279" y="694"/>
                      <a:pt x="1294" y="681"/>
                    </a:cubicBezTo>
                    <a:close/>
                    <a:moveTo>
                      <a:pt x="831" y="0"/>
                    </a:moveTo>
                    <a:cubicBezTo>
                      <a:pt x="653" y="0"/>
                      <a:pt x="477" y="34"/>
                      <a:pt x="332" y="98"/>
                    </a:cubicBezTo>
                    <a:cubicBezTo>
                      <a:pt x="370" y="137"/>
                      <a:pt x="370" y="195"/>
                      <a:pt x="351" y="254"/>
                    </a:cubicBezTo>
                    <a:cubicBezTo>
                      <a:pt x="332" y="293"/>
                      <a:pt x="273" y="293"/>
                      <a:pt x="254" y="293"/>
                    </a:cubicBezTo>
                    <a:cubicBezTo>
                      <a:pt x="234" y="293"/>
                      <a:pt x="195" y="293"/>
                      <a:pt x="195" y="273"/>
                    </a:cubicBezTo>
                    <a:lnTo>
                      <a:pt x="137" y="234"/>
                    </a:lnTo>
                    <a:cubicBezTo>
                      <a:pt x="59" y="293"/>
                      <a:pt x="1" y="390"/>
                      <a:pt x="1" y="487"/>
                    </a:cubicBezTo>
                    <a:cubicBezTo>
                      <a:pt x="1" y="643"/>
                      <a:pt x="98" y="779"/>
                      <a:pt x="273" y="876"/>
                    </a:cubicBezTo>
                    <a:cubicBezTo>
                      <a:pt x="448" y="974"/>
                      <a:pt x="643" y="1032"/>
                      <a:pt x="837" y="1032"/>
                    </a:cubicBezTo>
                    <a:cubicBezTo>
                      <a:pt x="1012" y="1032"/>
                      <a:pt x="1168" y="974"/>
                      <a:pt x="1324" y="935"/>
                    </a:cubicBezTo>
                    <a:lnTo>
                      <a:pt x="1265" y="896"/>
                    </a:lnTo>
                    <a:cubicBezTo>
                      <a:pt x="1226" y="876"/>
                      <a:pt x="1207" y="799"/>
                      <a:pt x="1226" y="740"/>
                    </a:cubicBezTo>
                    <a:cubicBezTo>
                      <a:pt x="1228" y="736"/>
                      <a:pt x="1230" y="732"/>
                      <a:pt x="1232" y="728"/>
                    </a:cubicBezTo>
                    <a:lnTo>
                      <a:pt x="1232" y="728"/>
                    </a:lnTo>
                    <a:cubicBezTo>
                      <a:pt x="1107" y="791"/>
                      <a:pt x="948" y="823"/>
                      <a:pt x="794" y="823"/>
                    </a:cubicBezTo>
                    <a:cubicBezTo>
                      <a:pt x="633" y="823"/>
                      <a:pt x="477" y="789"/>
                      <a:pt x="370" y="721"/>
                    </a:cubicBezTo>
                    <a:cubicBezTo>
                      <a:pt x="273" y="662"/>
                      <a:pt x="215" y="585"/>
                      <a:pt x="215" y="526"/>
                    </a:cubicBezTo>
                    <a:cubicBezTo>
                      <a:pt x="215" y="448"/>
                      <a:pt x="273" y="390"/>
                      <a:pt x="370" y="332"/>
                    </a:cubicBezTo>
                    <a:cubicBezTo>
                      <a:pt x="487" y="254"/>
                      <a:pt x="662" y="234"/>
                      <a:pt x="818" y="234"/>
                    </a:cubicBezTo>
                    <a:cubicBezTo>
                      <a:pt x="974" y="234"/>
                      <a:pt x="1129" y="254"/>
                      <a:pt x="1246" y="332"/>
                    </a:cubicBezTo>
                    <a:cubicBezTo>
                      <a:pt x="1343" y="371"/>
                      <a:pt x="1402" y="448"/>
                      <a:pt x="1402" y="526"/>
                    </a:cubicBezTo>
                    <a:cubicBezTo>
                      <a:pt x="1402" y="574"/>
                      <a:pt x="1362" y="622"/>
                      <a:pt x="1294" y="681"/>
                    </a:cubicBezTo>
                    <a:lnTo>
                      <a:pt x="1294" y="681"/>
                    </a:lnTo>
                    <a:cubicBezTo>
                      <a:pt x="1309" y="677"/>
                      <a:pt x="1326" y="675"/>
                      <a:pt x="1344" y="675"/>
                    </a:cubicBezTo>
                    <a:cubicBezTo>
                      <a:pt x="1363" y="675"/>
                      <a:pt x="1382" y="677"/>
                      <a:pt x="1402" y="682"/>
                    </a:cubicBezTo>
                    <a:lnTo>
                      <a:pt x="1538" y="779"/>
                    </a:lnTo>
                    <a:cubicBezTo>
                      <a:pt x="1616" y="701"/>
                      <a:pt x="1655" y="604"/>
                      <a:pt x="1655" y="526"/>
                    </a:cubicBezTo>
                    <a:cubicBezTo>
                      <a:pt x="1655" y="371"/>
                      <a:pt x="1557" y="215"/>
                      <a:pt x="1402" y="137"/>
                    </a:cubicBezTo>
                    <a:cubicBezTo>
                      <a:pt x="1236" y="44"/>
                      <a:pt x="1032" y="0"/>
                      <a:pt x="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839700" y="931675"/>
                <a:ext cx="6665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655" extrusionOk="0">
                    <a:moveTo>
                      <a:pt x="104" y="0"/>
                    </a:moveTo>
                    <a:cubicBezTo>
                      <a:pt x="69" y="0"/>
                      <a:pt x="32" y="22"/>
                      <a:pt x="19" y="59"/>
                    </a:cubicBezTo>
                    <a:cubicBezTo>
                      <a:pt x="0" y="98"/>
                      <a:pt x="0" y="176"/>
                      <a:pt x="58" y="234"/>
                    </a:cubicBezTo>
                    <a:lnTo>
                      <a:pt x="117" y="254"/>
                    </a:lnTo>
                    <a:lnTo>
                      <a:pt x="2082" y="1402"/>
                    </a:lnTo>
                    <a:lnTo>
                      <a:pt x="2490" y="1635"/>
                    </a:lnTo>
                    <a:cubicBezTo>
                      <a:pt x="2529" y="1635"/>
                      <a:pt x="2549" y="1655"/>
                      <a:pt x="2549" y="1655"/>
                    </a:cubicBezTo>
                    <a:cubicBezTo>
                      <a:pt x="2588" y="1655"/>
                      <a:pt x="2626" y="1635"/>
                      <a:pt x="2646" y="1616"/>
                    </a:cubicBezTo>
                    <a:cubicBezTo>
                      <a:pt x="2665" y="1557"/>
                      <a:pt x="2665" y="1479"/>
                      <a:pt x="2588" y="1441"/>
                    </a:cubicBezTo>
                    <a:lnTo>
                      <a:pt x="311" y="118"/>
                    </a:lnTo>
                    <a:lnTo>
                      <a:pt x="156" y="20"/>
                    </a:lnTo>
                    <a:cubicBezTo>
                      <a:pt x="142" y="7"/>
                      <a:pt x="123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739500" y="877200"/>
                <a:ext cx="788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830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899" y="1752"/>
                    </a:lnTo>
                    <a:lnTo>
                      <a:pt x="2977" y="1791"/>
                    </a:lnTo>
                    <a:cubicBezTo>
                      <a:pt x="2996" y="1791"/>
                      <a:pt x="3035" y="1830"/>
                      <a:pt x="3035" y="1830"/>
                    </a:cubicBezTo>
                    <a:cubicBezTo>
                      <a:pt x="3074" y="1830"/>
                      <a:pt x="3094" y="1791"/>
                      <a:pt x="3133" y="1771"/>
                    </a:cubicBezTo>
                    <a:cubicBezTo>
                      <a:pt x="3152" y="1713"/>
                      <a:pt x="3152" y="1655"/>
                      <a:pt x="3094" y="1635"/>
                    </a:cubicBezTo>
                    <a:lnTo>
                      <a:pt x="3074" y="16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701550" y="853375"/>
                <a:ext cx="389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96" extrusionOk="0">
                    <a:moveTo>
                      <a:pt x="234" y="1"/>
                    </a:moveTo>
                    <a:lnTo>
                      <a:pt x="1" y="117"/>
                    </a:lnTo>
                    <a:lnTo>
                      <a:pt x="1304" y="896"/>
                    </a:lnTo>
                    <a:lnTo>
                      <a:pt x="1557" y="75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697675" y="771175"/>
                <a:ext cx="187275" cy="132800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5312" extrusionOk="0">
                    <a:moveTo>
                      <a:pt x="6070" y="1"/>
                    </a:moveTo>
                    <a:lnTo>
                      <a:pt x="5817" y="156"/>
                    </a:lnTo>
                    <a:lnTo>
                      <a:pt x="7140" y="915"/>
                    </a:lnTo>
                    <a:lnTo>
                      <a:pt x="4475" y="2433"/>
                    </a:lnTo>
                    <a:lnTo>
                      <a:pt x="4533" y="2452"/>
                    </a:lnTo>
                    <a:cubicBezTo>
                      <a:pt x="4572" y="2491"/>
                      <a:pt x="4611" y="2549"/>
                      <a:pt x="4572" y="2627"/>
                    </a:cubicBezTo>
                    <a:cubicBezTo>
                      <a:pt x="4553" y="2685"/>
                      <a:pt x="4514" y="2685"/>
                      <a:pt x="4475" y="2685"/>
                    </a:cubicBezTo>
                    <a:cubicBezTo>
                      <a:pt x="4455" y="2685"/>
                      <a:pt x="4436" y="2685"/>
                      <a:pt x="4436" y="2666"/>
                    </a:cubicBezTo>
                    <a:lnTo>
                      <a:pt x="4261" y="2549"/>
                    </a:lnTo>
                    <a:lnTo>
                      <a:pt x="1732" y="4008"/>
                    </a:lnTo>
                    <a:lnTo>
                      <a:pt x="1498" y="4164"/>
                    </a:lnTo>
                    <a:lnTo>
                      <a:pt x="0" y="5020"/>
                    </a:lnTo>
                    <a:lnTo>
                      <a:pt x="0" y="5312"/>
                    </a:lnTo>
                    <a:lnTo>
                      <a:pt x="1732" y="4320"/>
                    </a:lnTo>
                    <a:lnTo>
                      <a:pt x="1946" y="4184"/>
                    </a:lnTo>
                    <a:lnTo>
                      <a:pt x="7451" y="1012"/>
                    </a:lnTo>
                    <a:cubicBezTo>
                      <a:pt x="7490" y="973"/>
                      <a:pt x="7490" y="935"/>
                      <a:pt x="7490" y="915"/>
                    </a:cubicBezTo>
                    <a:cubicBezTo>
                      <a:pt x="7490" y="876"/>
                      <a:pt x="7471" y="837"/>
                      <a:pt x="7451" y="818"/>
                    </a:cubicBezTo>
                    <a:lnTo>
                      <a:pt x="60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770625" y="813975"/>
                <a:ext cx="42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9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1343" y="876"/>
                    </a:lnTo>
                    <a:lnTo>
                      <a:pt x="1518" y="973"/>
                    </a:lnTo>
                    <a:cubicBezTo>
                      <a:pt x="1537" y="973"/>
                      <a:pt x="1557" y="993"/>
                      <a:pt x="1557" y="993"/>
                    </a:cubicBezTo>
                    <a:cubicBezTo>
                      <a:pt x="1615" y="993"/>
                      <a:pt x="1635" y="973"/>
                      <a:pt x="1654" y="954"/>
                    </a:cubicBezTo>
                    <a:cubicBezTo>
                      <a:pt x="1693" y="896"/>
                      <a:pt x="1693" y="818"/>
                      <a:pt x="1615" y="779"/>
                    </a:cubicBezTo>
                    <a:lnTo>
                      <a:pt x="1557" y="75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748725" y="716700"/>
                <a:ext cx="114325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8" extrusionOk="0">
                    <a:moveTo>
                      <a:pt x="1324" y="1"/>
                    </a:moveTo>
                    <a:lnTo>
                      <a:pt x="1" y="759"/>
                    </a:lnTo>
                    <a:lnTo>
                      <a:pt x="3269" y="2627"/>
                    </a:lnTo>
                    <a:lnTo>
                      <a:pt x="3775" y="2335"/>
                    </a:lnTo>
                    <a:lnTo>
                      <a:pt x="4028" y="2180"/>
                    </a:lnTo>
                    <a:lnTo>
                      <a:pt x="4573" y="1868"/>
                    </a:ln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697175" y="758050"/>
                <a:ext cx="939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647" extrusionOk="0">
                    <a:moveTo>
                      <a:pt x="487" y="0"/>
                    </a:moveTo>
                    <a:lnTo>
                      <a:pt x="1" y="292"/>
                    </a:lnTo>
                    <a:lnTo>
                      <a:pt x="1" y="1246"/>
                    </a:lnTo>
                    <a:lnTo>
                      <a:pt x="2433" y="2646"/>
                    </a:lnTo>
                    <a:lnTo>
                      <a:pt x="2938" y="2335"/>
                    </a:lnTo>
                    <a:lnTo>
                      <a:pt x="3191" y="2218"/>
                    </a:lnTo>
                    <a:lnTo>
                      <a:pt x="3756" y="1888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697175" y="831500"/>
                <a:ext cx="243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90" extrusionOk="0">
                    <a:moveTo>
                      <a:pt x="1" y="0"/>
                    </a:moveTo>
                    <a:lnTo>
                      <a:pt x="1" y="1090"/>
                    </a:lnTo>
                    <a:lnTo>
                      <a:pt x="176" y="992"/>
                    </a:lnTo>
                    <a:lnTo>
                      <a:pt x="409" y="876"/>
                    </a:lnTo>
                    <a:lnTo>
                      <a:pt x="973" y="5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2270125" y="2491500"/>
                <a:ext cx="99225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2744" extrusionOk="0">
                    <a:moveTo>
                      <a:pt x="3191" y="0"/>
                    </a:moveTo>
                    <a:lnTo>
                      <a:pt x="0" y="1848"/>
                    </a:lnTo>
                    <a:lnTo>
                      <a:pt x="1556" y="2743"/>
                    </a:lnTo>
                    <a:lnTo>
                      <a:pt x="3969" y="2743"/>
                    </a:lnTo>
                    <a:lnTo>
                      <a:pt x="3969" y="486"/>
                    </a:lnTo>
                    <a:lnTo>
                      <a:pt x="3677" y="642"/>
                    </a:lnTo>
                    <a:lnTo>
                      <a:pt x="3619" y="642"/>
                    </a:lnTo>
                    <a:cubicBezTo>
                      <a:pt x="3580" y="642"/>
                      <a:pt x="3541" y="623"/>
                      <a:pt x="3521" y="603"/>
                    </a:cubicBezTo>
                    <a:cubicBezTo>
                      <a:pt x="3502" y="545"/>
                      <a:pt x="3502" y="486"/>
                      <a:pt x="3580" y="428"/>
                    </a:cubicBezTo>
                    <a:lnTo>
                      <a:pt x="3774" y="331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2357175" y="2494900"/>
                <a:ext cx="112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87" extrusionOk="0">
                    <a:moveTo>
                      <a:pt x="448" y="0"/>
                    </a:moveTo>
                    <a:lnTo>
                      <a:pt x="215" y="156"/>
                    </a:lnTo>
                    <a:lnTo>
                      <a:pt x="59" y="273"/>
                    </a:lnTo>
                    <a:cubicBezTo>
                      <a:pt x="20" y="292"/>
                      <a:pt x="1" y="370"/>
                      <a:pt x="20" y="448"/>
                    </a:cubicBezTo>
                    <a:cubicBezTo>
                      <a:pt x="39" y="487"/>
                      <a:pt x="98" y="487"/>
                      <a:pt x="117" y="487"/>
                    </a:cubicBezTo>
                    <a:cubicBezTo>
                      <a:pt x="137" y="487"/>
                      <a:pt x="156" y="487"/>
                      <a:pt x="156" y="467"/>
                    </a:cubicBezTo>
                    <a:lnTo>
                      <a:pt x="448" y="292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1777425" y="1980800"/>
                <a:ext cx="1046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2433" extrusionOk="0">
                    <a:moveTo>
                      <a:pt x="3969" y="0"/>
                    </a:moveTo>
                    <a:lnTo>
                      <a:pt x="0" y="2277"/>
                    </a:lnTo>
                    <a:cubicBezTo>
                      <a:pt x="39" y="2277"/>
                      <a:pt x="59" y="2296"/>
                      <a:pt x="59" y="2296"/>
                    </a:cubicBezTo>
                    <a:cubicBezTo>
                      <a:pt x="136" y="2335"/>
                      <a:pt x="175" y="2374"/>
                      <a:pt x="234" y="2432"/>
                    </a:cubicBezTo>
                    <a:lnTo>
                      <a:pt x="4183" y="137"/>
                    </a:lnTo>
                    <a:cubicBezTo>
                      <a:pt x="4164" y="137"/>
                      <a:pt x="4144" y="117"/>
                      <a:pt x="4125" y="117"/>
                    </a:cubicBezTo>
                    <a:cubicBezTo>
                      <a:pt x="4066" y="98"/>
                      <a:pt x="4027" y="3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1873725" y="19591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83"/>
                    </a:moveTo>
                    <a:cubicBezTo>
                      <a:pt x="992" y="283"/>
                      <a:pt x="1148" y="302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8" y="837"/>
                      <a:pt x="973" y="871"/>
                      <a:pt x="813" y="871"/>
                    </a:cubicBezTo>
                    <a:cubicBezTo>
                      <a:pt x="652" y="871"/>
                      <a:pt x="496" y="837"/>
                      <a:pt x="389" y="769"/>
                    </a:cubicBezTo>
                    <a:cubicBezTo>
                      <a:pt x="292" y="711"/>
                      <a:pt x="234" y="633"/>
                      <a:pt x="234" y="575"/>
                    </a:cubicBezTo>
                    <a:cubicBezTo>
                      <a:pt x="234" y="497"/>
                      <a:pt x="312" y="419"/>
                      <a:pt x="389" y="380"/>
                    </a:cubicBezTo>
                    <a:cubicBezTo>
                      <a:pt x="506" y="302"/>
                      <a:pt x="681" y="283"/>
                      <a:pt x="81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75" y="886"/>
                      <a:pt x="214" y="925"/>
                      <a:pt x="273" y="96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745325" y="2034775"/>
                <a:ext cx="408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52" extrusionOk="0">
                    <a:moveTo>
                      <a:pt x="1252" y="704"/>
                    </a:moveTo>
                    <a:lnTo>
                      <a:pt x="1252" y="704"/>
                    </a:lnTo>
                    <a:cubicBezTo>
                      <a:pt x="1239" y="710"/>
                      <a:pt x="1227" y="717"/>
                      <a:pt x="1216" y="726"/>
                    </a:cubicBezTo>
                    <a:lnTo>
                      <a:pt x="1216" y="726"/>
                    </a:lnTo>
                    <a:cubicBezTo>
                      <a:pt x="1219" y="725"/>
                      <a:pt x="1223" y="723"/>
                      <a:pt x="1226" y="721"/>
                    </a:cubicBezTo>
                    <a:cubicBezTo>
                      <a:pt x="1235" y="715"/>
                      <a:pt x="1244" y="710"/>
                      <a:pt x="1252" y="704"/>
                    </a:cubicBezTo>
                    <a:close/>
                    <a:moveTo>
                      <a:pt x="817" y="1"/>
                    </a:moveTo>
                    <a:cubicBezTo>
                      <a:pt x="637" y="1"/>
                      <a:pt x="457" y="40"/>
                      <a:pt x="311" y="118"/>
                    </a:cubicBezTo>
                    <a:cubicBezTo>
                      <a:pt x="370" y="156"/>
                      <a:pt x="389" y="215"/>
                      <a:pt x="350" y="254"/>
                    </a:cubicBezTo>
                    <a:cubicBezTo>
                      <a:pt x="311" y="312"/>
                      <a:pt x="273" y="312"/>
                      <a:pt x="253" y="312"/>
                    </a:cubicBezTo>
                    <a:cubicBezTo>
                      <a:pt x="214" y="312"/>
                      <a:pt x="195" y="312"/>
                      <a:pt x="195" y="293"/>
                    </a:cubicBezTo>
                    <a:lnTo>
                      <a:pt x="117" y="234"/>
                    </a:lnTo>
                    <a:cubicBezTo>
                      <a:pt x="59" y="312"/>
                      <a:pt x="0" y="409"/>
                      <a:pt x="0" y="507"/>
                    </a:cubicBezTo>
                    <a:cubicBezTo>
                      <a:pt x="0" y="662"/>
                      <a:pt x="97" y="798"/>
                      <a:pt x="273" y="896"/>
                    </a:cubicBezTo>
                    <a:cubicBezTo>
                      <a:pt x="448" y="993"/>
                      <a:pt x="642" y="1051"/>
                      <a:pt x="837" y="1051"/>
                    </a:cubicBezTo>
                    <a:cubicBezTo>
                      <a:pt x="992" y="1051"/>
                      <a:pt x="1167" y="993"/>
                      <a:pt x="1323" y="954"/>
                    </a:cubicBezTo>
                    <a:lnTo>
                      <a:pt x="1265" y="915"/>
                    </a:lnTo>
                    <a:cubicBezTo>
                      <a:pt x="1167" y="896"/>
                      <a:pt x="1148" y="818"/>
                      <a:pt x="1187" y="760"/>
                    </a:cubicBezTo>
                    <a:cubicBezTo>
                      <a:pt x="1196" y="747"/>
                      <a:pt x="1205" y="736"/>
                      <a:pt x="1216" y="726"/>
                    </a:cubicBezTo>
                    <a:lnTo>
                      <a:pt x="1216" y="726"/>
                    </a:lnTo>
                    <a:cubicBezTo>
                      <a:pt x="1100" y="791"/>
                      <a:pt x="944" y="823"/>
                      <a:pt x="788" y="823"/>
                    </a:cubicBezTo>
                    <a:cubicBezTo>
                      <a:pt x="628" y="823"/>
                      <a:pt x="467" y="789"/>
                      <a:pt x="350" y="721"/>
                    </a:cubicBezTo>
                    <a:cubicBezTo>
                      <a:pt x="253" y="682"/>
                      <a:pt x="195" y="604"/>
                      <a:pt x="195" y="526"/>
                    </a:cubicBezTo>
                    <a:cubicBezTo>
                      <a:pt x="195" y="448"/>
                      <a:pt x="253" y="409"/>
                      <a:pt x="350" y="332"/>
                    </a:cubicBezTo>
                    <a:cubicBezTo>
                      <a:pt x="467" y="254"/>
                      <a:pt x="642" y="234"/>
                      <a:pt x="778" y="234"/>
                    </a:cubicBezTo>
                    <a:cubicBezTo>
                      <a:pt x="953" y="234"/>
                      <a:pt x="1090" y="273"/>
                      <a:pt x="1226" y="332"/>
                    </a:cubicBezTo>
                    <a:cubicBezTo>
                      <a:pt x="1323" y="390"/>
                      <a:pt x="1362" y="448"/>
                      <a:pt x="1362" y="526"/>
                    </a:cubicBezTo>
                    <a:cubicBezTo>
                      <a:pt x="1362" y="597"/>
                      <a:pt x="1330" y="651"/>
                      <a:pt x="1252" y="704"/>
                    </a:cubicBezTo>
                    <a:lnTo>
                      <a:pt x="1252" y="704"/>
                    </a:lnTo>
                    <a:cubicBezTo>
                      <a:pt x="1268" y="697"/>
                      <a:pt x="1287" y="694"/>
                      <a:pt x="1307" y="694"/>
                    </a:cubicBezTo>
                    <a:cubicBezTo>
                      <a:pt x="1324" y="694"/>
                      <a:pt x="1343" y="696"/>
                      <a:pt x="1362" y="701"/>
                    </a:cubicBezTo>
                    <a:lnTo>
                      <a:pt x="1518" y="798"/>
                    </a:lnTo>
                    <a:cubicBezTo>
                      <a:pt x="1576" y="721"/>
                      <a:pt x="1634" y="623"/>
                      <a:pt x="1634" y="526"/>
                    </a:cubicBezTo>
                    <a:cubicBezTo>
                      <a:pt x="1634" y="429"/>
                      <a:pt x="1576" y="332"/>
                      <a:pt x="1518" y="254"/>
                    </a:cubicBezTo>
                    <a:cubicBezTo>
                      <a:pt x="1459" y="215"/>
                      <a:pt x="1420" y="176"/>
                      <a:pt x="1362" y="137"/>
                    </a:cubicBezTo>
                    <a:cubicBezTo>
                      <a:pt x="1343" y="137"/>
                      <a:pt x="1323" y="118"/>
                      <a:pt x="1323" y="118"/>
                    </a:cubicBezTo>
                    <a:cubicBezTo>
                      <a:pt x="1177" y="40"/>
                      <a:pt x="997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774500" y="2052500"/>
                <a:ext cx="594850" cy="348075"/>
              </a:xfrm>
              <a:custGeom>
                <a:avLst/>
                <a:gdLst/>
                <a:ahLst/>
                <a:cxnLst/>
                <a:rect l="l" t="t" r="r" b="b"/>
                <a:pathLst>
                  <a:path w="23794" h="13923" extrusionOk="0">
                    <a:moveTo>
                      <a:pt x="145" y="1"/>
                    </a:moveTo>
                    <a:cubicBezTo>
                      <a:pt x="106" y="1"/>
                      <a:pt x="59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lnTo>
                      <a:pt x="117" y="265"/>
                    </a:lnTo>
                    <a:lnTo>
                      <a:pt x="23794" y="13922"/>
                    </a:lnTo>
                    <a:lnTo>
                      <a:pt x="23794" y="13630"/>
                    </a:lnTo>
                    <a:lnTo>
                      <a:pt x="351" y="89"/>
                    </a:lnTo>
                    <a:lnTo>
                      <a:pt x="195" y="12"/>
                    </a:lnTo>
                    <a:cubicBezTo>
                      <a:pt x="182" y="5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475" y="198177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1323" y="895"/>
                    </a:lnTo>
                    <a:lnTo>
                      <a:pt x="1557" y="75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9375" y="2005125"/>
                <a:ext cx="64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518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2316" y="1479"/>
                    </a:lnTo>
                    <a:lnTo>
                      <a:pt x="2394" y="1518"/>
                    </a:lnTo>
                    <a:cubicBezTo>
                      <a:pt x="2413" y="1498"/>
                      <a:pt x="2433" y="1498"/>
                      <a:pt x="2452" y="1498"/>
                    </a:cubicBezTo>
                    <a:cubicBezTo>
                      <a:pt x="2511" y="1498"/>
                      <a:pt x="2530" y="1479"/>
                      <a:pt x="2549" y="1459"/>
                    </a:cubicBezTo>
                    <a:cubicBezTo>
                      <a:pt x="2588" y="1401"/>
                      <a:pt x="2588" y="1323"/>
                      <a:pt x="2530" y="1304"/>
                    </a:cubicBezTo>
                    <a:lnTo>
                      <a:pt x="2511" y="13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510875" y="1900550"/>
                <a:ext cx="3234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530" extrusionOk="0">
                    <a:moveTo>
                      <a:pt x="11499" y="0"/>
                    </a:moveTo>
                    <a:lnTo>
                      <a:pt x="11246" y="136"/>
                    </a:lnTo>
                    <a:lnTo>
                      <a:pt x="12569" y="895"/>
                    </a:lnTo>
                    <a:lnTo>
                      <a:pt x="9923" y="2432"/>
                    </a:lnTo>
                    <a:cubicBezTo>
                      <a:pt x="9962" y="2452"/>
                      <a:pt x="9981" y="2529"/>
                      <a:pt x="9962" y="2588"/>
                    </a:cubicBezTo>
                    <a:cubicBezTo>
                      <a:pt x="9942" y="2646"/>
                      <a:pt x="9884" y="2646"/>
                      <a:pt x="9865" y="2646"/>
                    </a:cubicBezTo>
                    <a:cubicBezTo>
                      <a:pt x="9845" y="2646"/>
                      <a:pt x="9826" y="2646"/>
                      <a:pt x="9826" y="2627"/>
                    </a:cubicBezTo>
                    <a:lnTo>
                      <a:pt x="9689" y="2549"/>
                    </a:lnTo>
                    <a:lnTo>
                      <a:pt x="7160" y="4008"/>
                    </a:lnTo>
                    <a:lnTo>
                      <a:pt x="6927" y="4144"/>
                    </a:lnTo>
                    <a:lnTo>
                      <a:pt x="4339" y="5642"/>
                    </a:lnTo>
                    <a:cubicBezTo>
                      <a:pt x="4398" y="5662"/>
                      <a:pt x="4417" y="5739"/>
                      <a:pt x="4398" y="5798"/>
                    </a:cubicBezTo>
                    <a:cubicBezTo>
                      <a:pt x="4378" y="5856"/>
                      <a:pt x="4320" y="5856"/>
                      <a:pt x="4300" y="5856"/>
                    </a:cubicBezTo>
                    <a:cubicBezTo>
                      <a:pt x="4281" y="5856"/>
                      <a:pt x="4242" y="5856"/>
                      <a:pt x="4242" y="5837"/>
                    </a:cubicBezTo>
                    <a:lnTo>
                      <a:pt x="4125" y="5759"/>
                    </a:lnTo>
                    <a:lnTo>
                      <a:pt x="1557" y="7238"/>
                    </a:lnTo>
                    <a:lnTo>
                      <a:pt x="234" y="6479"/>
                    </a:lnTo>
                    <a:lnTo>
                      <a:pt x="1" y="6634"/>
                    </a:lnTo>
                    <a:lnTo>
                      <a:pt x="1499" y="7510"/>
                    </a:lnTo>
                    <a:cubicBezTo>
                      <a:pt x="1518" y="7510"/>
                      <a:pt x="1557" y="7529"/>
                      <a:pt x="1557" y="7529"/>
                    </a:cubicBezTo>
                    <a:cubicBezTo>
                      <a:pt x="1577" y="7529"/>
                      <a:pt x="1596" y="7529"/>
                      <a:pt x="1596" y="7510"/>
                    </a:cubicBezTo>
                    <a:lnTo>
                      <a:pt x="7160" y="4300"/>
                    </a:lnTo>
                    <a:lnTo>
                      <a:pt x="7413" y="4144"/>
                    </a:lnTo>
                    <a:lnTo>
                      <a:pt x="12880" y="992"/>
                    </a:lnTo>
                    <a:cubicBezTo>
                      <a:pt x="12938" y="954"/>
                      <a:pt x="12938" y="915"/>
                      <a:pt x="12938" y="895"/>
                    </a:cubicBezTo>
                    <a:cubicBezTo>
                      <a:pt x="12938" y="876"/>
                      <a:pt x="12900" y="817"/>
                      <a:pt x="12880" y="798"/>
                    </a:cubicBezTo>
                    <a:lnTo>
                      <a:pt x="11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720025" y="1941875"/>
                <a:ext cx="404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04" y="896"/>
                    </a:lnTo>
                    <a:lnTo>
                      <a:pt x="1421" y="974"/>
                    </a:lnTo>
                    <a:lnTo>
                      <a:pt x="1499" y="974"/>
                    </a:lnTo>
                    <a:cubicBezTo>
                      <a:pt x="1557" y="974"/>
                      <a:pt x="1576" y="935"/>
                      <a:pt x="1596" y="915"/>
                    </a:cubicBezTo>
                    <a:cubicBezTo>
                      <a:pt x="1615" y="876"/>
                      <a:pt x="1615" y="799"/>
                      <a:pt x="1557" y="740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579950" y="2022625"/>
                <a:ext cx="40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7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23" y="895"/>
                    </a:lnTo>
                    <a:lnTo>
                      <a:pt x="1440" y="973"/>
                    </a:lnTo>
                    <a:lnTo>
                      <a:pt x="1518" y="973"/>
                    </a:lnTo>
                    <a:cubicBezTo>
                      <a:pt x="1557" y="973"/>
                      <a:pt x="1576" y="934"/>
                      <a:pt x="1615" y="915"/>
                    </a:cubicBezTo>
                    <a:cubicBezTo>
                      <a:pt x="1635" y="876"/>
                      <a:pt x="1635" y="798"/>
                      <a:pt x="1557" y="7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620325" y="1799875"/>
                <a:ext cx="1911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36" extrusionOk="0">
                    <a:moveTo>
                      <a:pt x="1304" y="0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4"/>
                    </a:lnTo>
                    <a:lnTo>
                      <a:pt x="7121" y="3988"/>
                    </a:lnTo>
                    <a:lnTo>
                      <a:pt x="7646" y="367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547850" y="18421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88" y="4125"/>
                    </a:lnTo>
                    <a:lnTo>
                      <a:pt x="7121" y="3989"/>
                    </a:lnTo>
                    <a:lnTo>
                      <a:pt x="7685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408750" y="1922425"/>
                <a:ext cx="191175" cy="11045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18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48" y="4125"/>
                    </a:lnTo>
                    <a:lnTo>
                      <a:pt x="7101" y="4008"/>
                    </a:lnTo>
                    <a:lnTo>
                      <a:pt x="7646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336275" y="1963775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0"/>
                    </a:moveTo>
                    <a:lnTo>
                      <a:pt x="1" y="740"/>
                    </a:lnTo>
                    <a:lnTo>
                      <a:pt x="6362" y="4436"/>
                    </a:lnTo>
                    <a:lnTo>
                      <a:pt x="6927" y="4125"/>
                    </a:lnTo>
                    <a:lnTo>
                      <a:pt x="7179" y="3989"/>
                    </a:lnTo>
                    <a:lnTo>
                      <a:pt x="7685" y="369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478300" y="1882050"/>
                <a:ext cx="1916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2" y="4437"/>
                    </a:lnTo>
                    <a:lnTo>
                      <a:pt x="6887" y="4125"/>
                    </a:lnTo>
                    <a:lnTo>
                      <a:pt x="7140" y="3989"/>
                    </a:lnTo>
                    <a:lnTo>
                      <a:pt x="7666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162625" y="2011175"/>
                <a:ext cx="379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824" extrusionOk="0">
                    <a:moveTo>
                      <a:pt x="785" y="1"/>
                    </a:moveTo>
                    <a:cubicBezTo>
                      <a:pt x="640" y="1"/>
                      <a:pt x="495" y="25"/>
                      <a:pt x="370" y="69"/>
                    </a:cubicBezTo>
                    <a:cubicBezTo>
                      <a:pt x="331" y="89"/>
                      <a:pt x="292" y="89"/>
                      <a:pt x="234" y="108"/>
                    </a:cubicBezTo>
                    <a:cubicBezTo>
                      <a:pt x="234" y="147"/>
                      <a:pt x="215" y="167"/>
                      <a:pt x="156" y="186"/>
                    </a:cubicBezTo>
                    <a:cubicBezTo>
                      <a:pt x="1" y="361"/>
                      <a:pt x="39" y="556"/>
                      <a:pt x="253" y="692"/>
                    </a:cubicBezTo>
                    <a:cubicBezTo>
                      <a:pt x="390" y="779"/>
                      <a:pt x="574" y="823"/>
                      <a:pt x="759" y="823"/>
                    </a:cubicBezTo>
                    <a:cubicBezTo>
                      <a:pt x="944" y="823"/>
                      <a:pt x="1129" y="779"/>
                      <a:pt x="1265" y="692"/>
                    </a:cubicBezTo>
                    <a:cubicBezTo>
                      <a:pt x="1518" y="536"/>
                      <a:pt x="1518" y="283"/>
                      <a:pt x="1265" y="108"/>
                    </a:cubicBezTo>
                    <a:cubicBezTo>
                      <a:pt x="1128" y="34"/>
                      <a:pt x="957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191800" y="1994150"/>
                <a:ext cx="3895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24" extrusionOk="0">
                    <a:moveTo>
                      <a:pt x="816" y="1"/>
                    </a:moveTo>
                    <a:cubicBezTo>
                      <a:pt x="675" y="1"/>
                      <a:pt x="534" y="25"/>
                      <a:pt x="409" y="69"/>
                    </a:cubicBezTo>
                    <a:cubicBezTo>
                      <a:pt x="351" y="89"/>
                      <a:pt x="312" y="89"/>
                      <a:pt x="254" y="108"/>
                    </a:cubicBezTo>
                    <a:cubicBezTo>
                      <a:pt x="215" y="147"/>
                      <a:pt x="176" y="167"/>
                      <a:pt x="156" y="186"/>
                    </a:cubicBezTo>
                    <a:cubicBezTo>
                      <a:pt x="1" y="361"/>
                      <a:pt x="40" y="556"/>
                      <a:pt x="254" y="692"/>
                    </a:cubicBezTo>
                    <a:cubicBezTo>
                      <a:pt x="390" y="780"/>
                      <a:pt x="575" y="823"/>
                      <a:pt x="760" y="823"/>
                    </a:cubicBezTo>
                    <a:cubicBezTo>
                      <a:pt x="944" y="823"/>
                      <a:pt x="1129" y="780"/>
                      <a:pt x="1265" y="692"/>
                    </a:cubicBezTo>
                    <a:cubicBezTo>
                      <a:pt x="1557" y="556"/>
                      <a:pt x="1557" y="283"/>
                      <a:pt x="1285" y="108"/>
                    </a:cubicBezTo>
                    <a:cubicBezTo>
                      <a:pt x="1148" y="35"/>
                      <a:pt x="982" y="1"/>
                      <a:pt x="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20025" y="1977675"/>
                <a:ext cx="389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26" extrusionOk="0">
                    <a:moveTo>
                      <a:pt x="811" y="0"/>
                    </a:moveTo>
                    <a:cubicBezTo>
                      <a:pt x="674" y="0"/>
                      <a:pt x="540" y="24"/>
                      <a:pt x="428" y="67"/>
                    </a:cubicBezTo>
                    <a:cubicBezTo>
                      <a:pt x="370" y="86"/>
                      <a:pt x="331" y="86"/>
                      <a:pt x="273" y="125"/>
                    </a:cubicBezTo>
                    <a:cubicBezTo>
                      <a:pt x="214" y="145"/>
                      <a:pt x="195" y="164"/>
                      <a:pt x="175" y="184"/>
                    </a:cubicBezTo>
                    <a:cubicBezTo>
                      <a:pt x="0" y="359"/>
                      <a:pt x="59" y="553"/>
                      <a:pt x="273" y="709"/>
                    </a:cubicBezTo>
                    <a:cubicBezTo>
                      <a:pt x="409" y="787"/>
                      <a:pt x="589" y="826"/>
                      <a:pt x="769" y="826"/>
                    </a:cubicBezTo>
                    <a:cubicBezTo>
                      <a:pt x="949" y="826"/>
                      <a:pt x="1129" y="787"/>
                      <a:pt x="1265" y="709"/>
                    </a:cubicBezTo>
                    <a:cubicBezTo>
                      <a:pt x="1557" y="534"/>
                      <a:pt x="1557" y="262"/>
                      <a:pt x="1304" y="125"/>
                    </a:cubicBezTo>
                    <a:cubicBezTo>
                      <a:pt x="1162" y="38"/>
                      <a:pt x="985" y="0"/>
                      <a:pt x="8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2248725" y="1961125"/>
                <a:ext cx="394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41" extrusionOk="0">
                    <a:moveTo>
                      <a:pt x="806" y="1"/>
                    </a:moveTo>
                    <a:cubicBezTo>
                      <a:pt x="668" y="1"/>
                      <a:pt x="529" y="25"/>
                      <a:pt x="409" y="67"/>
                    </a:cubicBezTo>
                    <a:cubicBezTo>
                      <a:pt x="370" y="106"/>
                      <a:pt x="311" y="106"/>
                      <a:pt x="272" y="126"/>
                    </a:cubicBezTo>
                    <a:cubicBezTo>
                      <a:pt x="214" y="145"/>
                      <a:pt x="195" y="165"/>
                      <a:pt x="175" y="204"/>
                    </a:cubicBezTo>
                    <a:cubicBezTo>
                      <a:pt x="0" y="359"/>
                      <a:pt x="39" y="554"/>
                      <a:pt x="272" y="710"/>
                    </a:cubicBezTo>
                    <a:cubicBezTo>
                      <a:pt x="399" y="797"/>
                      <a:pt x="579" y="841"/>
                      <a:pt x="761" y="841"/>
                    </a:cubicBezTo>
                    <a:cubicBezTo>
                      <a:pt x="944" y="841"/>
                      <a:pt x="1128" y="797"/>
                      <a:pt x="1265" y="710"/>
                    </a:cubicBezTo>
                    <a:cubicBezTo>
                      <a:pt x="1537" y="534"/>
                      <a:pt x="1576" y="262"/>
                      <a:pt x="1284" y="126"/>
                    </a:cubicBezTo>
                    <a:cubicBezTo>
                      <a:pt x="1154" y="39"/>
                      <a:pt x="981" y="1"/>
                      <a:pt x="8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2277900" y="1944100"/>
                <a:ext cx="384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841" extrusionOk="0">
                    <a:moveTo>
                      <a:pt x="787" y="1"/>
                    </a:moveTo>
                    <a:cubicBezTo>
                      <a:pt x="649" y="1"/>
                      <a:pt x="510" y="25"/>
                      <a:pt x="389" y="68"/>
                    </a:cubicBezTo>
                    <a:cubicBezTo>
                      <a:pt x="331" y="106"/>
                      <a:pt x="292" y="106"/>
                      <a:pt x="234" y="126"/>
                    </a:cubicBezTo>
                    <a:lnTo>
                      <a:pt x="175" y="184"/>
                    </a:lnTo>
                    <a:cubicBezTo>
                      <a:pt x="0" y="359"/>
                      <a:pt x="59" y="554"/>
                      <a:pt x="273" y="710"/>
                    </a:cubicBezTo>
                    <a:cubicBezTo>
                      <a:pt x="409" y="797"/>
                      <a:pt x="589" y="841"/>
                      <a:pt x="769" y="841"/>
                    </a:cubicBezTo>
                    <a:cubicBezTo>
                      <a:pt x="949" y="841"/>
                      <a:pt x="1129" y="797"/>
                      <a:pt x="1265" y="710"/>
                    </a:cubicBezTo>
                    <a:cubicBezTo>
                      <a:pt x="1537" y="534"/>
                      <a:pt x="1537" y="301"/>
                      <a:pt x="1265" y="126"/>
                    </a:cubicBezTo>
                    <a:cubicBezTo>
                      <a:pt x="1135" y="39"/>
                      <a:pt x="962" y="1"/>
                      <a:pt x="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2173825" y="18489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56" y="254"/>
                    </a:moveTo>
                    <a:cubicBezTo>
                      <a:pt x="1012" y="254"/>
                      <a:pt x="1167" y="273"/>
                      <a:pt x="1303" y="351"/>
                    </a:cubicBezTo>
                    <a:cubicBezTo>
                      <a:pt x="1381" y="390"/>
                      <a:pt x="1440" y="468"/>
                      <a:pt x="1440" y="546"/>
                    </a:cubicBezTo>
                    <a:cubicBezTo>
                      <a:pt x="1440" y="624"/>
                      <a:pt x="1401" y="662"/>
                      <a:pt x="1303" y="740"/>
                    </a:cubicBezTo>
                    <a:cubicBezTo>
                      <a:pt x="1177" y="818"/>
                      <a:pt x="1012" y="857"/>
                      <a:pt x="849" y="857"/>
                    </a:cubicBezTo>
                    <a:cubicBezTo>
                      <a:pt x="686" y="857"/>
                      <a:pt x="525" y="818"/>
                      <a:pt x="409" y="740"/>
                    </a:cubicBezTo>
                    <a:cubicBezTo>
                      <a:pt x="331" y="701"/>
                      <a:pt x="272" y="624"/>
                      <a:pt x="272" y="546"/>
                    </a:cubicBezTo>
                    <a:cubicBezTo>
                      <a:pt x="272" y="468"/>
                      <a:pt x="311" y="429"/>
                      <a:pt x="409" y="351"/>
                    </a:cubicBezTo>
                    <a:cubicBezTo>
                      <a:pt x="545" y="273"/>
                      <a:pt x="700" y="254"/>
                      <a:pt x="856" y="254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4"/>
                      <a:pt x="331" y="98"/>
                    </a:cubicBezTo>
                    <a:cubicBezTo>
                      <a:pt x="292" y="98"/>
                      <a:pt x="272" y="137"/>
                      <a:pt x="253" y="137"/>
                    </a:cubicBezTo>
                    <a:cubicBezTo>
                      <a:pt x="233" y="176"/>
                      <a:pt x="175" y="234"/>
                      <a:pt x="117" y="254"/>
                    </a:cubicBezTo>
                    <a:cubicBezTo>
                      <a:pt x="58" y="332"/>
                      <a:pt x="0" y="429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47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401" y="137"/>
                    </a:cubicBezTo>
                    <a:cubicBezTo>
                      <a:pt x="1246" y="44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2345500" y="1914150"/>
                <a:ext cx="2385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072" extrusionOk="0">
                    <a:moveTo>
                      <a:pt x="954" y="1"/>
                    </a:moveTo>
                    <a:cubicBezTo>
                      <a:pt x="720" y="1"/>
                      <a:pt x="506" y="40"/>
                      <a:pt x="331" y="137"/>
                    </a:cubicBezTo>
                    <a:cubicBezTo>
                      <a:pt x="312" y="137"/>
                      <a:pt x="292" y="157"/>
                      <a:pt x="273" y="157"/>
                    </a:cubicBezTo>
                    <a:cubicBezTo>
                      <a:pt x="195" y="176"/>
                      <a:pt x="137" y="234"/>
                      <a:pt x="117" y="273"/>
                    </a:cubicBezTo>
                    <a:cubicBezTo>
                      <a:pt x="40" y="351"/>
                      <a:pt x="1" y="448"/>
                      <a:pt x="1" y="546"/>
                    </a:cubicBezTo>
                    <a:cubicBezTo>
                      <a:pt x="1" y="682"/>
                      <a:pt x="98" y="838"/>
                      <a:pt x="273" y="935"/>
                    </a:cubicBezTo>
                    <a:cubicBezTo>
                      <a:pt x="429" y="1032"/>
                      <a:pt x="623" y="1071"/>
                      <a:pt x="818" y="1071"/>
                    </a:cubicBezTo>
                    <a:lnTo>
                      <a:pt x="954" y="1071"/>
                    </a:lnTo>
                    <a:lnTo>
                      <a:pt x="954" y="838"/>
                    </a:lnTo>
                    <a:cubicBezTo>
                      <a:pt x="910" y="842"/>
                      <a:pt x="864" y="844"/>
                      <a:pt x="818" y="844"/>
                    </a:cubicBezTo>
                    <a:cubicBezTo>
                      <a:pt x="659" y="844"/>
                      <a:pt x="495" y="816"/>
                      <a:pt x="390" y="740"/>
                    </a:cubicBezTo>
                    <a:cubicBezTo>
                      <a:pt x="292" y="682"/>
                      <a:pt x="234" y="624"/>
                      <a:pt x="234" y="546"/>
                    </a:cubicBezTo>
                    <a:cubicBezTo>
                      <a:pt x="234" y="468"/>
                      <a:pt x="292" y="429"/>
                      <a:pt x="390" y="351"/>
                    </a:cubicBezTo>
                    <a:cubicBezTo>
                      <a:pt x="506" y="273"/>
                      <a:pt x="682" y="254"/>
                      <a:pt x="818" y="254"/>
                    </a:cubicBezTo>
                    <a:lnTo>
                      <a:pt x="954" y="25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697175" y="1784300"/>
                <a:ext cx="16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71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98" y="273"/>
                      <a:pt x="195" y="292"/>
                      <a:pt x="273" y="331"/>
                    </a:cubicBezTo>
                    <a:cubicBezTo>
                      <a:pt x="370" y="390"/>
                      <a:pt x="409" y="467"/>
                      <a:pt x="409" y="526"/>
                    </a:cubicBezTo>
                    <a:cubicBezTo>
                      <a:pt x="409" y="604"/>
                      <a:pt x="370" y="662"/>
                      <a:pt x="273" y="720"/>
                    </a:cubicBezTo>
                    <a:cubicBezTo>
                      <a:pt x="195" y="779"/>
                      <a:pt x="98" y="798"/>
                      <a:pt x="1" y="818"/>
                    </a:cubicBezTo>
                    <a:lnTo>
                      <a:pt x="1" y="1071"/>
                    </a:lnTo>
                    <a:cubicBezTo>
                      <a:pt x="156" y="1032"/>
                      <a:pt x="273" y="1012"/>
                      <a:pt x="390" y="954"/>
                    </a:cubicBezTo>
                    <a:cubicBezTo>
                      <a:pt x="565" y="818"/>
                      <a:pt x="662" y="681"/>
                      <a:pt x="662" y="526"/>
                    </a:cubicBezTo>
                    <a:cubicBezTo>
                      <a:pt x="662" y="429"/>
                      <a:pt x="604" y="331"/>
                      <a:pt x="545" y="234"/>
                    </a:cubicBezTo>
                    <a:cubicBezTo>
                      <a:pt x="487" y="195"/>
                      <a:pt x="448" y="176"/>
                      <a:pt x="390" y="117"/>
                    </a:cubicBezTo>
                    <a:cubicBezTo>
                      <a:pt x="370" y="98"/>
                      <a:pt x="351" y="98"/>
                      <a:pt x="312" y="98"/>
                    </a:cubicBezTo>
                    <a:cubicBezTo>
                      <a:pt x="215" y="39"/>
                      <a:pt x="117" y="2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894150" y="1688775"/>
                <a:ext cx="413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98" extrusionOk="0">
                    <a:moveTo>
                      <a:pt x="838" y="261"/>
                    </a:moveTo>
                    <a:cubicBezTo>
                      <a:pt x="993" y="261"/>
                      <a:pt x="1149" y="300"/>
                      <a:pt x="1266" y="359"/>
                    </a:cubicBezTo>
                    <a:cubicBezTo>
                      <a:pt x="1363" y="417"/>
                      <a:pt x="1402" y="495"/>
                      <a:pt x="1402" y="553"/>
                    </a:cubicBezTo>
                    <a:cubicBezTo>
                      <a:pt x="1402" y="631"/>
                      <a:pt x="1363" y="689"/>
                      <a:pt x="1266" y="748"/>
                    </a:cubicBezTo>
                    <a:cubicBezTo>
                      <a:pt x="1139" y="825"/>
                      <a:pt x="974" y="864"/>
                      <a:pt x="813" y="864"/>
                    </a:cubicBezTo>
                    <a:cubicBezTo>
                      <a:pt x="653" y="864"/>
                      <a:pt x="497" y="825"/>
                      <a:pt x="390" y="748"/>
                    </a:cubicBezTo>
                    <a:cubicBezTo>
                      <a:pt x="293" y="709"/>
                      <a:pt x="254" y="631"/>
                      <a:pt x="254" y="553"/>
                    </a:cubicBezTo>
                    <a:cubicBezTo>
                      <a:pt x="254" y="495"/>
                      <a:pt x="293" y="417"/>
                      <a:pt x="390" y="359"/>
                    </a:cubicBezTo>
                    <a:cubicBezTo>
                      <a:pt x="507" y="300"/>
                      <a:pt x="682" y="261"/>
                      <a:pt x="838" y="261"/>
                    </a:cubicBezTo>
                    <a:close/>
                    <a:moveTo>
                      <a:pt x="833" y="0"/>
                    </a:moveTo>
                    <a:cubicBezTo>
                      <a:pt x="631" y="0"/>
                      <a:pt x="432" y="49"/>
                      <a:pt x="273" y="145"/>
                    </a:cubicBezTo>
                    <a:cubicBezTo>
                      <a:pt x="98" y="242"/>
                      <a:pt x="1" y="397"/>
                      <a:pt x="1" y="534"/>
                    </a:cubicBezTo>
                    <a:cubicBezTo>
                      <a:pt x="1" y="709"/>
                      <a:pt x="98" y="825"/>
                      <a:pt x="273" y="942"/>
                    </a:cubicBezTo>
                    <a:cubicBezTo>
                      <a:pt x="448" y="1039"/>
                      <a:pt x="643" y="1098"/>
                      <a:pt x="838" y="1098"/>
                    </a:cubicBezTo>
                    <a:cubicBezTo>
                      <a:pt x="1013" y="1098"/>
                      <a:pt x="1246" y="1039"/>
                      <a:pt x="1382" y="942"/>
                    </a:cubicBezTo>
                    <a:cubicBezTo>
                      <a:pt x="1557" y="845"/>
                      <a:pt x="1655" y="709"/>
                      <a:pt x="1655" y="553"/>
                    </a:cubicBezTo>
                    <a:cubicBezTo>
                      <a:pt x="1655" y="456"/>
                      <a:pt x="1596" y="359"/>
                      <a:pt x="1538" y="261"/>
                    </a:cubicBezTo>
                    <a:cubicBezTo>
                      <a:pt x="1480" y="222"/>
                      <a:pt x="1441" y="203"/>
                      <a:pt x="1382" y="145"/>
                    </a:cubicBezTo>
                    <a:cubicBezTo>
                      <a:pt x="1363" y="125"/>
                      <a:pt x="1343" y="125"/>
                      <a:pt x="1324" y="106"/>
                    </a:cubicBezTo>
                    <a:cubicBezTo>
                      <a:pt x="1173" y="35"/>
                      <a:pt x="1002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849425" y="15820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1012" y="232"/>
                      <a:pt x="1167" y="251"/>
                      <a:pt x="1284" y="329"/>
                    </a:cubicBezTo>
                    <a:cubicBezTo>
                      <a:pt x="1381" y="368"/>
                      <a:pt x="1420" y="446"/>
                      <a:pt x="1420" y="524"/>
                    </a:cubicBezTo>
                    <a:cubicBezTo>
                      <a:pt x="1420" y="601"/>
                      <a:pt x="1381" y="640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1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1" y="232"/>
                      <a:pt x="837" y="232"/>
                    </a:cubicBezTo>
                    <a:close/>
                    <a:moveTo>
                      <a:pt x="812" y="1"/>
                    </a:moveTo>
                    <a:cubicBezTo>
                      <a:pt x="619" y="1"/>
                      <a:pt x="423" y="44"/>
                      <a:pt x="253" y="134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79"/>
                      <a:pt x="97" y="815"/>
                      <a:pt x="253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12" y="1049"/>
                      <a:pt x="1226" y="1010"/>
                      <a:pt x="1381" y="913"/>
                    </a:cubicBezTo>
                    <a:cubicBezTo>
                      <a:pt x="1557" y="815"/>
                      <a:pt x="1654" y="679"/>
                      <a:pt x="1654" y="524"/>
                    </a:cubicBezTo>
                    <a:cubicBezTo>
                      <a:pt x="1654" y="426"/>
                      <a:pt x="1595" y="329"/>
                      <a:pt x="1518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1" y="115"/>
                      <a:pt x="1343" y="115"/>
                      <a:pt x="1323" y="115"/>
                    </a:cubicBezTo>
                    <a:cubicBezTo>
                      <a:pt x="1172" y="39"/>
                      <a:pt x="993" y="1"/>
                      <a:pt x="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854775" y="151235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17" y="217"/>
                    </a:moveTo>
                    <a:cubicBezTo>
                      <a:pt x="992" y="217"/>
                      <a:pt x="1129" y="237"/>
                      <a:pt x="1265" y="314"/>
                    </a:cubicBezTo>
                    <a:cubicBezTo>
                      <a:pt x="1362" y="373"/>
                      <a:pt x="1401" y="431"/>
                      <a:pt x="1401" y="509"/>
                    </a:cubicBezTo>
                    <a:cubicBezTo>
                      <a:pt x="1401" y="587"/>
                      <a:pt x="1362" y="665"/>
                      <a:pt x="1265" y="704"/>
                    </a:cubicBezTo>
                    <a:cubicBezTo>
                      <a:pt x="1138" y="781"/>
                      <a:pt x="973" y="820"/>
                      <a:pt x="812" y="820"/>
                    </a:cubicBezTo>
                    <a:cubicBezTo>
                      <a:pt x="652" y="820"/>
                      <a:pt x="496" y="781"/>
                      <a:pt x="389" y="704"/>
                    </a:cubicBezTo>
                    <a:cubicBezTo>
                      <a:pt x="292" y="665"/>
                      <a:pt x="234" y="587"/>
                      <a:pt x="234" y="509"/>
                    </a:cubicBezTo>
                    <a:cubicBezTo>
                      <a:pt x="234" y="431"/>
                      <a:pt x="292" y="392"/>
                      <a:pt x="389" y="314"/>
                    </a:cubicBezTo>
                    <a:cubicBezTo>
                      <a:pt x="506" y="237"/>
                      <a:pt x="681" y="217"/>
                      <a:pt x="817" y="217"/>
                    </a:cubicBezTo>
                    <a:close/>
                    <a:moveTo>
                      <a:pt x="800" y="1"/>
                    </a:moveTo>
                    <a:cubicBezTo>
                      <a:pt x="601" y="1"/>
                      <a:pt x="404" y="39"/>
                      <a:pt x="253" y="120"/>
                    </a:cubicBezTo>
                    <a:cubicBezTo>
                      <a:pt x="97" y="217"/>
                      <a:pt x="0" y="373"/>
                      <a:pt x="0" y="509"/>
                    </a:cubicBezTo>
                    <a:cubicBezTo>
                      <a:pt x="0" y="665"/>
                      <a:pt x="97" y="801"/>
                      <a:pt x="253" y="898"/>
                    </a:cubicBezTo>
                    <a:cubicBezTo>
                      <a:pt x="428" y="995"/>
                      <a:pt x="623" y="1054"/>
                      <a:pt x="817" y="1054"/>
                    </a:cubicBezTo>
                    <a:cubicBezTo>
                      <a:pt x="1012" y="1054"/>
                      <a:pt x="1245" y="995"/>
                      <a:pt x="1381" y="898"/>
                    </a:cubicBezTo>
                    <a:cubicBezTo>
                      <a:pt x="1557" y="801"/>
                      <a:pt x="1654" y="665"/>
                      <a:pt x="1654" y="509"/>
                    </a:cubicBezTo>
                    <a:cubicBezTo>
                      <a:pt x="1654" y="412"/>
                      <a:pt x="1595" y="314"/>
                      <a:pt x="1518" y="256"/>
                    </a:cubicBezTo>
                    <a:cubicBezTo>
                      <a:pt x="1498" y="198"/>
                      <a:pt x="1459" y="159"/>
                      <a:pt x="1381" y="120"/>
                    </a:cubicBezTo>
                    <a:cubicBezTo>
                      <a:pt x="1362" y="120"/>
                      <a:pt x="1362" y="100"/>
                      <a:pt x="1323" y="100"/>
                    </a:cubicBezTo>
                    <a:cubicBezTo>
                      <a:pt x="1173" y="35"/>
                      <a:pt x="986" y="1"/>
                      <a:pt x="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697175" y="1574425"/>
                <a:ext cx="345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46" extrusionOk="0">
                    <a:moveTo>
                      <a:pt x="535" y="0"/>
                    </a:moveTo>
                    <a:cubicBezTo>
                      <a:pt x="344" y="0"/>
                      <a:pt x="156" y="44"/>
                      <a:pt x="1" y="127"/>
                    </a:cubicBezTo>
                    <a:lnTo>
                      <a:pt x="1" y="419"/>
                    </a:lnTo>
                    <a:lnTo>
                      <a:pt x="98" y="322"/>
                    </a:lnTo>
                    <a:cubicBezTo>
                      <a:pt x="215" y="244"/>
                      <a:pt x="390" y="224"/>
                      <a:pt x="526" y="224"/>
                    </a:cubicBezTo>
                    <a:cubicBezTo>
                      <a:pt x="701" y="224"/>
                      <a:pt x="857" y="244"/>
                      <a:pt x="973" y="322"/>
                    </a:cubicBezTo>
                    <a:cubicBezTo>
                      <a:pt x="1071" y="361"/>
                      <a:pt x="1110" y="438"/>
                      <a:pt x="1110" y="516"/>
                    </a:cubicBezTo>
                    <a:cubicBezTo>
                      <a:pt x="1110" y="594"/>
                      <a:pt x="1071" y="633"/>
                      <a:pt x="973" y="711"/>
                    </a:cubicBezTo>
                    <a:cubicBezTo>
                      <a:pt x="847" y="779"/>
                      <a:pt x="682" y="813"/>
                      <a:pt x="521" y="813"/>
                    </a:cubicBezTo>
                    <a:cubicBezTo>
                      <a:pt x="361" y="813"/>
                      <a:pt x="205" y="779"/>
                      <a:pt x="98" y="711"/>
                    </a:cubicBezTo>
                    <a:cubicBezTo>
                      <a:pt x="40" y="691"/>
                      <a:pt x="20" y="652"/>
                      <a:pt x="1" y="613"/>
                    </a:cubicBezTo>
                    <a:lnTo>
                      <a:pt x="1" y="905"/>
                    </a:lnTo>
                    <a:cubicBezTo>
                      <a:pt x="137" y="1003"/>
                      <a:pt x="331" y="1022"/>
                      <a:pt x="565" y="1022"/>
                    </a:cubicBezTo>
                    <a:cubicBezTo>
                      <a:pt x="618" y="1038"/>
                      <a:pt x="672" y="1045"/>
                      <a:pt x="725" y="1045"/>
                    </a:cubicBezTo>
                    <a:cubicBezTo>
                      <a:pt x="865" y="1045"/>
                      <a:pt x="1002" y="995"/>
                      <a:pt x="1129" y="925"/>
                    </a:cubicBezTo>
                    <a:cubicBezTo>
                      <a:pt x="1285" y="828"/>
                      <a:pt x="1382" y="691"/>
                      <a:pt x="1382" y="536"/>
                    </a:cubicBezTo>
                    <a:cubicBezTo>
                      <a:pt x="1382" y="438"/>
                      <a:pt x="1343" y="341"/>
                      <a:pt x="1265" y="244"/>
                    </a:cubicBezTo>
                    <a:cubicBezTo>
                      <a:pt x="1226" y="205"/>
                      <a:pt x="1187" y="166"/>
                      <a:pt x="1129" y="147"/>
                    </a:cubicBezTo>
                    <a:cubicBezTo>
                      <a:pt x="1090" y="127"/>
                      <a:pt x="1071" y="127"/>
                      <a:pt x="1032" y="108"/>
                    </a:cubicBezTo>
                    <a:cubicBezTo>
                      <a:pt x="877" y="35"/>
                      <a:pt x="70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697175" y="1662225"/>
                <a:ext cx="49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82" extrusionOk="0">
                    <a:moveTo>
                      <a:pt x="1" y="0"/>
                    </a:moveTo>
                    <a:lnTo>
                      <a:pt x="1" y="681"/>
                    </a:lnTo>
                    <a:cubicBezTo>
                      <a:pt x="117" y="584"/>
                      <a:pt x="195" y="487"/>
                      <a:pt x="195" y="331"/>
                    </a:cubicBezTo>
                    <a:cubicBezTo>
                      <a:pt x="195" y="234"/>
                      <a:pt x="137" y="136"/>
                      <a:pt x="79" y="5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972475" y="17098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37" y="215"/>
                    </a:moveTo>
                    <a:cubicBezTo>
                      <a:pt x="1012" y="215"/>
                      <a:pt x="1148" y="254"/>
                      <a:pt x="1265" y="312"/>
                    </a:cubicBezTo>
                    <a:cubicBezTo>
                      <a:pt x="1362" y="371"/>
                      <a:pt x="1420" y="448"/>
                      <a:pt x="1420" y="526"/>
                    </a:cubicBezTo>
                    <a:cubicBezTo>
                      <a:pt x="1420" y="585"/>
                      <a:pt x="1362" y="662"/>
                      <a:pt x="1265" y="721"/>
                    </a:cubicBezTo>
                    <a:cubicBezTo>
                      <a:pt x="1148" y="789"/>
                      <a:pt x="988" y="823"/>
                      <a:pt x="827" y="823"/>
                    </a:cubicBezTo>
                    <a:cubicBezTo>
                      <a:pt x="667" y="823"/>
                      <a:pt x="506" y="789"/>
                      <a:pt x="389" y="721"/>
                    </a:cubicBezTo>
                    <a:cubicBezTo>
                      <a:pt x="292" y="662"/>
                      <a:pt x="253" y="585"/>
                      <a:pt x="253" y="526"/>
                    </a:cubicBezTo>
                    <a:cubicBezTo>
                      <a:pt x="253" y="448"/>
                      <a:pt x="292" y="390"/>
                      <a:pt x="389" y="312"/>
                    </a:cubicBezTo>
                    <a:cubicBezTo>
                      <a:pt x="526" y="254"/>
                      <a:pt x="681" y="215"/>
                      <a:pt x="837" y="215"/>
                    </a:cubicBezTo>
                    <a:close/>
                    <a:moveTo>
                      <a:pt x="837" y="0"/>
                    </a:moveTo>
                    <a:cubicBezTo>
                      <a:pt x="632" y="0"/>
                      <a:pt x="428" y="44"/>
                      <a:pt x="273" y="137"/>
                    </a:cubicBezTo>
                    <a:cubicBezTo>
                      <a:pt x="98" y="234"/>
                      <a:pt x="0" y="371"/>
                      <a:pt x="0" y="526"/>
                    </a:cubicBezTo>
                    <a:cubicBezTo>
                      <a:pt x="0" y="662"/>
                      <a:pt x="98" y="799"/>
                      <a:pt x="273" y="915"/>
                    </a:cubicBezTo>
                    <a:cubicBezTo>
                      <a:pt x="448" y="1013"/>
                      <a:pt x="642" y="1051"/>
                      <a:pt x="837" y="1051"/>
                    </a:cubicBezTo>
                    <a:cubicBezTo>
                      <a:pt x="1031" y="1051"/>
                      <a:pt x="1245" y="1013"/>
                      <a:pt x="1382" y="915"/>
                    </a:cubicBezTo>
                    <a:cubicBezTo>
                      <a:pt x="1557" y="799"/>
                      <a:pt x="1654" y="662"/>
                      <a:pt x="1654" y="526"/>
                    </a:cubicBezTo>
                    <a:cubicBezTo>
                      <a:pt x="1654" y="429"/>
                      <a:pt x="1615" y="312"/>
                      <a:pt x="1537" y="254"/>
                    </a:cubicBezTo>
                    <a:cubicBezTo>
                      <a:pt x="1518" y="234"/>
                      <a:pt x="1459" y="176"/>
                      <a:pt x="1401" y="137"/>
                    </a:cubicBezTo>
                    <a:cubicBezTo>
                      <a:pt x="1362" y="137"/>
                      <a:pt x="1343" y="98"/>
                      <a:pt x="1343" y="98"/>
                    </a:cubicBezTo>
                    <a:cubicBezTo>
                      <a:pt x="1197" y="34"/>
                      <a:pt x="101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838225" y="18874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4"/>
                    </a:moveTo>
                    <a:cubicBezTo>
                      <a:pt x="993" y="234"/>
                      <a:pt x="1149" y="254"/>
                      <a:pt x="1265" y="312"/>
                    </a:cubicBezTo>
                    <a:cubicBezTo>
                      <a:pt x="1363" y="371"/>
                      <a:pt x="1421" y="448"/>
                      <a:pt x="1421" y="507"/>
                    </a:cubicBezTo>
                    <a:cubicBezTo>
                      <a:pt x="1421" y="585"/>
                      <a:pt x="1363" y="662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2" y="662"/>
                      <a:pt x="254" y="585"/>
                      <a:pt x="254" y="507"/>
                    </a:cubicBezTo>
                    <a:cubicBezTo>
                      <a:pt x="254" y="448"/>
                      <a:pt x="292" y="390"/>
                      <a:pt x="390" y="312"/>
                    </a:cubicBezTo>
                    <a:cubicBezTo>
                      <a:pt x="507" y="254"/>
                      <a:pt x="682" y="234"/>
                      <a:pt x="837" y="234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4"/>
                      <a:pt x="1" y="371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429"/>
                      <a:pt x="1615" y="332"/>
                      <a:pt x="1538" y="254"/>
                    </a:cubicBezTo>
                    <a:cubicBezTo>
                      <a:pt x="1479" y="196"/>
                      <a:pt x="1440" y="176"/>
                      <a:pt x="1382" y="137"/>
                    </a:cubicBezTo>
                    <a:cubicBezTo>
                      <a:pt x="1363" y="137"/>
                      <a:pt x="1343" y="98"/>
                      <a:pt x="1343" y="98"/>
                    </a:cubicBezTo>
                    <a:cubicBezTo>
                      <a:pt x="1197" y="34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1004075" y="1825225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31"/>
                    </a:moveTo>
                    <a:cubicBezTo>
                      <a:pt x="1012" y="231"/>
                      <a:pt x="1149" y="251"/>
                      <a:pt x="1265" y="328"/>
                    </a:cubicBezTo>
                    <a:cubicBezTo>
                      <a:pt x="1363" y="367"/>
                      <a:pt x="1421" y="445"/>
                      <a:pt x="1421" y="523"/>
                    </a:cubicBezTo>
                    <a:cubicBezTo>
                      <a:pt x="1421" y="562"/>
                      <a:pt x="1363" y="640"/>
                      <a:pt x="1265" y="718"/>
                    </a:cubicBezTo>
                    <a:cubicBezTo>
                      <a:pt x="1149" y="795"/>
                      <a:pt x="988" y="834"/>
                      <a:pt x="828" y="834"/>
                    </a:cubicBezTo>
                    <a:cubicBezTo>
                      <a:pt x="667" y="834"/>
                      <a:pt x="507" y="795"/>
                      <a:pt x="390" y="718"/>
                    </a:cubicBezTo>
                    <a:cubicBezTo>
                      <a:pt x="293" y="679"/>
                      <a:pt x="254" y="601"/>
                      <a:pt x="254" y="523"/>
                    </a:cubicBezTo>
                    <a:cubicBezTo>
                      <a:pt x="254" y="445"/>
                      <a:pt x="293" y="406"/>
                      <a:pt x="390" y="328"/>
                    </a:cubicBezTo>
                    <a:cubicBezTo>
                      <a:pt x="526" y="251"/>
                      <a:pt x="682" y="231"/>
                      <a:pt x="837" y="231"/>
                    </a:cubicBezTo>
                    <a:close/>
                    <a:moveTo>
                      <a:pt x="808" y="0"/>
                    </a:moveTo>
                    <a:cubicBezTo>
                      <a:pt x="615" y="0"/>
                      <a:pt x="423" y="44"/>
                      <a:pt x="273" y="134"/>
                    </a:cubicBezTo>
                    <a:cubicBezTo>
                      <a:pt x="98" y="231"/>
                      <a:pt x="1" y="387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09"/>
                      <a:pt x="643" y="1068"/>
                      <a:pt x="837" y="1068"/>
                    </a:cubicBezTo>
                    <a:cubicBezTo>
                      <a:pt x="1032" y="1068"/>
                      <a:pt x="1246" y="1009"/>
                      <a:pt x="140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426"/>
                      <a:pt x="1616" y="328"/>
                      <a:pt x="1538" y="251"/>
                    </a:cubicBezTo>
                    <a:cubicBezTo>
                      <a:pt x="1499" y="212"/>
                      <a:pt x="1460" y="153"/>
                      <a:pt x="1402" y="134"/>
                    </a:cubicBezTo>
                    <a:cubicBezTo>
                      <a:pt x="1363" y="114"/>
                      <a:pt x="1343" y="114"/>
                      <a:pt x="1324" y="114"/>
                    </a:cubicBezTo>
                    <a:cubicBezTo>
                      <a:pt x="1173" y="39"/>
                      <a:pt x="990" y="0"/>
                      <a:pt x="8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1129575" y="17858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56" y="231"/>
                    </a:moveTo>
                    <a:cubicBezTo>
                      <a:pt x="1012" y="231"/>
                      <a:pt x="1167" y="251"/>
                      <a:pt x="1284" y="329"/>
                    </a:cubicBezTo>
                    <a:cubicBezTo>
                      <a:pt x="1382" y="368"/>
                      <a:pt x="1440" y="445"/>
                      <a:pt x="1440" y="523"/>
                    </a:cubicBezTo>
                    <a:cubicBezTo>
                      <a:pt x="1440" y="601"/>
                      <a:pt x="1382" y="659"/>
                      <a:pt x="1284" y="718"/>
                    </a:cubicBezTo>
                    <a:cubicBezTo>
                      <a:pt x="1167" y="786"/>
                      <a:pt x="1002" y="820"/>
                      <a:pt x="839" y="820"/>
                    </a:cubicBezTo>
                    <a:cubicBezTo>
                      <a:pt x="676" y="820"/>
                      <a:pt x="516" y="786"/>
                      <a:pt x="409" y="718"/>
                    </a:cubicBezTo>
                    <a:cubicBezTo>
                      <a:pt x="311" y="659"/>
                      <a:pt x="273" y="601"/>
                      <a:pt x="273" y="523"/>
                    </a:cubicBezTo>
                    <a:cubicBezTo>
                      <a:pt x="273" y="445"/>
                      <a:pt x="311" y="406"/>
                      <a:pt x="409" y="329"/>
                    </a:cubicBezTo>
                    <a:cubicBezTo>
                      <a:pt x="525" y="251"/>
                      <a:pt x="701" y="231"/>
                      <a:pt x="856" y="231"/>
                    </a:cubicBezTo>
                    <a:close/>
                    <a:moveTo>
                      <a:pt x="817" y="0"/>
                    </a:moveTo>
                    <a:cubicBezTo>
                      <a:pt x="624" y="0"/>
                      <a:pt x="433" y="44"/>
                      <a:pt x="273" y="134"/>
                    </a:cubicBezTo>
                    <a:cubicBezTo>
                      <a:pt x="97" y="231"/>
                      <a:pt x="0" y="368"/>
                      <a:pt x="0" y="523"/>
                    </a:cubicBezTo>
                    <a:cubicBezTo>
                      <a:pt x="0" y="659"/>
                      <a:pt x="97" y="815"/>
                      <a:pt x="273" y="912"/>
                    </a:cubicBezTo>
                    <a:cubicBezTo>
                      <a:pt x="428" y="1010"/>
                      <a:pt x="623" y="1048"/>
                      <a:pt x="817" y="1048"/>
                    </a:cubicBezTo>
                    <a:cubicBezTo>
                      <a:pt x="1012" y="1048"/>
                      <a:pt x="1245" y="1010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37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2" y="115"/>
                      <a:pt x="1362" y="115"/>
                      <a:pt x="1343" y="115"/>
                    </a:cubicBezTo>
                    <a:cubicBezTo>
                      <a:pt x="1182" y="39"/>
                      <a:pt x="999" y="0"/>
                      <a:pt x="8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1223925" y="17963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837" y="239"/>
                    </a:moveTo>
                    <a:cubicBezTo>
                      <a:pt x="1012" y="239"/>
                      <a:pt x="1168" y="278"/>
                      <a:pt x="1284" y="337"/>
                    </a:cubicBezTo>
                    <a:cubicBezTo>
                      <a:pt x="1284" y="337"/>
                      <a:pt x="1304" y="337"/>
                      <a:pt x="1304" y="376"/>
                    </a:cubicBezTo>
                    <a:cubicBezTo>
                      <a:pt x="1382" y="414"/>
                      <a:pt x="1421" y="492"/>
                      <a:pt x="1421" y="531"/>
                    </a:cubicBezTo>
                    <a:cubicBezTo>
                      <a:pt x="1421" y="609"/>
                      <a:pt x="1382" y="667"/>
                      <a:pt x="1284" y="726"/>
                    </a:cubicBezTo>
                    <a:cubicBezTo>
                      <a:pt x="1158" y="804"/>
                      <a:pt x="993" y="842"/>
                      <a:pt x="832" y="842"/>
                    </a:cubicBezTo>
                    <a:cubicBezTo>
                      <a:pt x="672" y="842"/>
                      <a:pt x="516" y="804"/>
                      <a:pt x="409" y="726"/>
                    </a:cubicBezTo>
                    <a:cubicBezTo>
                      <a:pt x="312" y="687"/>
                      <a:pt x="253" y="609"/>
                      <a:pt x="253" y="531"/>
                    </a:cubicBezTo>
                    <a:cubicBezTo>
                      <a:pt x="253" y="473"/>
                      <a:pt x="312" y="414"/>
                      <a:pt x="409" y="337"/>
                    </a:cubicBezTo>
                    <a:cubicBezTo>
                      <a:pt x="526" y="259"/>
                      <a:pt x="701" y="239"/>
                      <a:pt x="837" y="239"/>
                    </a:cubicBezTo>
                    <a:close/>
                    <a:moveTo>
                      <a:pt x="840" y="1"/>
                    </a:moveTo>
                    <a:cubicBezTo>
                      <a:pt x="635" y="1"/>
                      <a:pt x="428" y="50"/>
                      <a:pt x="25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92" y="920"/>
                    </a:cubicBezTo>
                    <a:cubicBezTo>
                      <a:pt x="448" y="1018"/>
                      <a:pt x="642" y="1076"/>
                      <a:pt x="837" y="1076"/>
                    </a:cubicBezTo>
                    <a:cubicBezTo>
                      <a:pt x="1032" y="1076"/>
                      <a:pt x="1265" y="1018"/>
                      <a:pt x="1401" y="920"/>
                    </a:cubicBezTo>
                    <a:cubicBezTo>
                      <a:pt x="1576" y="823"/>
                      <a:pt x="1674" y="687"/>
                      <a:pt x="1674" y="531"/>
                    </a:cubicBezTo>
                    <a:cubicBezTo>
                      <a:pt x="1674" y="434"/>
                      <a:pt x="1615" y="376"/>
                      <a:pt x="1576" y="298"/>
                    </a:cubicBezTo>
                    <a:cubicBezTo>
                      <a:pt x="1518" y="239"/>
                      <a:pt x="1479" y="200"/>
                      <a:pt x="1401" y="142"/>
                    </a:cubicBezTo>
                    <a:cubicBezTo>
                      <a:pt x="1401" y="142"/>
                      <a:pt x="1382" y="142"/>
                      <a:pt x="1362" y="123"/>
                    </a:cubicBezTo>
                    <a:cubicBezTo>
                      <a:pt x="1206" y="40"/>
                      <a:pt x="1024" y="1"/>
                      <a:pt x="8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1308075" y="17823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37" y="217"/>
                    </a:moveTo>
                    <a:cubicBezTo>
                      <a:pt x="1012" y="217"/>
                      <a:pt x="1148" y="236"/>
                      <a:pt x="1265" y="314"/>
                    </a:cubicBezTo>
                    <a:cubicBezTo>
                      <a:pt x="1362" y="372"/>
                      <a:pt x="1420" y="431"/>
                      <a:pt x="1420" y="509"/>
                    </a:cubicBezTo>
                    <a:cubicBezTo>
                      <a:pt x="1420" y="586"/>
                      <a:pt x="1362" y="664"/>
                      <a:pt x="1265" y="703"/>
                    </a:cubicBezTo>
                    <a:cubicBezTo>
                      <a:pt x="1148" y="781"/>
                      <a:pt x="988" y="820"/>
                      <a:pt x="827" y="820"/>
                    </a:cubicBezTo>
                    <a:cubicBezTo>
                      <a:pt x="667" y="820"/>
                      <a:pt x="506" y="781"/>
                      <a:pt x="389" y="703"/>
                    </a:cubicBezTo>
                    <a:cubicBezTo>
                      <a:pt x="292" y="664"/>
                      <a:pt x="253" y="586"/>
                      <a:pt x="253" y="509"/>
                    </a:cubicBezTo>
                    <a:cubicBezTo>
                      <a:pt x="253" y="431"/>
                      <a:pt x="292" y="392"/>
                      <a:pt x="389" y="314"/>
                    </a:cubicBezTo>
                    <a:cubicBezTo>
                      <a:pt x="525" y="236"/>
                      <a:pt x="681" y="217"/>
                      <a:pt x="837" y="217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3" y="119"/>
                    </a:cubicBezTo>
                    <a:cubicBezTo>
                      <a:pt x="97" y="217"/>
                      <a:pt x="0" y="372"/>
                      <a:pt x="0" y="509"/>
                    </a:cubicBezTo>
                    <a:cubicBezTo>
                      <a:pt x="0" y="664"/>
                      <a:pt x="97" y="800"/>
                      <a:pt x="273" y="898"/>
                    </a:cubicBezTo>
                    <a:cubicBezTo>
                      <a:pt x="448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401" y="898"/>
                    </a:cubicBezTo>
                    <a:cubicBezTo>
                      <a:pt x="1557" y="800"/>
                      <a:pt x="1654" y="664"/>
                      <a:pt x="1654" y="509"/>
                    </a:cubicBezTo>
                    <a:cubicBezTo>
                      <a:pt x="1654" y="411"/>
                      <a:pt x="1615" y="314"/>
                      <a:pt x="1537" y="256"/>
                    </a:cubicBezTo>
                    <a:cubicBezTo>
                      <a:pt x="1518" y="197"/>
                      <a:pt x="1459" y="178"/>
                      <a:pt x="1381" y="119"/>
                    </a:cubicBezTo>
                    <a:cubicBezTo>
                      <a:pt x="1362" y="119"/>
                      <a:pt x="1343" y="100"/>
                      <a:pt x="1343" y="100"/>
                    </a:cubicBez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1058550" y="1692650"/>
                <a:ext cx="408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60" extrusionOk="0">
                    <a:moveTo>
                      <a:pt x="837" y="223"/>
                    </a:moveTo>
                    <a:cubicBezTo>
                      <a:pt x="1012" y="223"/>
                      <a:pt x="1168" y="262"/>
                      <a:pt x="1285" y="320"/>
                    </a:cubicBezTo>
                    <a:cubicBezTo>
                      <a:pt x="1382" y="379"/>
                      <a:pt x="1421" y="456"/>
                      <a:pt x="1421" y="515"/>
                    </a:cubicBezTo>
                    <a:cubicBezTo>
                      <a:pt x="1421" y="593"/>
                      <a:pt x="1382" y="670"/>
                      <a:pt x="1285" y="729"/>
                    </a:cubicBezTo>
                    <a:cubicBezTo>
                      <a:pt x="1158" y="797"/>
                      <a:pt x="993" y="831"/>
                      <a:pt x="832" y="831"/>
                    </a:cubicBezTo>
                    <a:cubicBezTo>
                      <a:pt x="672" y="831"/>
                      <a:pt x="516" y="797"/>
                      <a:pt x="409" y="729"/>
                    </a:cubicBezTo>
                    <a:cubicBezTo>
                      <a:pt x="312" y="670"/>
                      <a:pt x="254" y="593"/>
                      <a:pt x="254" y="515"/>
                    </a:cubicBezTo>
                    <a:cubicBezTo>
                      <a:pt x="254" y="456"/>
                      <a:pt x="312" y="398"/>
                      <a:pt x="409" y="320"/>
                    </a:cubicBezTo>
                    <a:cubicBezTo>
                      <a:pt x="526" y="262"/>
                      <a:pt x="701" y="223"/>
                      <a:pt x="837" y="223"/>
                    </a:cubicBezTo>
                    <a:close/>
                    <a:moveTo>
                      <a:pt x="859" y="1"/>
                    </a:moveTo>
                    <a:cubicBezTo>
                      <a:pt x="648" y="1"/>
                      <a:pt x="434" y="50"/>
                      <a:pt x="254" y="145"/>
                    </a:cubicBezTo>
                    <a:cubicBezTo>
                      <a:pt x="98" y="242"/>
                      <a:pt x="1" y="379"/>
                      <a:pt x="1" y="534"/>
                    </a:cubicBezTo>
                    <a:cubicBezTo>
                      <a:pt x="1" y="670"/>
                      <a:pt x="98" y="826"/>
                      <a:pt x="254" y="923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1012" y="1060"/>
                      <a:pt x="1226" y="1021"/>
                      <a:pt x="1382" y="923"/>
                    </a:cubicBezTo>
                    <a:cubicBezTo>
                      <a:pt x="1557" y="826"/>
                      <a:pt x="1635" y="670"/>
                      <a:pt x="1635" y="534"/>
                    </a:cubicBezTo>
                    <a:cubicBezTo>
                      <a:pt x="1635" y="437"/>
                      <a:pt x="1596" y="359"/>
                      <a:pt x="1538" y="262"/>
                    </a:cubicBezTo>
                    <a:cubicBezTo>
                      <a:pt x="1518" y="242"/>
                      <a:pt x="1479" y="184"/>
                      <a:pt x="1402" y="145"/>
                    </a:cubicBezTo>
                    <a:cubicBezTo>
                      <a:pt x="1382" y="145"/>
                      <a:pt x="1382" y="106"/>
                      <a:pt x="1363" y="106"/>
                    </a:cubicBezTo>
                    <a:cubicBezTo>
                      <a:pt x="1212" y="35"/>
                      <a:pt x="1037" y="1"/>
                      <a:pt x="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795925" y="1779000"/>
                <a:ext cx="418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9" extrusionOk="0">
                    <a:moveTo>
                      <a:pt x="837" y="232"/>
                    </a:moveTo>
                    <a:cubicBezTo>
                      <a:pt x="1012" y="232"/>
                      <a:pt x="1148" y="251"/>
                      <a:pt x="1284" y="329"/>
                    </a:cubicBezTo>
                    <a:cubicBezTo>
                      <a:pt x="1381" y="388"/>
                      <a:pt x="1420" y="446"/>
                      <a:pt x="1420" y="524"/>
                    </a:cubicBezTo>
                    <a:cubicBezTo>
                      <a:pt x="1420" y="602"/>
                      <a:pt x="1381" y="641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2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0" y="232"/>
                      <a:pt x="837" y="232"/>
                    </a:cubicBezTo>
                    <a:close/>
                    <a:moveTo>
                      <a:pt x="809" y="1"/>
                    </a:moveTo>
                    <a:cubicBezTo>
                      <a:pt x="619" y="1"/>
                      <a:pt x="432" y="45"/>
                      <a:pt x="292" y="135"/>
                    </a:cubicBezTo>
                    <a:cubicBezTo>
                      <a:pt x="117" y="232"/>
                      <a:pt x="20" y="388"/>
                      <a:pt x="20" y="524"/>
                    </a:cubicBezTo>
                    <a:cubicBezTo>
                      <a:pt x="0" y="679"/>
                      <a:pt x="97" y="816"/>
                      <a:pt x="292" y="913"/>
                    </a:cubicBezTo>
                    <a:cubicBezTo>
                      <a:pt x="448" y="1010"/>
                      <a:pt x="642" y="1069"/>
                      <a:pt x="837" y="1069"/>
                    </a:cubicBezTo>
                    <a:cubicBezTo>
                      <a:pt x="1031" y="1069"/>
                      <a:pt x="1265" y="1010"/>
                      <a:pt x="1401" y="913"/>
                    </a:cubicBezTo>
                    <a:cubicBezTo>
                      <a:pt x="1576" y="816"/>
                      <a:pt x="1673" y="679"/>
                      <a:pt x="1673" y="524"/>
                    </a:cubicBezTo>
                    <a:cubicBezTo>
                      <a:pt x="1673" y="427"/>
                      <a:pt x="1615" y="329"/>
                      <a:pt x="1537" y="251"/>
                    </a:cubicBezTo>
                    <a:cubicBezTo>
                      <a:pt x="1498" y="213"/>
                      <a:pt x="1459" y="193"/>
                      <a:pt x="1401" y="135"/>
                    </a:cubicBezTo>
                    <a:cubicBezTo>
                      <a:pt x="1381" y="115"/>
                      <a:pt x="1342" y="115"/>
                      <a:pt x="1323" y="115"/>
                    </a:cubicBezTo>
                    <a:cubicBezTo>
                      <a:pt x="1172" y="40"/>
                      <a:pt x="989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707875" y="19292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5"/>
                    </a:moveTo>
                    <a:cubicBezTo>
                      <a:pt x="1012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604"/>
                      <a:pt x="1382" y="643"/>
                      <a:pt x="1285" y="721"/>
                    </a:cubicBezTo>
                    <a:cubicBezTo>
                      <a:pt x="1158" y="789"/>
                      <a:pt x="993" y="823"/>
                      <a:pt x="832" y="823"/>
                    </a:cubicBezTo>
                    <a:cubicBezTo>
                      <a:pt x="672" y="823"/>
                      <a:pt x="516" y="789"/>
                      <a:pt x="409" y="721"/>
                    </a:cubicBezTo>
                    <a:cubicBezTo>
                      <a:pt x="312" y="663"/>
                      <a:pt x="254" y="604"/>
                      <a:pt x="254" y="526"/>
                    </a:cubicBezTo>
                    <a:cubicBezTo>
                      <a:pt x="254" y="449"/>
                      <a:pt x="312" y="410"/>
                      <a:pt x="409" y="332"/>
                    </a:cubicBezTo>
                    <a:cubicBezTo>
                      <a:pt x="526" y="254"/>
                      <a:pt x="701" y="235"/>
                      <a:pt x="837" y="235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5"/>
                      <a:pt x="1" y="371"/>
                      <a:pt x="1" y="526"/>
                    </a:cubicBezTo>
                    <a:cubicBezTo>
                      <a:pt x="1" y="663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402" y="915"/>
                    </a:cubicBezTo>
                    <a:cubicBezTo>
                      <a:pt x="1577" y="818"/>
                      <a:pt x="1654" y="663"/>
                      <a:pt x="1654" y="526"/>
                    </a:cubicBezTo>
                    <a:cubicBezTo>
                      <a:pt x="1654" y="429"/>
                      <a:pt x="1616" y="332"/>
                      <a:pt x="1538" y="254"/>
                    </a:cubicBezTo>
                    <a:cubicBezTo>
                      <a:pt x="1518" y="215"/>
                      <a:pt x="1479" y="157"/>
                      <a:pt x="1402" y="137"/>
                    </a:cubicBezTo>
                    <a:cubicBezTo>
                      <a:pt x="1382" y="137"/>
                      <a:pt x="1343" y="98"/>
                      <a:pt x="1343" y="98"/>
                    </a:cubicBezTo>
                    <a:cubicBezTo>
                      <a:pt x="1197" y="35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094525" y="17366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54"/>
                    </a:moveTo>
                    <a:cubicBezTo>
                      <a:pt x="1013" y="254"/>
                      <a:pt x="1168" y="273"/>
                      <a:pt x="1285" y="351"/>
                    </a:cubicBezTo>
                    <a:cubicBezTo>
                      <a:pt x="1382" y="390"/>
                      <a:pt x="1421" y="468"/>
                      <a:pt x="1421" y="546"/>
                    </a:cubicBezTo>
                    <a:cubicBezTo>
                      <a:pt x="1421" y="623"/>
                      <a:pt x="1382" y="662"/>
                      <a:pt x="1285" y="740"/>
                    </a:cubicBezTo>
                    <a:cubicBezTo>
                      <a:pt x="1158" y="808"/>
                      <a:pt x="993" y="842"/>
                      <a:pt x="833" y="842"/>
                    </a:cubicBezTo>
                    <a:cubicBezTo>
                      <a:pt x="672" y="842"/>
                      <a:pt x="516" y="808"/>
                      <a:pt x="409" y="740"/>
                    </a:cubicBezTo>
                    <a:cubicBezTo>
                      <a:pt x="312" y="682"/>
                      <a:pt x="254" y="623"/>
                      <a:pt x="254" y="546"/>
                    </a:cubicBezTo>
                    <a:cubicBezTo>
                      <a:pt x="254" y="468"/>
                      <a:pt x="312" y="429"/>
                      <a:pt x="409" y="351"/>
                    </a:cubicBezTo>
                    <a:cubicBezTo>
                      <a:pt x="526" y="273"/>
                      <a:pt x="701" y="254"/>
                      <a:pt x="837" y="254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54" y="137"/>
                      <a:pt x="234" y="137"/>
                    </a:cubicBezTo>
                    <a:cubicBezTo>
                      <a:pt x="215" y="176"/>
                      <a:pt x="156" y="234"/>
                      <a:pt x="118" y="254"/>
                    </a:cubicBezTo>
                    <a:cubicBezTo>
                      <a:pt x="40" y="332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54" y="915"/>
                    </a:cubicBezTo>
                    <a:cubicBezTo>
                      <a:pt x="429" y="1013"/>
                      <a:pt x="623" y="1051"/>
                      <a:pt x="818" y="1051"/>
                    </a:cubicBezTo>
                    <a:cubicBezTo>
                      <a:pt x="1013" y="1051"/>
                      <a:pt x="1227" y="1013"/>
                      <a:pt x="1382" y="915"/>
                    </a:cubicBezTo>
                    <a:cubicBezTo>
                      <a:pt x="1557" y="818"/>
                      <a:pt x="1655" y="662"/>
                      <a:pt x="1655" y="526"/>
                    </a:cubicBezTo>
                    <a:cubicBezTo>
                      <a:pt x="1655" y="371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829475" y="11430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1012" y="204"/>
                      <a:pt x="1148" y="224"/>
                      <a:pt x="1265" y="302"/>
                    </a:cubicBezTo>
                    <a:cubicBezTo>
                      <a:pt x="1362" y="360"/>
                      <a:pt x="1421" y="418"/>
                      <a:pt x="1421" y="496"/>
                    </a:cubicBezTo>
                    <a:cubicBezTo>
                      <a:pt x="1421" y="574"/>
                      <a:pt x="1362" y="613"/>
                      <a:pt x="1265" y="691"/>
                    </a:cubicBezTo>
                    <a:cubicBezTo>
                      <a:pt x="1148" y="769"/>
                      <a:pt x="993" y="807"/>
                      <a:pt x="837" y="807"/>
                    </a:cubicBezTo>
                    <a:cubicBezTo>
                      <a:pt x="681" y="807"/>
                      <a:pt x="526" y="769"/>
                      <a:pt x="409" y="691"/>
                    </a:cubicBezTo>
                    <a:cubicBezTo>
                      <a:pt x="312" y="652"/>
                      <a:pt x="253" y="574"/>
                      <a:pt x="253" y="496"/>
                    </a:cubicBezTo>
                    <a:cubicBezTo>
                      <a:pt x="253" y="418"/>
                      <a:pt x="312" y="379"/>
                      <a:pt x="409" y="302"/>
                    </a:cubicBezTo>
                    <a:cubicBezTo>
                      <a:pt x="526" y="224"/>
                      <a:pt x="701" y="204"/>
                      <a:pt x="837" y="204"/>
                    </a:cubicBezTo>
                    <a:close/>
                    <a:moveTo>
                      <a:pt x="844" y="0"/>
                    </a:moveTo>
                    <a:cubicBezTo>
                      <a:pt x="642" y="0"/>
                      <a:pt x="43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0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401" y="924"/>
                    </a:cubicBezTo>
                    <a:cubicBezTo>
                      <a:pt x="1440" y="885"/>
                      <a:pt x="1499" y="846"/>
                      <a:pt x="1537" y="80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46" y="49"/>
                      <a:pt x="1046" y="0"/>
                      <a:pt x="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745325" y="1062750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798" y="225"/>
                    </a:moveTo>
                    <a:cubicBezTo>
                      <a:pt x="974" y="225"/>
                      <a:pt x="1110" y="264"/>
                      <a:pt x="1226" y="322"/>
                    </a:cubicBezTo>
                    <a:cubicBezTo>
                      <a:pt x="1324" y="380"/>
                      <a:pt x="1382" y="458"/>
                      <a:pt x="1382" y="517"/>
                    </a:cubicBezTo>
                    <a:cubicBezTo>
                      <a:pt x="1382" y="594"/>
                      <a:pt x="1324" y="653"/>
                      <a:pt x="1226" y="731"/>
                    </a:cubicBezTo>
                    <a:cubicBezTo>
                      <a:pt x="1119" y="799"/>
                      <a:pt x="964" y="833"/>
                      <a:pt x="806" y="833"/>
                    </a:cubicBezTo>
                    <a:cubicBezTo>
                      <a:pt x="648" y="833"/>
                      <a:pt x="487" y="799"/>
                      <a:pt x="370" y="731"/>
                    </a:cubicBezTo>
                    <a:cubicBezTo>
                      <a:pt x="273" y="672"/>
                      <a:pt x="215" y="594"/>
                      <a:pt x="215" y="517"/>
                    </a:cubicBezTo>
                    <a:cubicBezTo>
                      <a:pt x="215" y="458"/>
                      <a:pt x="273" y="400"/>
                      <a:pt x="370" y="322"/>
                    </a:cubicBezTo>
                    <a:cubicBezTo>
                      <a:pt x="487" y="264"/>
                      <a:pt x="662" y="225"/>
                      <a:pt x="798" y="225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8"/>
                      <a:pt x="273" y="925"/>
                    </a:cubicBezTo>
                    <a:cubicBezTo>
                      <a:pt x="429" y="1022"/>
                      <a:pt x="623" y="1061"/>
                      <a:pt x="818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343" y="964"/>
                      <a:pt x="1363" y="964"/>
                      <a:pt x="1382" y="945"/>
                    </a:cubicBezTo>
                    <a:cubicBezTo>
                      <a:pt x="1440" y="925"/>
                      <a:pt x="1479" y="867"/>
                      <a:pt x="1538" y="828"/>
                    </a:cubicBezTo>
                    <a:cubicBezTo>
                      <a:pt x="1596" y="750"/>
                      <a:pt x="1654" y="65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825100" y="10778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7" y="243"/>
                    </a:moveTo>
                    <a:cubicBezTo>
                      <a:pt x="993" y="243"/>
                      <a:pt x="1129" y="263"/>
                      <a:pt x="1265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613"/>
                      <a:pt x="1343" y="652"/>
                      <a:pt x="1265" y="730"/>
                    </a:cubicBezTo>
                    <a:cubicBezTo>
                      <a:pt x="1139" y="798"/>
                      <a:pt x="978" y="832"/>
                      <a:pt x="820" y="832"/>
                    </a:cubicBezTo>
                    <a:cubicBezTo>
                      <a:pt x="662" y="832"/>
                      <a:pt x="506" y="798"/>
                      <a:pt x="389" y="730"/>
                    </a:cubicBezTo>
                    <a:cubicBezTo>
                      <a:pt x="292" y="671"/>
                      <a:pt x="234" y="613"/>
                      <a:pt x="234" y="535"/>
                    </a:cubicBezTo>
                    <a:cubicBezTo>
                      <a:pt x="234" y="457"/>
                      <a:pt x="292" y="399"/>
                      <a:pt x="389" y="341"/>
                    </a:cubicBezTo>
                    <a:cubicBezTo>
                      <a:pt x="506" y="263"/>
                      <a:pt x="681" y="243"/>
                      <a:pt x="817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27"/>
                      <a:pt x="253" y="924"/>
                    </a:cubicBezTo>
                    <a:cubicBezTo>
                      <a:pt x="428" y="1021"/>
                      <a:pt x="623" y="1060"/>
                      <a:pt x="817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23" y="963"/>
                      <a:pt x="1362" y="944"/>
                      <a:pt x="1382" y="944"/>
                    </a:cubicBezTo>
                    <a:cubicBezTo>
                      <a:pt x="1421" y="924"/>
                      <a:pt x="1479" y="866"/>
                      <a:pt x="1518" y="827"/>
                    </a:cubicBezTo>
                    <a:cubicBezTo>
                      <a:pt x="1596" y="749"/>
                      <a:pt x="1654" y="652"/>
                      <a:pt x="1654" y="555"/>
                    </a:cubicBezTo>
                    <a:cubicBezTo>
                      <a:pt x="1654" y="379"/>
                      <a:pt x="1557" y="26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987050" y="1141075"/>
                <a:ext cx="42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061" extrusionOk="0">
                    <a:moveTo>
                      <a:pt x="837" y="243"/>
                    </a:moveTo>
                    <a:cubicBezTo>
                      <a:pt x="1013" y="243"/>
                      <a:pt x="1149" y="263"/>
                      <a:pt x="1265" y="341"/>
                    </a:cubicBezTo>
                    <a:cubicBezTo>
                      <a:pt x="1363" y="380"/>
                      <a:pt x="1421" y="457"/>
                      <a:pt x="1421" y="535"/>
                    </a:cubicBezTo>
                    <a:cubicBezTo>
                      <a:pt x="1421" y="613"/>
                      <a:pt x="1363" y="652"/>
                      <a:pt x="1265" y="730"/>
                    </a:cubicBezTo>
                    <a:cubicBezTo>
                      <a:pt x="1158" y="798"/>
                      <a:pt x="1003" y="832"/>
                      <a:pt x="842" y="832"/>
                    </a:cubicBezTo>
                    <a:cubicBezTo>
                      <a:pt x="682" y="832"/>
                      <a:pt x="516" y="798"/>
                      <a:pt x="390" y="730"/>
                    </a:cubicBezTo>
                    <a:cubicBezTo>
                      <a:pt x="293" y="671"/>
                      <a:pt x="254" y="613"/>
                      <a:pt x="254" y="535"/>
                    </a:cubicBezTo>
                    <a:cubicBezTo>
                      <a:pt x="254" y="457"/>
                      <a:pt x="293" y="399"/>
                      <a:pt x="390" y="341"/>
                    </a:cubicBezTo>
                    <a:cubicBezTo>
                      <a:pt x="526" y="263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1013" y="1061"/>
                      <a:pt x="1168" y="1022"/>
                      <a:pt x="1343" y="963"/>
                    </a:cubicBezTo>
                    <a:cubicBezTo>
                      <a:pt x="1363" y="963"/>
                      <a:pt x="1402" y="944"/>
                      <a:pt x="1421" y="944"/>
                    </a:cubicBezTo>
                    <a:cubicBezTo>
                      <a:pt x="1499" y="924"/>
                      <a:pt x="1538" y="866"/>
                      <a:pt x="1557" y="827"/>
                    </a:cubicBezTo>
                    <a:cubicBezTo>
                      <a:pt x="1635" y="749"/>
                      <a:pt x="1693" y="652"/>
                      <a:pt x="1693" y="555"/>
                    </a:cubicBezTo>
                    <a:cubicBezTo>
                      <a:pt x="1693" y="380"/>
                      <a:pt x="1596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731725" y="9620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44"/>
                    </a:moveTo>
                    <a:cubicBezTo>
                      <a:pt x="973" y="244"/>
                      <a:pt x="1128" y="263"/>
                      <a:pt x="1245" y="341"/>
                    </a:cubicBezTo>
                    <a:cubicBezTo>
                      <a:pt x="1342" y="400"/>
                      <a:pt x="1401" y="477"/>
                      <a:pt x="1401" y="536"/>
                    </a:cubicBezTo>
                    <a:cubicBezTo>
                      <a:pt x="1401" y="614"/>
                      <a:pt x="1342" y="672"/>
                      <a:pt x="1245" y="730"/>
                    </a:cubicBezTo>
                    <a:cubicBezTo>
                      <a:pt x="1128" y="808"/>
                      <a:pt x="973" y="847"/>
                      <a:pt x="815" y="847"/>
                    </a:cubicBezTo>
                    <a:cubicBezTo>
                      <a:pt x="657" y="847"/>
                      <a:pt x="496" y="808"/>
                      <a:pt x="370" y="730"/>
                    </a:cubicBezTo>
                    <a:cubicBezTo>
                      <a:pt x="272" y="691"/>
                      <a:pt x="233" y="614"/>
                      <a:pt x="233" y="536"/>
                    </a:cubicBezTo>
                    <a:cubicBezTo>
                      <a:pt x="233" y="477"/>
                      <a:pt x="272" y="419"/>
                      <a:pt x="370" y="341"/>
                    </a:cubicBezTo>
                    <a:cubicBezTo>
                      <a:pt x="486" y="283"/>
                      <a:pt x="662" y="244"/>
                      <a:pt x="817" y="244"/>
                    </a:cubicBezTo>
                    <a:close/>
                    <a:moveTo>
                      <a:pt x="829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91"/>
                      <a:pt x="97" y="828"/>
                      <a:pt x="272" y="925"/>
                    </a:cubicBezTo>
                    <a:cubicBezTo>
                      <a:pt x="448" y="1022"/>
                      <a:pt x="642" y="1081"/>
                      <a:pt x="837" y="1081"/>
                    </a:cubicBezTo>
                    <a:cubicBezTo>
                      <a:pt x="1012" y="1081"/>
                      <a:pt x="1187" y="1022"/>
                      <a:pt x="1342" y="983"/>
                    </a:cubicBezTo>
                    <a:cubicBezTo>
                      <a:pt x="1362" y="983"/>
                      <a:pt x="1401" y="964"/>
                      <a:pt x="1401" y="964"/>
                    </a:cubicBezTo>
                    <a:lnTo>
                      <a:pt x="1537" y="808"/>
                    </a:ln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400"/>
                      <a:pt x="1556" y="244"/>
                      <a:pt x="1401" y="147"/>
                    </a:cubicBezTo>
                    <a:cubicBezTo>
                      <a:pt x="1235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973925" y="10710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8" y="244"/>
                    </a:moveTo>
                    <a:cubicBezTo>
                      <a:pt x="973" y="244"/>
                      <a:pt x="1110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614"/>
                      <a:pt x="1324" y="652"/>
                      <a:pt x="1246" y="730"/>
                    </a:cubicBezTo>
                    <a:cubicBezTo>
                      <a:pt x="1129" y="808"/>
                      <a:pt x="968" y="847"/>
                      <a:pt x="808" y="847"/>
                    </a:cubicBezTo>
                    <a:cubicBezTo>
                      <a:pt x="647" y="847"/>
                      <a:pt x="487" y="808"/>
                      <a:pt x="370" y="730"/>
                    </a:cubicBezTo>
                    <a:cubicBezTo>
                      <a:pt x="273" y="691"/>
                      <a:pt x="215" y="614"/>
                      <a:pt x="215" y="536"/>
                    </a:cubicBezTo>
                    <a:cubicBezTo>
                      <a:pt x="215" y="458"/>
                      <a:pt x="273" y="419"/>
                      <a:pt x="370" y="341"/>
                    </a:cubicBezTo>
                    <a:cubicBezTo>
                      <a:pt x="487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91"/>
                      <a:pt x="98" y="828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87" y="1022"/>
                      <a:pt x="1343" y="944"/>
                    </a:cubicBezTo>
                    <a:cubicBezTo>
                      <a:pt x="1362" y="944"/>
                      <a:pt x="1362" y="925"/>
                      <a:pt x="1382" y="925"/>
                    </a:cubicBezTo>
                    <a:cubicBezTo>
                      <a:pt x="1440" y="905"/>
                      <a:pt x="1479" y="847"/>
                      <a:pt x="1538" y="808"/>
                    </a:cubicBez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016250" y="100197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43"/>
                    </a:moveTo>
                    <a:cubicBezTo>
                      <a:pt x="1012" y="243"/>
                      <a:pt x="1148" y="263"/>
                      <a:pt x="1265" y="341"/>
                    </a:cubicBezTo>
                    <a:cubicBezTo>
                      <a:pt x="1362" y="379"/>
                      <a:pt x="1420" y="457"/>
                      <a:pt x="1420" y="535"/>
                    </a:cubicBezTo>
                    <a:cubicBezTo>
                      <a:pt x="1420" y="593"/>
                      <a:pt x="1362" y="652"/>
                      <a:pt x="1265" y="730"/>
                    </a:cubicBezTo>
                    <a:cubicBezTo>
                      <a:pt x="1148" y="798"/>
                      <a:pt x="992" y="832"/>
                      <a:pt x="834" y="832"/>
                    </a:cubicBezTo>
                    <a:cubicBezTo>
                      <a:pt x="676" y="832"/>
                      <a:pt x="516" y="798"/>
                      <a:pt x="389" y="730"/>
                    </a:cubicBezTo>
                    <a:cubicBezTo>
                      <a:pt x="292" y="671"/>
                      <a:pt x="253" y="593"/>
                      <a:pt x="253" y="535"/>
                    </a:cubicBezTo>
                    <a:cubicBezTo>
                      <a:pt x="253" y="457"/>
                      <a:pt x="292" y="399"/>
                      <a:pt x="389" y="341"/>
                    </a:cubicBezTo>
                    <a:cubicBezTo>
                      <a:pt x="525" y="263"/>
                      <a:pt x="681" y="243"/>
                      <a:pt x="837" y="243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79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7" y="1041"/>
                      <a:pt x="1323" y="963"/>
                    </a:cubicBezTo>
                    <a:cubicBezTo>
                      <a:pt x="1343" y="944"/>
                      <a:pt x="1401" y="944"/>
                      <a:pt x="1420" y="924"/>
                    </a:cubicBezTo>
                    <a:cubicBezTo>
                      <a:pt x="1459" y="885"/>
                      <a:pt x="1498" y="866"/>
                      <a:pt x="1537" y="827"/>
                    </a:cubicBezTo>
                    <a:cubicBezTo>
                      <a:pt x="1615" y="749"/>
                      <a:pt x="1654" y="613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989500" y="8930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24"/>
                    </a:moveTo>
                    <a:cubicBezTo>
                      <a:pt x="973" y="224"/>
                      <a:pt x="1148" y="243"/>
                      <a:pt x="1265" y="321"/>
                    </a:cubicBezTo>
                    <a:cubicBezTo>
                      <a:pt x="1362" y="360"/>
                      <a:pt x="1420" y="438"/>
                      <a:pt x="1420" y="516"/>
                    </a:cubicBezTo>
                    <a:cubicBezTo>
                      <a:pt x="1420" y="574"/>
                      <a:pt x="1362" y="632"/>
                      <a:pt x="1265" y="710"/>
                    </a:cubicBezTo>
                    <a:cubicBezTo>
                      <a:pt x="1158" y="778"/>
                      <a:pt x="1002" y="812"/>
                      <a:pt x="842" y="812"/>
                    </a:cubicBezTo>
                    <a:cubicBezTo>
                      <a:pt x="681" y="812"/>
                      <a:pt x="516" y="778"/>
                      <a:pt x="389" y="710"/>
                    </a:cubicBezTo>
                    <a:cubicBezTo>
                      <a:pt x="292" y="652"/>
                      <a:pt x="253" y="574"/>
                      <a:pt x="253" y="516"/>
                    </a:cubicBezTo>
                    <a:cubicBezTo>
                      <a:pt x="253" y="438"/>
                      <a:pt x="292" y="380"/>
                      <a:pt x="389" y="321"/>
                    </a:cubicBezTo>
                    <a:cubicBezTo>
                      <a:pt x="525" y="243"/>
                      <a:pt x="681" y="224"/>
                      <a:pt x="837" y="224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2"/>
                      <a:pt x="642" y="1060"/>
                      <a:pt x="837" y="1060"/>
                    </a:cubicBezTo>
                    <a:cubicBezTo>
                      <a:pt x="973" y="1060"/>
                      <a:pt x="1129" y="1041"/>
                      <a:pt x="1265" y="1002"/>
                    </a:cubicBezTo>
                    <a:cubicBezTo>
                      <a:pt x="1323" y="963"/>
                      <a:pt x="1362" y="944"/>
                      <a:pt x="1401" y="924"/>
                    </a:cubicBezTo>
                    <a:cubicBezTo>
                      <a:pt x="1459" y="905"/>
                      <a:pt x="1498" y="866"/>
                      <a:pt x="1518" y="846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1071700" y="9095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798" y="244"/>
                    </a:moveTo>
                    <a:cubicBezTo>
                      <a:pt x="973" y="244"/>
                      <a:pt x="1109" y="263"/>
                      <a:pt x="1245" y="341"/>
                    </a:cubicBezTo>
                    <a:cubicBezTo>
                      <a:pt x="1342" y="380"/>
                      <a:pt x="1381" y="458"/>
                      <a:pt x="1381" y="536"/>
                    </a:cubicBezTo>
                    <a:cubicBezTo>
                      <a:pt x="1381" y="594"/>
                      <a:pt x="1342" y="652"/>
                      <a:pt x="1245" y="730"/>
                    </a:cubicBezTo>
                    <a:cubicBezTo>
                      <a:pt x="1138" y="789"/>
                      <a:pt x="978" y="818"/>
                      <a:pt x="815" y="818"/>
                    </a:cubicBezTo>
                    <a:cubicBezTo>
                      <a:pt x="652" y="818"/>
                      <a:pt x="486" y="789"/>
                      <a:pt x="370" y="730"/>
                    </a:cubicBezTo>
                    <a:cubicBezTo>
                      <a:pt x="272" y="672"/>
                      <a:pt x="214" y="594"/>
                      <a:pt x="214" y="536"/>
                    </a:cubicBezTo>
                    <a:cubicBezTo>
                      <a:pt x="214" y="458"/>
                      <a:pt x="272" y="399"/>
                      <a:pt x="370" y="341"/>
                    </a:cubicBezTo>
                    <a:cubicBezTo>
                      <a:pt x="486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380"/>
                      <a:pt x="0" y="536"/>
                    </a:cubicBezTo>
                    <a:cubicBezTo>
                      <a:pt x="0" y="672"/>
                      <a:pt x="97" y="827"/>
                      <a:pt x="272" y="90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92" y="1061"/>
                      <a:pt x="1167" y="1041"/>
                      <a:pt x="1284" y="964"/>
                    </a:cubicBezTo>
                    <a:cubicBezTo>
                      <a:pt x="1323" y="944"/>
                      <a:pt x="1362" y="944"/>
                      <a:pt x="1381" y="905"/>
                    </a:cubicBezTo>
                    <a:cubicBezTo>
                      <a:pt x="1440" y="886"/>
                      <a:pt x="1459" y="866"/>
                      <a:pt x="1518" y="827"/>
                    </a:cubicBez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380"/>
                      <a:pt x="1556" y="244"/>
                      <a:pt x="1381" y="147"/>
                    </a:cubicBezTo>
                    <a:cubicBezTo>
                      <a:pt x="1226" y="49"/>
                      <a:pt x="1026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939875" y="8030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4" y="224"/>
                      <a:pt x="1129" y="243"/>
                      <a:pt x="1265" y="321"/>
                    </a:cubicBezTo>
                    <a:cubicBezTo>
                      <a:pt x="1363" y="360"/>
                      <a:pt x="1402" y="438"/>
                      <a:pt x="1402" y="516"/>
                    </a:cubicBezTo>
                    <a:cubicBezTo>
                      <a:pt x="1402" y="574"/>
                      <a:pt x="1363" y="632"/>
                      <a:pt x="1265" y="710"/>
                    </a:cubicBezTo>
                    <a:cubicBezTo>
                      <a:pt x="1158" y="778"/>
                      <a:pt x="998" y="812"/>
                      <a:pt x="835" y="812"/>
                    </a:cubicBezTo>
                    <a:cubicBezTo>
                      <a:pt x="672" y="812"/>
                      <a:pt x="507" y="778"/>
                      <a:pt x="390" y="710"/>
                    </a:cubicBezTo>
                    <a:cubicBezTo>
                      <a:pt x="293" y="652"/>
                      <a:pt x="234" y="574"/>
                      <a:pt x="234" y="516"/>
                    </a:cubicBezTo>
                    <a:cubicBezTo>
                      <a:pt x="234" y="438"/>
                      <a:pt x="293" y="379"/>
                      <a:pt x="390" y="321"/>
                    </a:cubicBezTo>
                    <a:cubicBezTo>
                      <a:pt x="507" y="243"/>
                      <a:pt x="682" y="224"/>
                      <a:pt x="818" y="22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43" y="944"/>
                      <a:pt x="1363" y="944"/>
                      <a:pt x="1382" y="924"/>
                    </a:cubicBezTo>
                    <a:cubicBezTo>
                      <a:pt x="1460" y="905"/>
                      <a:pt x="1499" y="846"/>
                      <a:pt x="1538" y="827"/>
                    </a:cubicBezTo>
                    <a:cubicBezTo>
                      <a:pt x="1596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066825" y="844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3"/>
                    </a:moveTo>
                    <a:cubicBezTo>
                      <a:pt x="993" y="243"/>
                      <a:pt x="1148" y="263"/>
                      <a:pt x="1265" y="341"/>
                    </a:cubicBezTo>
                    <a:cubicBezTo>
                      <a:pt x="1362" y="399"/>
                      <a:pt x="1421" y="457"/>
                      <a:pt x="1421" y="535"/>
                    </a:cubicBezTo>
                    <a:cubicBezTo>
                      <a:pt x="1421" y="613"/>
                      <a:pt x="1362" y="652"/>
                      <a:pt x="1265" y="730"/>
                    </a:cubicBezTo>
                    <a:cubicBezTo>
                      <a:pt x="1158" y="808"/>
                      <a:pt x="1002" y="846"/>
                      <a:pt x="842" y="846"/>
                    </a:cubicBezTo>
                    <a:cubicBezTo>
                      <a:pt x="681" y="846"/>
                      <a:pt x="516" y="808"/>
                      <a:pt x="390" y="730"/>
                    </a:cubicBezTo>
                    <a:cubicBezTo>
                      <a:pt x="292" y="691"/>
                      <a:pt x="253" y="613"/>
                      <a:pt x="253" y="535"/>
                    </a:cubicBezTo>
                    <a:cubicBezTo>
                      <a:pt x="253" y="457"/>
                      <a:pt x="292" y="418"/>
                      <a:pt x="390" y="341"/>
                    </a:cubicBezTo>
                    <a:cubicBezTo>
                      <a:pt x="506" y="263"/>
                      <a:pt x="681" y="243"/>
                      <a:pt x="837" y="243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382" y="924"/>
                    </a:cubicBezTo>
                    <a:cubicBezTo>
                      <a:pt x="1460" y="924"/>
                      <a:pt x="1518" y="885"/>
                      <a:pt x="1537" y="82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829000" y="67610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17" y="205"/>
                    </a:moveTo>
                    <a:cubicBezTo>
                      <a:pt x="973" y="205"/>
                      <a:pt x="1128" y="243"/>
                      <a:pt x="1245" y="302"/>
                    </a:cubicBezTo>
                    <a:cubicBezTo>
                      <a:pt x="1342" y="360"/>
                      <a:pt x="1401" y="438"/>
                      <a:pt x="1401" y="496"/>
                    </a:cubicBezTo>
                    <a:cubicBezTo>
                      <a:pt x="1401" y="574"/>
                      <a:pt x="1342" y="633"/>
                      <a:pt x="1245" y="691"/>
                    </a:cubicBezTo>
                    <a:cubicBezTo>
                      <a:pt x="1138" y="769"/>
                      <a:pt x="983" y="808"/>
                      <a:pt x="822" y="808"/>
                    </a:cubicBezTo>
                    <a:cubicBezTo>
                      <a:pt x="661" y="808"/>
                      <a:pt x="496" y="769"/>
                      <a:pt x="370" y="691"/>
                    </a:cubicBezTo>
                    <a:cubicBezTo>
                      <a:pt x="272" y="652"/>
                      <a:pt x="233" y="574"/>
                      <a:pt x="233" y="496"/>
                    </a:cubicBezTo>
                    <a:cubicBezTo>
                      <a:pt x="233" y="438"/>
                      <a:pt x="272" y="380"/>
                      <a:pt x="370" y="302"/>
                    </a:cubicBezTo>
                    <a:cubicBezTo>
                      <a:pt x="486" y="243"/>
                      <a:pt x="661" y="205"/>
                      <a:pt x="817" y="205"/>
                    </a:cubicBezTo>
                    <a:close/>
                    <a:moveTo>
                      <a:pt x="829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2" y="924"/>
                    </a:cubicBezTo>
                    <a:cubicBezTo>
                      <a:pt x="447" y="1022"/>
                      <a:pt x="642" y="1061"/>
                      <a:pt x="837" y="1061"/>
                    </a:cubicBezTo>
                    <a:cubicBezTo>
                      <a:pt x="973" y="1061"/>
                      <a:pt x="1148" y="1041"/>
                      <a:pt x="1265" y="983"/>
                    </a:cubicBezTo>
                    <a:cubicBezTo>
                      <a:pt x="1323" y="963"/>
                      <a:pt x="1342" y="963"/>
                      <a:pt x="1381" y="944"/>
                    </a:cubicBezTo>
                    <a:cubicBezTo>
                      <a:pt x="1440" y="885"/>
                      <a:pt x="1459" y="866"/>
                      <a:pt x="1518" y="84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6" y="243"/>
                      <a:pt x="1401" y="146"/>
                    </a:cubicBezTo>
                    <a:cubicBezTo>
                      <a:pt x="1235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1183550" y="10365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4"/>
                    </a:moveTo>
                    <a:cubicBezTo>
                      <a:pt x="993" y="244"/>
                      <a:pt x="1149" y="263"/>
                      <a:pt x="1265" y="341"/>
                    </a:cubicBezTo>
                    <a:cubicBezTo>
                      <a:pt x="1363" y="380"/>
                      <a:pt x="1401" y="458"/>
                      <a:pt x="1401" y="535"/>
                    </a:cubicBezTo>
                    <a:cubicBezTo>
                      <a:pt x="1401" y="613"/>
                      <a:pt x="1363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3" y="672"/>
                      <a:pt x="254" y="613"/>
                      <a:pt x="254" y="535"/>
                    </a:cubicBezTo>
                    <a:cubicBezTo>
                      <a:pt x="25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37" y="24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49" y="1041"/>
                      <a:pt x="1285" y="963"/>
                    </a:cubicBezTo>
                    <a:cubicBezTo>
                      <a:pt x="1324" y="944"/>
                      <a:pt x="1363" y="944"/>
                      <a:pt x="1382" y="925"/>
                    </a:cubicBezTo>
                    <a:cubicBezTo>
                      <a:pt x="1440" y="905"/>
                      <a:pt x="1479" y="847"/>
                      <a:pt x="1518" y="827"/>
                    </a:cubicBezTo>
                    <a:cubicBezTo>
                      <a:pt x="1615" y="730"/>
                      <a:pt x="1654" y="633"/>
                      <a:pt x="1654" y="53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1110600" y="1025300"/>
                <a:ext cx="413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01" extrusionOk="0">
                    <a:moveTo>
                      <a:pt x="837" y="283"/>
                    </a:moveTo>
                    <a:cubicBezTo>
                      <a:pt x="993" y="283"/>
                      <a:pt x="1148" y="303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2"/>
                      <a:pt x="1265" y="769"/>
                    </a:cubicBezTo>
                    <a:cubicBezTo>
                      <a:pt x="1139" y="838"/>
                      <a:pt x="973" y="872"/>
                      <a:pt x="813" y="872"/>
                    </a:cubicBezTo>
                    <a:cubicBezTo>
                      <a:pt x="652" y="872"/>
                      <a:pt x="497" y="838"/>
                      <a:pt x="390" y="769"/>
                    </a:cubicBezTo>
                    <a:cubicBezTo>
                      <a:pt x="292" y="711"/>
                      <a:pt x="253" y="633"/>
                      <a:pt x="253" y="575"/>
                    </a:cubicBezTo>
                    <a:cubicBezTo>
                      <a:pt x="253" y="497"/>
                      <a:pt x="312" y="439"/>
                      <a:pt x="390" y="380"/>
                    </a:cubicBezTo>
                    <a:cubicBezTo>
                      <a:pt x="506" y="303"/>
                      <a:pt x="681" y="283"/>
                      <a:pt x="83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50"/>
                      <a:pt x="273" y="147"/>
                    </a:cubicBezTo>
                    <a:cubicBezTo>
                      <a:pt x="98" y="244"/>
                      <a:pt x="0" y="400"/>
                      <a:pt x="0" y="536"/>
                    </a:cubicBezTo>
                    <a:cubicBezTo>
                      <a:pt x="0" y="711"/>
                      <a:pt x="98" y="867"/>
                      <a:pt x="273" y="964"/>
                    </a:cubicBezTo>
                    <a:cubicBezTo>
                      <a:pt x="448" y="1061"/>
                      <a:pt x="642" y="1100"/>
                      <a:pt x="837" y="1100"/>
                    </a:cubicBezTo>
                    <a:cubicBezTo>
                      <a:pt x="993" y="1100"/>
                      <a:pt x="1168" y="1081"/>
                      <a:pt x="1323" y="1003"/>
                    </a:cubicBezTo>
                    <a:cubicBezTo>
                      <a:pt x="1343" y="1003"/>
                      <a:pt x="1362" y="983"/>
                      <a:pt x="1382" y="964"/>
                    </a:cubicBezTo>
                    <a:cubicBezTo>
                      <a:pt x="1440" y="925"/>
                      <a:pt x="1479" y="886"/>
                      <a:pt x="1537" y="828"/>
                    </a:cubicBezTo>
                    <a:cubicBezTo>
                      <a:pt x="1596" y="769"/>
                      <a:pt x="1654" y="67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894150" y="995150"/>
                <a:ext cx="4137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2" extrusionOk="0">
                    <a:moveTo>
                      <a:pt x="838" y="224"/>
                    </a:moveTo>
                    <a:cubicBezTo>
                      <a:pt x="993" y="224"/>
                      <a:pt x="1149" y="244"/>
                      <a:pt x="1266" y="322"/>
                    </a:cubicBezTo>
                    <a:cubicBezTo>
                      <a:pt x="1363" y="361"/>
                      <a:pt x="1402" y="438"/>
                      <a:pt x="1402" y="516"/>
                    </a:cubicBezTo>
                    <a:cubicBezTo>
                      <a:pt x="1402" y="575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54" y="575"/>
                      <a:pt x="254" y="516"/>
                    </a:cubicBezTo>
                    <a:cubicBezTo>
                      <a:pt x="254" y="438"/>
                      <a:pt x="293" y="361"/>
                      <a:pt x="390" y="322"/>
                    </a:cubicBezTo>
                    <a:cubicBezTo>
                      <a:pt x="507" y="244"/>
                      <a:pt x="682" y="224"/>
                      <a:pt x="838" y="22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52"/>
                      <a:pt x="98" y="808"/>
                      <a:pt x="273" y="886"/>
                    </a:cubicBezTo>
                    <a:cubicBezTo>
                      <a:pt x="448" y="1003"/>
                      <a:pt x="643" y="1042"/>
                      <a:pt x="838" y="1042"/>
                    </a:cubicBezTo>
                    <a:cubicBezTo>
                      <a:pt x="993" y="1042"/>
                      <a:pt x="1168" y="1022"/>
                      <a:pt x="1324" y="944"/>
                    </a:cubicBezTo>
                    <a:cubicBezTo>
                      <a:pt x="1343" y="944"/>
                      <a:pt x="1363" y="925"/>
                      <a:pt x="1382" y="925"/>
                    </a:cubicBezTo>
                    <a:cubicBezTo>
                      <a:pt x="1441" y="886"/>
                      <a:pt x="1480" y="847"/>
                      <a:pt x="1538" y="789"/>
                    </a:cubicBez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246775" y="175850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936" y="249"/>
                    </a:moveTo>
                    <a:cubicBezTo>
                      <a:pt x="1065" y="249"/>
                      <a:pt x="1191" y="287"/>
                      <a:pt x="1304" y="352"/>
                    </a:cubicBezTo>
                    <a:cubicBezTo>
                      <a:pt x="1382" y="390"/>
                      <a:pt x="1440" y="468"/>
                      <a:pt x="1440" y="546"/>
                    </a:cubicBezTo>
                    <a:cubicBezTo>
                      <a:pt x="1440" y="624"/>
                      <a:pt x="1401" y="663"/>
                      <a:pt x="1304" y="741"/>
                    </a:cubicBezTo>
                    <a:cubicBezTo>
                      <a:pt x="1177" y="809"/>
                      <a:pt x="1012" y="843"/>
                      <a:pt x="849" y="843"/>
                    </a:cubicBezTo>
                    <a:cubicBezTo>
                      <a:pt x="686" y="843"/>
                      <a:pt x="526" y="809"/>
                      <a:pt x="409" y="741"/>
                    </a:cubicBezTo>
                    <a:cubicBezTo>
                      <a:pt x="331" y="682"/>
                      <a:pt x="273" y="624"/>
                      <a:pt x="273" y="546"/>
                    </a:cubicBezTo>
                    <a:cubicBezTo>
                      <a:pt x="273" y="468"/>
                      <a:pt x="312" y="429"/>
                      <a:pt x="409" y="352"/>
                    </a:cubicBezTo>
                    <a:cubicBezTo>
                      <a:pt x="545" y="274"/>
                      <a:pt x="701" y="254"/>
                      <a:pt x="856" y="254"/>
                    </a:cubicBezTo>
                    <a:cubicBezTo>
                      <a:pt x="883" y="251"/>
                      <a:pt x="910" y="249"/>
                      <a:pt x="936" y="249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5"/>
                      <a:pt x="331" y="99"/>
                    </a:cubicBezTo>
                    <a:cubicBezTo>
                      <a:pt x="292" y="99"/>
                      <a:pt x="273" y="138"/>
                      <a:pt x="253" y="138"/>
                    </a:cubicBezTo>
                    <a:lnTo>
                      <a:pt x="117" y="254"/>
                    </a:lnTo>
                    <a:cubicBezTo>
                      <a:pt x="59" y="332"/>
                      <a:pt x="0" y="429"/>
                      <a:pt x="0" y="527"/>
                    </a:cubicBezTo>
                    <a:cubicBezTo>
                      <a:pt x="0" y="663"/>
                      <a:pt x="98" y="799"/>
                      <a:pt x="273" y="916"/>
                    </a:cubicBezTo>
                    <a:cubicBezTo>
                      <a:pt x="448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6"/>
                    </a:cubicBezTo>
                    <a:cubicBezTo>
                      <a:pt x="1557" y="799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401" y="138"/>
                    </a:cubicBezTo>
                    <a:cubicBezTo>
                      <a:pt x="1246" y="45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2131975" y="16588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35"/>
                    </a:moveTo>
                    <a:cubicBezTo>
                      <a:pt x="993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585"/>
                      <a:pt x="1363" y="643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3" y="663"/>
                      <a:pt x="234" y="585"/>
                      <a:pt x="234" y="526"/>
                    </a:cubicBezTo>
                    <a:cubicBezTo>
                      <a:pt x="234" y="449"/>
                      <a:pt x="293" y="390"/>
                      <a:pt x="390" y="332"/>
                    </a:cubicBezTo>
                    <a:cubicBezTo>
                      <a:pt x="507" y="273"/>
                      <a:pt x="682" y="235"/>
                      <a:pt x="818" y="235"/>
                    </a:cubicBezTo>
                    <a:close/>
                    <a:moveTo>
                      <a:pt x="826" y="1"/>
                    </a:moveTo>
                    <a:cubicBezTo>
                      <a:pt x="648" y="1"/>
                      <a:pt x="467" y="35"/>
                      <a:pt x="312" y="98"/>
                    </a:cubicBezTo>
                    <a:cubicBezTo>
                      <a:pt x="293" y="98"/>
                      <a:pt x="273" y="137"/>
                      <a:pt x="254" y="137"/>
                    </a:cubicBezTo>
                    <a:lnTo>
                      <a:pt x="118" y="254"/>
                    </a:lnTo>
                    <a:cubicBezTo>
                      <a:pt x="59" y="332"/>
                      <a:pt x="1" y="410"/>
                      <a:pt x="1" y="526"/>
                    </a:cubicBezTo>
                    <a:cubicBezTo>
                      <a:pt x="1" y="663"/>
                      <a:pt x="98" y="799"/>
                      <a:pt x="273" y="896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896"/>
                    </a:cubicBezTo>
                    <a:cubicBezTo>
                      <a:pt x="1557" y="799"/>
                      <a:pt x="1655" y="663"/>
                      <a:pt x="1655" y="526"/>
                    </a:cubicBezTo>
                    <a:cubicBezTo>
                      <a:pt x="1655" y="371"/>
                      <a:pt x="1557" y="235"/>
                      <a:pt x="1382" y="137"/>
                    </a:cubicBezTo>
                    <a:cubicBezTo>
                      <a:pt x="1227" y="44"/>
                      <a:pt x="1028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2352300" y="1751225"/>
                <a:ext cx="170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071" extrusionOk="0">
                    <a:moveTo>
                      <a:pt x="682" y="1"/>
                    </a:moveTo>
                    <a:cubicBezTo>
                      <a:pt x="546" y="20"/>
                      <a:pt x="429" y="59"/>
                      <a:pt x="312" y="98"/>
                    </a:cubicBezTo>
                    <a:cubicBezTo>
                      <a:pt x="312" y="156"/>
                      <a:pt x="273" y="176"/>
                      <a:pt x="254" y="176"/>
                    </a:cubicBezTo>
                    <a:cubicBezTo>
                      <a:pt x="196" y="195"/>
                      <a:pt x="137" y="253"/>
                      <a:pt x="118" y="292"/>
                    </a:cubicBezTo>
                    <a:cubicBezTo>
                      <a:pt x="40" y="370"/>
                      <a:pt x="1" y="467"/>
                      <a:pt x="1" y="565"/>
                    </a:cubicBezTo>
                    <a:cubicBezTo>
                      <a:pt x="1" y="720"/>
                      <a:pt x="79" y="857"/>
                      <a:pt x="254" y="954"/>
                    </a:cubicBezTo>
                    <a:cubicBezTo>
                      <a:pt x="390" y="1032"/>
                      <a:pt x="526" y="1071"/>
                      <a:pt x="682" y="1071"/>
                    </a:cubicBezTo>
                    <a:lnTo>
                      <a:pt x="682" y="837"/>
                    </a:lnTo>
                    <a:cubicBezTo>
                      <a:pt x="546" y="818"/>
                      <a:pt x="448" y="779"/>
                      <a:pt x="390" y="740"/>
                    </a:cubicBezTo>
                    <a:cubicBezTo>
                      <a:pt x="293" y="681"/>
                      <a:pt x="234" y="604"/>
                      <a:pt x="234" y="545"/>
                    </a:cubicBezTo>
                    <a:cubicBezTo>
                      <a:pt x="234" y="467"/>
                      <a:pt x="273" y="409"/>
                      <a:pt x="390" y="351"/>
                    </a:cubicBezTo>
                    <a:cubicBezTo>
                      <a:pt x="448" y="292"/>
                      <a:pt x="585" y="273"/>
                      <a:pt x="682" y="253"/>
                    </a:cubicBez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>
                <a:off x="2362525" y="1694325"/>
                <a:ext cx="6825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18" extrusionOk="0">
                    <a:moveTo>
                      <a:pt x="273" y="0"/>
                    </a:moveTo>
                    <a:cubicBezTo>
                      <a:pt x="195" y="78"/>
                      <a:pt x="137" y="117"/>
                      <a:pt x="117" y="175"/>
                    </a:cubicBezTo>
                    <a:cubicBezTo>
                      <a:pt x="39" y="234"/>
                      <a:pt x="1" y="331"/>
                      <a:pt x="1" y="428"/>
                    </a:cubicBezTo>
                    <a:cubicBezTo>
                      <a:pt x="1" y="584"/>
                      <a:pt x="98" y="720"/>
                      <a:pt x="273" y="817"/>
                    </a:cubicBezTo>
                    <a:lnTo>
                      <a:pt x="273" y="506"/>
                    </a:lnTo>
                    <a:cubicBezTo>
                      <a:pt x="234" y="487"/>
                      <a:pt x="234" y="428"/>
                      <a:pt x="234" y="409"/>
                    </a:cubicBezTo>
                    <a:cubicBezTo>
                      <a:pt x="234" y="389"/>
                      <a:pt x="273" y="331"/>
                      <a:pt x="273" y="312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2255025" y="12043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6" y="341"/>
                    </a:cubicBezTo>
                    <a:cubicBezTo>
                      <a:pt x="1363" y="380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73" y="380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79" y="788"/>
                    </a:cubicBezTo>
                    <a:cubicBezTo>
                      <a:pt x="137" y="827"/>
                      <a:pt x="196" y="866"/>
                      <a:pt x="254" y="925"/>
                    </a:cubicBezTo>
                    <a:cubicBezTo>
                      <a:pt x="293" y="925"/>
                      <a:pt x="293" y="944"/>
                      <a:pt x="312" y="944"/>
                    </a:cubicBezTo>
                    <a:cubicBezTo>
                      <a:pt x="448" y="102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7"/>
                      <a:pt x="1655" y="672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2126150" y="10909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2"/>
                    </a:moveTo>
                    <a:cubicBezTo>
                      <a:pt x="993" y="282"/>
                      <a:pt x="1129" y="302"/>
                      <a:pt x="1265" y="380"/>
                    </a:cubicBezTo>
                    <a:cubicBezTo>
                      <a:pt x="1362" y="419"/>
                      <a:pt x="1401" y="496"/>
                      <a:pt x="1401" y="574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2" y="710"/>
                      <a:pt x="234" y="633"/>
                      <a:pt x="234" y="574"/>
                    </a:cubicBezTo>
                    <a:cubicBezTo>
                      <a:pt x="234" y="496"/>
                      <a:pt x="292" y="419"/>
                      <a:pt x="390" y="380"/>
                    </a:cubicBezTo>
                    <a:cubicBezTo>
                      <a:pt x="506" y="302"/>
                      <a:pt x="681" y="282"/>
                      <a:pt x="818" y="282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56" y="886"/>
                      <a:pt x="214" y="905"/>
                      <a:pt x="253" y="94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42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2175275" y="10321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7" y="244"/>
                    </a:moveTo>
                    <a:cubicBezTo>
                      <a:pt x="993" y="244"/>
                      <a:pt x="1148" y="263"/>
                      <a:pt x="1265" y="341"/>
                    </a:cubicBezTo>
                    <a:cubicBezTo>
                      <a:pt x="1362" y="380"/>
                      <a:pt x="1401" y="458"/>
                      <a:pt x="1401" y="535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808"/>
                      <a:pt x="973" y="847"/>
                      <a:pt x="813" y="847"/>
                    </a:cubicBezTo>
                    <a:cubicBezTo>
                      <a:pt x="652" y="847"/>
                      <a:pt x="496" y="808"/>
                      <a:pt x="389" y="730"/>
                    </a:cubicBezTo>
                    <a:cubicBezTo>
                      <a:pt x="292" y="691"/>
                      <a:pt x="234" y="613"/>
                      <a:pt x="234" y="535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27"/>
                    </a:cubicBezTo>
                    <a:cubicBezTo>
                      <a:pt x="175" y="847"/>
                      <a:pt x="214" y="866"/>
                      <a:pt x="273" y="924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2256500" y="9538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2" y="263"/>
                      <a:pt x="1148" y="282"/>
                      <a:pt x="1265" y="360"/>
                    </a:cubicBezTo>
                    <a:cubicBezTo>
                      <a:pt x="1362" y="418"/>
                      <a:pt x="1421" y="477"/>
                      <a:pt x="1421" y="555"/>
                    </a:cubicBezTo>
                    <a:cubicBezTo>
                      <a:pt x="1421" y="632"/>
                      <a:pt x="1362" y="671"/>
                      <a:pt x="1265" y="749"/>
                    </a:cubicBezTo>
                    <a:cubicBezTo>
                      <a:pt x="1148" y="827"/>
                      <a:pt x="988" y="866"/>
                      <a:pt x="827" y="866"/>
                    </a:cubicBezTo>
                    <a:cubicBezTo>
                      <a:pt x="667" y="866"/>
                      <a:pt x="506" y="827"/>
                      <a:pt x="389" y="749"/>
                    </a:cubicBezTo>
                    <a:cubicBezTo>
                      <a:pt x="292" y="710"/>
                      <a:pt x="253" y="632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26" y="282"/>
                      <a:pt x="681" y="263"/>
                      <a:pt x="837" y="26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46"/>
                      <a:pt x="195" y="905"/>
                      <a:pt x="273" y="924"/>
                    </a:cubicBezTo>
                    <a:cubicBezTo>
                      <a:pt x="292" y="944"/>
                      <a:pt x="331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1" y="1060"/>
                      <a:pt x="1245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2040050" y="985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3" y="263"/>
                      <a:pt x="1149" y="283"/>
                      <a:pt x="1265" y="361"/>
                    </a:cubicBezTo>
                    <a:cubicBezTo>
                      <a:pt x="1363" y="419"/>
                      <a:pt x="1421" y="477"/>
                      <a:pt x="1421" y="555"/>
                    </a:cubicBezTo>
                    <a:cubicBezTo>
                      <a:pt x="1421" y="633"/>
                      <a:pt x="1363" y="672"/>
                      <a:pt x="1265" y="750"/>
                    </a:cubicBezTo>
                    <a:cubicBezTo>
                      <a:pt x="1149" y="827"/>
                      <a:pt x="988" y="866"/>
                      <a:pt x="828" y="866"/>
                    </a:cubicBezTo>
                    <a:cubicBezTo>
                      <a:pt x="667" y="866"/>
                      <a:pt x="507" y="827"/>
                      <a:pt x="390" y="750"/>
                    </a:cubicBezTo>
                    <a:cubicBezTo>
                      <a:pt x="293" y="711"/>
                      <a:pt x="254" y="633"/>
                      <a:pt x="254" y="555"/>
                    </a:cubicBezTo>
                    <a:cubicBezTo>
                      <a:pt x="254" y="477"/>
                      <a:pt x="293" y="419"/>
                      <a:pt x="390" y="361"/>
                    </a:cubicBezTo>
                    <a:cubicBezTo>
                      <a:pt x="526" y="283"/>
                      <a:pt x="682" y="263"/>
                      <a:pt x="837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59" y="750"/>
                      <a:pt x="157" y="827"/>
                    </a:cubicBezTo>
                    <a:cubicBezTo>
                      <a:pt x="176" y="866"/>
                      <a:pt x="195" y="905"/>
                      <a:pt x="273" y="925"/>
                    </a:cubicBezTo>
                    <a:cubicBezTo>
                      <a:pt x="293" y="944"/>
                      <a:pt x="351" y="944"/>
                      <a:pt x="371" y="964"/>
                    </a:cubicBezTo>
                    <a:cubicBezTo>
                      <a:pt x="526" y="1022"/>
                      <a:pt x="682" y="1061"/>
                      <a:pt x="837" y="1061"/>
                    </a:cubicBezTo>
                    <a:cubicBezTo>
                      <a:pt x="1032" y="1061"/>
                      <a:pt x="1246" y="1022"/>
                      <a:pt x="1382" y="925"/>
                    </a:cubicBezTo>
                    <a:cubicBezTo>
                      <a:pt x="1557" y="827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1934025" y="1015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3"/>
                    </a:moveTo>
                    <a:cubicBezTo>
                      <a:pt x="993" y="283"/>
                      <a:pt x="1129" y="302"/>
                      <a:pt x="1265" y="380"/>
                    </a:cubicBezTo>
                    <a:cubicBezTo>
                      <a:pt x="1363" y="419"/>
                      <a:pt x="1401" y="497"/>
                      <a:pt x="1401" y="575"/>
                    </a:cubicBezTo>
                    <a:cubicBezTo>
                      <a:pt x="1401" y="633"/>
                      <a:pt x="1363" y="692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1"/>
                      <a:pt x="234" y="633"/>
                      <a:pt x="234" y="575"/>
                    </a:cubicBezTo>
                    <a:cubicBezTo>
                      <a:pt x="234" y="497"/>
                      <a:pt x="293" y="419"/>
                      <a:pt x="390" y="380"/>
                    </a:cubicBezTo>
                    <a:cubicBezTo>
                      <a:pt x="507" y="302"/>
                      <a:pt x="682" y="283"/>
                      <a:pt x="818" y="283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08"/>
                    </a:cubicBezTo>
                    <a:cubicBezTo>
                      <a:pt x="156" y="886"/>
                      <a:pt x="215" y="906"/>
                      <a:pt x="254" y="964"/>
                    </a:cubicBezTo>
                    <a:cubicBezTo>
                      <a:pt x="293" y="983"/>
                      <a:pt x="312" y="983"/>
                      <a:pt x="331" y="983"/>
                    </a:cubicBezTo>
                    <a:cubicBezTo>
                      <a:pt x="487" y="1061"/>
                      <a:pt x="643" y="1081"/>
                      <a:pt x="818" y="1081"/>
                    </a:cubicBezTo>
                    <a:cubicBezTo>
                      <a:pt x="1012" y="1081"/>
                      <a:pt x="122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2162150" y="852150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44"/>
                    </a:moveTo>
                    <a:cubicBezTo>
                      <a:pt x="1012" y="244"/>
                      <a:pt x="1148" y="264"/>
                      <a:pt x="1284" y="341"/>
                    </a:cubicBezTo>
                    <a:cubicBezTo>
                      <a:pt x="1381" y="400"/>
                      <a:pt x="1420" y="458"/>
                      <a:pt x="1420" y="536"/>
                    </a:cubicBezTo>
                    <a:cubicBezTo>
                      <a:pt x="1420" y="614"/>
                      <a:pt x="1381" y="653"/>
                      <a:pt x="1284" y="731"/>
                    </a:cubicBezTo>
                    <a:cubicBezTo>
                      <a:pt x="1158" y="808"/>
                      <a:pt x="992" y="847"/>
                      <a:pt x="832" y="847"/>
                    </a:cubicBezTo>
                    <a:cubicBezTo>
                      <a:pt x="671" y="847"/>
                      <a:pt x="516" y="808"/>
                      <a:pt x="409" y="731"/>
                    </a:cubicBezTo>
                    <a:cubicBezTo>
                      <a:pt x="311" y="692"/>
                      <a:pt x="253" y="614"/>
                      <a:pt x="253" y="536"/>
                    </a:cubicBezTo>
                    <a:cubicBezTo>
                      <a:pt x="253" y="458"/>
                      <a:pt x="311" y="419"/>
                      <a:pt x="409" y="341"/>
                    </a:cubicBezTo>
                    <a:cubicBezTo>
                      <a:pt x="525" y="264"/>
                      <a:pt x="700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50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53"/>
                      <a:pt x="58" y="750"/>
                      <a:pt x="156" y="828"/>
                    </a:cubicBezTo>
                    <a:cubicBezTo>
                      <a:pt x="175" y="886"/>
                      <a:pt x="234" y="906"/>
                      <a:pt x="272" y="925"/>
                    </a:cubicBezTo>
                    <a:cubicBezTo>
                      <a:pt x="311" y="945"/>
                      <a:pt x="350" y="945"/>
                      <a:pt x="370" y="983"/>
                    </a:cubicBezTo>
                    <a:cubicBezTo>
                      <a:pt x="525" y="1022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6" y="828"/>
                      <a:pt x="1673" y="692"/>
                      <a:pt x="1673" y="536"/>
                    </a:cubicBezTo>
                    <a:cubicBezTo>
                      <a:pt x="1673" y="400"/>
                      <a:pt x="1576" y="244"/>
                      <a:pt x="1401" y="147"/>
                    </a:cubicBezTo>
                    <a:cubicBezTo>
                      <a:pt x="1235" y="50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2191325" y="742725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63"/>
                    </a:moveTo>
                    <a:cubicBezTo>
                      <a:pt x="1012" y="263"/>
                      <a:pt x="1148" y="283"/>
                      <a:pt x="1284" y="361"/>
                    </a:cubicBezTo>
                    <a:cubicBezTo>
                      <a:pt x="1362" y="419"/>
                      <a:pt x="1421" y="497"/>
                      <a:pt x="1421" y="555"/>
                    </a:cubicBezTo>
                    <a:cubicBezTo>
                      <a:pt x="1421" y="633"/>
                      <a:pt x="1382" y="691"/>
                      <a:pt x="1284" y="750"/>
                    </a:cubicBezTo>
                    <a:cubicBezTo>
                      <a:pt x="1158" y="827"/>
                      <a:pt x="993" y="866"/>
                      <a:pt x="830" y="866"/>
                    </a:cubicBezTo>
                    <a:cubicBezTo>
                      <a:pt x="667" y="866"/>
                      <a:pt x="506" y="827"/>
                      <a:pt x="389" y="750"/>
                    </a:cubicBezTo>
                    <a:cubicBezTo>
                      <a:pt x="312" y="711"/>
                      <a:pt x="253" y="633"/>
                      <a:pt x="253" y="555"/>
                    </a:cubicBezTo>
                    <a:cubicBezTo>
                      <a:pt x="253" y="497"/>
                      <a:pt x="312" y="438"/>
                      <a:pt x="389" y="361"/>
                    </a:cubicBezTo>
                    <a:cubicBezTo>
                      <a:pt x="526" y="302"/>
                      <a:pt x="681" y="263"/>
                      <a:pt x="837" y="263"/>
                    </a:cubicBezTo>
                    <a:close/>
                    <a:moveTo>
                      <a:pt x="844" y="1"/>
                    </a:moveTo>
                    <a:cubicBezTo>
                      <a:pt x="642" y="1"/>
                      <a:pt x="438" y="49"/>
                      <a:pt x="273" y="146"/>
                    </a:cubicBezTo>
                    <a:cubicBezTo>
                      <a:pt x="117" y="244"/>
                      <a:pt x="0" y="399"/>
                      <a:pt x="0" y="536"/>
                    </a:cubicBezTo>
                    <a:cubicBezTo>
                      <a:pt x="0" y="633"/>
                      <a:pt x="59" y="730"/>
                      <a:pt x="137" y="808"/>
                    </a:cubicBezTo>
                    <a:cubicBezTo>
                      <a:pt x="156" y="886"/>
                      <a:pt x="214" y="925"/>
                      <a:pt x="273" y="944"/>
                    </a:cubicBezTo>
                    <a:cubicBezTo>
                      <a:pt x="312" y="983"/>
                      <a:pt x="331" y="983"/>
                      <a:pt x="351" y="983"/>
                    </a:cubicBezTo>
                    <a:cubicBezTo>
                      <a:pt x="506" y="1041"/>
                      <a:pt x="662" y="1080"/>
                      <a:pt x="837" y="1080"/>
                    </a:cubicBezTo>
                    <a:cubicBezTo>
                      <a:pt x="1031" y="1080"/>
                      <a:pt x="1246" y="1022"/>
                      <a:pt x="1401" y="925"/>
                    </a:cubicBezTo>
                    <a:cubicBezTo>
                      <a:pt x="1576" y="827"/>
                      <a:pt x="1674" y="691"/>
                      <a:pt x="1674" y="536"/>
                    </a:cubicBezTo>
                    <a:cubicBezTo>
                      <a:pt x="1674" y="399"/>
                      <a:pt x="1576" y="244"/>
                      <a:pt x="1401" y="146"/>
                    </a:cubicBezTo>
                    <a:cubicBezTo>
                      <a:pt x="1246" y="49"/>
                      <a:pt x="1046" y="1"/>
                      <a:pt x="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2021575" y="9032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43" y="400"/>
                      <a:pt x="1401" y="458"/>
                      <a:pt x="1401" y="536"/>
                    </a:cubicBezTo>
                    <a:cubicBezTo>
                      <a:pt x="1401" y="614"/>
                      <a:pt x="1362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2" y="672"/>
                      <a:pt x="234" y="614"/>
                      <a:pt x="234" y="536"/>
                    </a:cubicBezTo>
                    <a:cubicBezTo>
                      <a:pt x="234" y="458"/>
                      <a:pt x="312" y="400"/>
                      <a:pt x="390" y="341"/>
                    </a:cubicBezTo>
                    <a:cubicBezTo>
                      <a:pt x="506" y="263"/>
                      <a:pt x="682" y="244"/>
                      <a:pt x="818" y="244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cubicBezTo>
                      <a:pt x="156" y="847"/>
                      <a:pt x="215" y="905"/>
                      <a:pt x="254" y="925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2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1932075" y="9231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302"/>
                    </a:moveTo>
                    <a:cubicBezTo>
                      <a:pt x="993" y="302"/>
                      <a:pt x="1149" y="321"/>
                      <a:pt x="1265" y="399"/>
                    </a:cubicBezTo>
                    <a:cubicBezTo>
                      <a:pt x="1363" y="438"/>
                      <a:pt x="1402" y="516"/>
                      <a:pt x="1402" y="594"/>
                    </a:cubicBezTo>
                    <a:cubicBezTo>
                      <a:pt x="1402" y="672"/>
                      <a:pt x="1363" y="711"/>
                      <a:pt x="1265" y="788"/>
                    </a:cubicBezTo>
                    <a:cubicBezTo>
                      <a:pt x="1139" y="856"/>
                      <a:pt x="974" y="890"/>
                      <a:pt x="813" y="890"/>
                    </a:cubicBezTo>
                    <a:cubicBezTo>
                      <a:pt x="653" y="890"/>
                      <a:pt x="497" y="856"/>
                      <a:pt x="390" y="788"/>
                    </a:cubicBezTo>
                    <a:cubicBezTo>
                      <a:pt x="293" y="730"/>
                      <a:pt x="234" y="672"/>
                      <a:pt x="234" y="594"/>
                    </a:cubicBezTo>
                    <a:cubicBezTo>
                      <a:pt x="234" y="516"/>
                      <a:pt x="293" y="438"/>
                      <a:pt x="390" y="399"/>
                    </a:cubicBezTo>
                    <a:cubicBezTo>
                      <a:pt x="507" y="321"/>
                      <a:pt x="682" y="302"/>
                      <a:pt x="818" y="302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cubicBezTo>
                      <a:pt x="176" y="886"/>
                      <a:pt x="195" y="925"/>
                      <a:pt x="273" y="963"/>
                    </a:cubicBezTo>
                    <a:cubicBezTo>
                      <a:pt x="293" y="983"/>
                      <a:pt x="312" y="983"/>
                      <a:pt x="332" y="983"/>
                    </a:cubicBezTo>
                    <a:cubicBezTo>
                      <a:pt x="487" y="1041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5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1850375" y="8779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3" y="224"/>
                      <a:pt x="1129" y="263"/>
                      <a:pt x="1246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593"/>
                      <a:pt x="1343" y="652"/>
                      <a:pt x="1246" y="710"/>
                    </a:cubicBezTo>
                    <a:cubicBezTo>
                      <a:pt x="1129" y="788"/>
                      <a:pt x="963" y="827"/>
                      <a:pt x="801" y="827"/>
                    </a:cubicBezTo>
                    <a:cubicBezTo>
                      <a:pt x="638" y="827"/>
                      <a:pt x="477" y="788"/>
                      <a:pt x="370" y="710"/>
                    </a:cubicBezTo>
                    <a:cubicBezTo>
                      <a:pt x="273" y="671"/>
                      <a:pt x="234" y="593"/>
                      <a:pt x="234" y="535"/>
                    </a:cubicBezTo>
                    <a:cubicBezTo>
                      <a:pt x="234" y="457"/>
                      <a:pt x="273" y="399"/>
                      <a:pt x="370" y="341"/>
                    </a:cubicBezTo>
                    <a:cubicBezTo>
                      <a:pt x="487" y="263"/>
                      <a:pt x="662" y="224"/>
                      <a:pt x="818" y="22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66"/>
                      <a:pt x="195" y="885"/>
                      <a:pt x="253" y="924"/>
                    </a:cubicBezTo>
                    <a:cubicBezTo>
                      <a:pt x="273" y="944"/>
                      <a:pt x="292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2" y="1060"/>
                      <a:pt x="1246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1738500" y="911025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37" y="243"/>
                    </a:moveTo>
                    <a:cubicBezTo>
                      <a:pt x="1012" y="243"/>
                      <a:pt x="1149" y="263"/>
                      <a:pt x="1265" y="340"/>
                    </a:cubicBezTo>
                    <a:cubicBezTo>
                      <a:pt x="1363" y="399"/>
                      <a:pt x="1421" y="477"/>
                      <a:pt x="1421" y="535"/>
                    </a:cubicBezTo>
                    <a:cubicBezTo>
                      <a:pt x="1421" y="613"/>
                      <a:pt x="1363" y="671"/>
                      <a:pt x="1265" y="730"/>
                    </a:cubicBezTo>
                    <a:cubicBezTo>
                      <a:pt x="1149" y="807"/>
                      <a:pt x="988" y="846"/>
                      <a:pt x="828" y="846"/>
                    </a:cubicBezTo>
                    <a:cubicBezTo>
                      <a:pt x="667" y="846"/>
                      <a:pt x="507" y="807"/>
                      <a:pt x="390" y="730"/>
                    </a:cubicBezTo>
                    <a:cubicBezTo>
                      <a:pt x="293" y="691"/>
                      <a:pt x="254" y="613"/>
                      <a:pt x="254" y="535"/>
                    </a:cubicBezTo>
                    <a:cubicBezTo>
                      <a:pt x="254" y="477"/>
                      <a:pt x="332" y="418"/>
                      <a:pt x="390" y="340"/>
                    </a:cubicBezTo>
                    <a:cubicBezTo>
                      <a:pt x="526" y="282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2"/>
                      <a:pt x="59" y="730"/>
                      <a:pt x="137" y="827"/>
                    </a:cubicBezTo>
                    <a:cubicBezTo>
                      <a:pt x="176" y="866"/>
                      <a:pt x="234" y="905"/>
                      <a:pt x="273" y="924"/>
                    </a:cubicBezTo>
                    <a:cubicBezTo>
                      <a:pt x="293" y="963"/>
                      <a:pt x="332" y="963"/>
                      <a:pt x="351" y="982"/>
                    </a:cubicBezTo>
                    <a:cubicBezTo>
                      <a:pt x="487" y="1060"/>
                      <a:pt x="662" y="1080"/>
                      <a:pt x="837" y="1080"/>
                    </a:cubicBezTo>
                    <a:cubicBezTo>
                      <a:pt x="1032" y="1080"/>
                      <a:pt x="1246" y="1021"/>
                      <a:pt x="140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2276450" y="1035100"/>
                <a:ext cx="418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98" extrusionOk="0">
                    <a:moveTo>
                      <a:pt x="856" y="241"/>
                    </a:moveTo>
                    <a:cubicBezTo>
                      <a:pt x="1012" y="241"/>
                      <a:pt x="1187" y="300"/>
                      <a:pt x="1303" y="339"/>
                    </a:cubicBezTo>
                    <a:cubicBezTo>
                      <a:pt x="1401" y="397"/>
                      <a:pt x="1440" y="475"/>
                      <a:pt x="1440" y="533"/>
                    </a:cubicBezTo>
                    <a:cubicBezTo>
                      <a:pt x="1440" y="611"/>
                      <a:pt x="1401" y="669"/>
                      <a:pt x="1303" y="728"/>
                    </a:cubicBezTo>
                    <a:cubicBezTo>
                      <a:pt x="1177" y="805"/>
                      <a:pt x="1012" y="844"/>
                      <a:pt x="851" y="844"/>
                    </a:cubicBezTo>
                    <a:cubicBezTo>
                      <a:pt x="691" y="844"/>
                      <a:pt x="535" y="805"/>
                      <a:pt x="428" y="728"/>
                    </a:cubicBezTo>
                    <a:cubicBezTo>
                      <a:pt x="331" y="689"/>
                      <a:pt x="272" y="611"/>
                      <a:pt x="272" y="533"/>
                    </a:cubicBezTo>
                    <a:cubicBezTo>
                      <a:pt x="272" y="475"/>
                      <a:pt x="331" y="416"/>
                      <a:pt x="428" y="339"/>
                    </a:cubicBezTo>
                    <a:cubicBezTo>
                      <a:pt x="545" y="261"/>
                      <a:pt x="720" y="241"/>
                      <a:pt x="856" y="241"/>
                    </a:cubicBezTo>
                    <a:close/>
                    <a:moveTo>
                      <a:pt x="829" y="0"/>
                    </a:moveTo>
                    <a:cubicBezTo>
                      <a:pt x="632" y="0"/>
                      <a:pt x="434" y="49"/>
                      <a:pt x="272" y="144"/>
                    </a:cubicBezTo>
                    <a:cubicBezTo>
                      <a:pt x="117" y="241"/>
                      <a:pt x="0" y="397"/>
                      <a:pt x="0" y="533"/>
                    </a:cubicBezTo>
                    <a:cubicBezTo>
                      <a:pt x="0" y="630"/>
                      <a:pt x="58" y="728"/>
                      <a:pt x="136" y="825"/>
                    </a:cubicBezTo>
                    <a:cubicBezTo>
                      <a:pt x="175" y="883"/>
                      <a:pt x="233" y="903"/>
                      <a:pt x="272" y="942"/>
                    </a:cubicBezTo>
                    <a:cubicBezTo>
                      <a:pt x="311" y="981"/>
                      <a:pt x="331" y="981"/>
                      <a:pt x="350" y="1000"/>
                    </a:cubicBezTo>
                    <a:cubicBezTo>
                      <a:pt x="506" y="1078"/>
                      <a:pt x="661" y="1097"/>
                      <a:pt x="837" y="1097"/>
                    </a:cubicBezTo>
                    <a:cubicBezTo>
                      <a:pt x="1031" y="1097"/>
                      <a:pt x="1245" y="1039"/>
                      <a:pt x="1401" y="942"/>
                    </a:cubicBezTo>
                    <a:cubicBezTo>
                      <a:pt x="1576" y="844"/>
                      <a:pt x="1673" y="708"/>
                      <a:pt x="1673" y="553"/>
                    </a:cubicBezTo>
                    <a:cubicBezTo>
                      <a:pt x="1673" y="416"/>
                      <a:pt x="1576" y="261"/>
                      <a:pt x="1401" y="163"/>
                    </a:cubicBezTo>
                    <a:cubicBezTo>
                      <a:pt x="1241" y="54"/>
                      <a:pt x="1036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862050" y="462325"/>
                <a:ext cx="345350" cy="197500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7900" extrusionOk="0">
                    <a:moveTo>
                      <a:pt x="1" y="1"/>
                    </a:moveTo>
                    <a:lnTo>
                      <a:pt x="12141" y="7005"/>
                    </a:lnTo>
                    <a:lnTo>
                      <a:pt x="13639" y="7880"/>
                    </a:lnTo>
                    <a:cubicBezTo>
                      <a:pt x="13658" y="7880"/>
                      <a:pt x="13697" y="7900"/>
                      <a:pt x="13697" y="7900"/>
                    </a:cubicBezTo>
                    <a:cubicBezTo>
                      <a:pt x="13736" y="7900"/>
                      <a:pt x="13756" y="7880"/>
                      <a:pt x="13795" y="7861"/>
                    </a:cubicBezTo>
                    <a:cubicBezTo>
                      <a:pt x="13814" y="7802"/>
                      <a:pt x="13814" y="7744"/>
                      <a:pt x="13736" y="7685"/>
                    </a:cubicBezTo>
                    <a:lnTo>
                      <a:pt x="12355" y="6888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138800" y="671475"/>
                <a:ext cx="2305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254" extrusionOk="0">
                    <a:moveTo>
                      <a:pt x="117" y="0"/>
                    </a:moveTo>
                    <a:cubicBezTo>
                      <a:pt x="59" y="0"/>
                      <a:pt x="0" y="59"/>
                      <a:pt x="0" y="137"/>
                    </a:cubicBezTo>
                    <a:cubicBezTo>
                      <a:pt x="0" y="195"/>
                      <a:pt x="39" y="253"/>
                      <a:pt x="117" y="253"/>
                    </a:cubicBezTo>
                    <a:lnTo>
                      <a:pt x="9222" y="253"/>
                    </a:lnTo>
                    <a:lnTo>
                      <a:pt x="92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1131514" y="2433822"/>
                <a:ext cx="219375" cy="125775"/>
              </a:xfrm>
              <a:custGeom>
                <a:avLst/>
                <a:gdLst/>
                <a:ahLst/>
                <a:cxnLst/>
                <a:rect l="l" t="t" r="r" b="b"/>
                <a:pathLst>
                  <a:path w="8775" h="5031" extrusionOk="0">
                    <a:moveTo>
                      <a:pt x="136" y="0"/>
                    </a:moveTo>
                    <a:cubicBezTo>
                      <a:pt x="97" y="0"/>
                      <a:pt x="59" y="17"/>
                      <a:pt x="20" y="69"/>
                    </a:cubicBezTo>
                    <a:cubicBezTo>
                      <a:pt x="0" y="108"/>
                      <a:pt x="0" y="186"/>
                      <a:pt x="78" y="244"/>
                    </a:cubicBezTo>
                    <a:lnTo>
                      <a:pt x="292" y="361"/>
                    </a:lnTo>
                    <a:lnTo>
                      <a:pt x="3872" y="2423"/>
                    </a:lnTo>
                    <a:lnTo>
                      <a:pt x="4572" y="2832"/>
                    </a:lnTo>
                    <a:lnTo>
                      <a:pt x="8152" y="4914"/>
                    </a:lnTo>
                    <a:lnTo>
                      <a:pt x="8346" y="5030"/>
                    </a:lnTo>
                    <a:lnTo>
                      <a:pt x="8755" y="5030"/>
                    </a:lnTo>
                    <a:cubicBezTo>
                      <a:pt x="8774" y="4952"/>
                      <a:pt x="8755" y="4933"/>
                      <a:pt x="8735" y="4933"/>
                    </a:cubicBezTo>
                    <a:lnTo>
                      <a:pt x="8444" y="4758"/>
                    </a:lnTo>
                    <a:lnTo>
                      <a:pt x="4844" y="2696"/>
                    </a:lnTo>
                    <a:lnTo>
                      <a:pt x="4125" y="2287"/>
                    </a:lnTo>
                    <a:lnTo>
                      <a:pt x="525" y="205"/>
                    </a:lnTo>
                    <a:lnTo>
                      <a:pt x="195" y="11"/>
                    </a:lnTo>
                    <a:cubicBezTo>
                      <a:pt x="175" y="4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1627625" y="646675"/>
                <a:ext cx="585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036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17"/>
                    </a:cubicBezTo>
                    <a:lnTo>
                      <a:pt x="0" y="253"/>
                    </a:lnTo>
                    <a:lnTo>
                      <a:pt x="0" y="7860"/>
                    </a:lnTo>
                    <a:lnTo>
                      <a:pt x="0" y="7899"/>
                    </a:lnTo>
                    <a:cubicBezTo>
                      <a:pt x="0" y="7977"/>
                      <a:pt x="39" y="8035"/>
                      <a:pt x="117" y="8035"/>
                    </a:cubicBezTo>
                    <a:cubicBezTo>
                      <a:pt x="195" y="8035"/>
                      <a:pt x="234" y="7977"/>
                      <a:pt x="234" y="7899"/>
                    </a:cubicBezTo>
                    <a:lnTo>
                      <a:pt x="234" y="7860"/>
                    </a:lnTo>
                    <a:lnTo>
                      <a:pt x="234" y="195"/>
                    </a:lnTo>
                    <a:lnTo>
                      <a:pt x="234" y="11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1655350" y="7794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7" y="234"/>
                      <a:pt x="1284" y="312"/>
                    </a:cubicBezTo>
                    <a:cubicBezTo>
                      <a:pt x="1381" y="351"/>
                      <a:pt x="1440" y="428"/>
                      <a:pt x="1440" y="506"/>
                    </a:cubicBezTo>
                    <a:cubicBezTo>
                      <a:pt x="1440" y="584"/>
                      <a:pt x="1381" y="623"/>
                      <a:pt x="1284" y="701"/>
                    </a:cubicBezTo>
                    <a:cubicBezTo>
                      <a:pt x="1167" y="769"/>
                      <a:pt x="1007" y="803"/>
                      <a:pt x="846" y="803"/>
                    </a:cubicBezTo>
                    <a:cubicBezTo>
                      <a:pt x="686" y="803"/>
                      <a:pt x="525" y="769"/>
                      <a:pt x="409" y="701"/>
                    </a:cubicBezTo>
                    <a:cubicBezTo>
                      <a:pt x="311" y="642"/>
                      <a:pt x="272" y="584"/>
                      <a:pt x="272" y="506"/>
                    </a:cubicBezTo>
                    <a:cubicBezTo>
                      <a:pt x="272" y="428"/>
                      <a:pt x="311" y="390"/>
                      <a:pt x="409" y="312"/>
                    </a:cubicBezTo>
                    <a:cubicBezTo>
                      <a:pt x="545" y="234"/>
                      <a:pt x="700" y="214"/>
                      <a:pt x="856" y="214"/>
                    </a:cubicBezTo>
                    <a:close/>
                    <a:moveTo>
                      <a:pt x="700" y="0"/>
                    </a:moveTo>
                    <a:cubicBezTo>
                      <a:pt x="545" y="20"/>
                      <a:pt x="389" y="39"/>
                      <a:pt x="272" y="117"/>
                    </a:cubicBezTo>
                    <a:cubicBezTo>
                      <a:pt x="97" y="214"/>
                      <a:pt x="0" y="351"/>
                      <a:pt x="0" y="506"/>
                    </a:cubicBezTo>
                    <a:cubicBezTo>
                      <a:pt x="0" y="642"/>
                      <a:pt x="97" y="798"/>
                      <a:pt x="272" y="895"/>
                    </a:cubicBezTo>
                    <a:cubicBezTo>
                      <a:pt x="42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5"/>
                    </a:cubicBezTo>
                    <a:cubicBezTo>
                      <a:pt x="1556" y="798"/>
                      <a:pt x="1654" y="642"/>
                      <a:pt x="1654" y="506"/>
                    </a:cubicBezTo>
                    <a:cubicBezTo>
                      <a:pt x="1654" y="351"/>
                      <a:pt x="1556" y="214"/>
                      <a:pt x="1381" y="117"/>
                    </a:cubicBezTo>
                    <a:cubicBezTo>
                      <a:pt x="1265" y="39"/>
                      <a:pt x="1089" y="0"/>
                      <a:pt x="953" y="0"/>
                    </a:cubicBezTo>
                    <a:lnTo>
                      <a:pt x="953" y="39"/>
                    </a:lnTo>
                    <a:cubicBezTo>
                      <a:pt x="953" y="98"/>
                      <a:pt x="895" y="156"/>
                      <a:pt x="837" y="156"/>
                    </a:cubicBezTo>
                    <a:cubicBezTo>
                      <a:pt x="759" y="156"/>
                      <a:pt x="700" y="117"/>
                      <a:pt x="700" y="39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1672850" y="619925"/>
                <a:ext cx="6350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518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17"/>
                    </a:cubicBezTo>
                    <a:lnTo>
                      <a:pt x="0" y="350"/>
                    </a:lnTo>
                    <a:lnTo>
                      <a:pt x="0" y="6343"/>
                    </a:lnTo>
                    <a:lnTo>
                      <a:pt x="0" y="6401"/>
                    </a:lnTo>
                    <a:cubicBezTo>
                      <a:pt x="0" y="6479"/>
                      <a:pt x="59" y="6518"/>
                      <a:pt x="137" y="6518"/>
                    </a:cubicBezTo>
                    <a:cubicBezTo>
                      <a:pt x="195" y="6518"/>
                      <a:pt x="253" y="6479"/>
                      <a:pt x="253" y="6401"/>
                    </a:cubicBezTo>
                    <a:lnTo>
                      <a:pt x="253" y="6343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78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1701550" y="7191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37" y="233"/>
                    </a:moveTo>
                    <a:cubicBezTo>
                      <a:pt x="992" y="233"/>
                      <a:pt x="1148" y="253"/>
                      <a:pt x="1265" y="331"/>
                    </a:cubicBezTo>
                    <a:cubicBezTo>
                      <a:pt x="1362" y="389"/>
                      <a:pt x="1420" y="467"/>
                      <a:pt x="1420" y="525"/>
                    </a:cubicBezTo>
                    <a:cubicBezTo>
                      <a:pt x="1420" y="603"/>
                      <a:pt x="1362" y="661"/>
                      <a:pt x="1265" y="720"/>
                    </a:cubicBezTo>
                    <a:cubicBezTo>
                      <a:pt x="1148" y="798"/>
                      <a:pt x="983" y="837"/>
                      <a:pt x="820" y="837"/>
                    </a:cubicBezTo>
                    <a:cubicBezTo>
                      <a:pt x="657" y="837"/>
                      <a:pt x="496" y="798"/>
                      <a:pt x="389" y="720"/>
                    </a:cubicBezTo>
                    <a:cubicBezTo>
                      <a:pt x="292" y="681"/>
                      <a:pt x="253" y="603"/>
                      <a:pt x="253" y="525"/>
                    </a:cubicBezTo>
                    <a:cubicBezTo>
                      <a:pt x="253" y="467"/>
                      <a:pt x="292" y="409"/>
                      <a:pt x="389" y="331"/>
                    </a:cubicBezTo>
                    <a:cubicBezTo>
                      <a:pt x="506" y="272"/>
                      <a:pt x="681" y="233"/>
                      <a:pt x="837" y="233"/>
                    </a:cubicBezTo>
                    <a:close/>
                    <a:moveTo>
                      <a:pt x="701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5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2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382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50"/>
                      <a:pt x="1557" y="214"/>
                      <a:pt x="1382" y="117"/>
                    </a:cubicBezTo>
                    <a:cubicBezTo>
                      <a:pt x="1265" y="39"/>
                      <a:pt x="1090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895" y="175"/>
                      <a:pt x="837" y="175"/>
                    </a:cubicBezTo>
                    <a:cubicBezTo>
                      <a:pt x="759" y="175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719050" y="593650"/>
                <a:ext cx="63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5196" extrusionOk="0">
                    <a:moveTo>
                      <a:pt x="137" y="1"/>
                    </a:moveTo>
                    <a:cubicBezTo>
                      <a:pt x="59" y="1"/>
                      <a:pt x="1" y="59"/>
                      <a:pt x="1" y="137"/>
                    </a:cubicBezTo>
                    <a:lnTo>
                      <a:pt x="1" y="351"/>
                    </a:lnTo>
                    <a:lnTo>
                      <a:pt x="1" y="5020"/>
                    </a:lnTo>
                    <a:lnTo>
                      <a:pt x="1" y="5059"/>
                    </a:lnTo>
                    <a:cubicBezTo>
                      <a:pt x="1" y="5137"/>
                      <a:pt x="59" y="5195"/>
                      <a:pt x="137" y="5195"/>
                    </a:cubicBezTo>
                    <a:cubicBezTo>
                      <a:pt x="195" y="5195"/>
                      <a:pt x="254" y="5137"/>
                      <a:pt x="254" y="5059"/>
                    </a:cubicBezTo>
                    <a:lnTo>
                      <a:pt x="254" y="5020"/>
                    </a:lnTo>
                    <a:lnTo>
                      <a:pt x="254" y="195"/>
                    </a:lnTo>
                    <a:lnTo>
                      <a:pt x="254" y="137"/>
                    </a:lnTo>
                    <a:cubicBezTo>
                      <a:pt x="254" y="59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1747275" y="65492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17" y="254"/>
                    </a:moveTo>
                    <a:cubicBezTo>
                      <a:pt x="992" y="254"/>
                      <a:pt x="1148" y="273"/>
                      <a:pt x="1265" y="351"/>
                    </a:cubicBezTo>
                    <a:cubicBezTo>
                      <a:pt x="1362" y="410"/>
                      <a:pt x="1401" y="468"/>
                      <a:pt x="1401" y="546"/>
                    </a:cubicBezTo>
                    <a:cubicBezTo>
                      <a:pt x="1401" y="624"/>
                      <a:pt x="1362" y="662"/>
                      <a:pt x="1265" y="740"/>
                    </a:cubicBezTo>
                    <a:cubicBezTo>
                      <a:pt x="1138" y="808"/>
                      <a:pt x="973" y="842"/>
                      <a:pt x="812" y="842"/>
                    </a:cubicBezTo>
                    <a:cubicBezTo>
                      <a:pt x="652" y="842"/>
                      <a:pt x="496" y="808"/>
                      <a:pt x="389" y="740"/>
                    </a:cubicBezTo>
                    <a:cubicBezTo>
                      <a:pt x="292" y="682"/>
                      <a:pt x="233" y="624"/>
                      <a:pt x="233" y="546"/>
                    </a:cubicBezTo>
                    <a:cubicBezTo>
                      <a:pt x="233" y="468"/>
                      <a:pt x="292" y="429"/>
                      <a:pt x="389" y="351"/>
                    </a:cubicBezTo>
                    <a:cubicBezTo>
                      <a:pt x="506" y="273"/>
                      <a:pt x="681" y="254"/>
                      <a:pt x="817" y="254"/>
                    </a:cubicBezTo>
                    <a:close/>
                    <a:moveTo>
                      <a:pt x="700" y="1"/>
                    </a:moveTo>
                    <a:cubicBezTo>
                      <a:pt x="525" y="40"/>
                      <a:pt x="389" y="59"/>
                      <a:pt x="272" y="137"/>
                    </a:cubicBezTo>
                    <a:cubicBezTo>
                      <a:pt x="97" y="234"/>
                      <a:pt x="0" y="371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45" y="1013"/>
                      <a:pt x="138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381" y="137"/>
                    </a:cubicBezTo>
                    <a:cubicBezTo>
                      <a:pt x="1265" y="59"/>
                      <a:pt x="1089" y="1"/>
                      <a:pt x="953" y="1"/>
                    </a:cubicBezTo>
                    <a:lnTo>
                      <a:pt x="953" y="59"/>
                    </a:lnTo>
                    <a:cubicBezTo>
                      <a:pt x="953" y="137"/>
                      <a:pt x="895" y="176"/>
                      <a:pt x="817" y="176"/>
                    </a:cubicBezTo>
                    <a:cubicBezTo>
                      <a:pt x="759" y="176"/>
                      <a:pt x="700" y="137"/>
                      <a:pt x="700" y="59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1764775" y="566900"/>
                <a:ext cx="63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698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0" y="3522"/>
                    </a:lnTo>
                    <a:lnTo>
                      <a:pt x="0" y="3580"/>
                    </a:lnTo>
                    <a:cubicBezTo>
                      <a:pt x="0" y="3658"/>
                      <a:pt x="59" y="3697"/>
                      <a:pt x="117" y="3697"/>
                    </a:cubicBezTo>
                    <a:cubicBezTo>
                      <a:pt x="195" y="3697"/>
                      <a:pt x="253" y="3658"/>
                      <a:pt x="253" y="3580"/>
                    </a:cubicBezTo>
                    <a:lnTo>
                      <a:pt x="253" y="3522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78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82750" y="462325"/>
                <a:ext cx="190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0" extrusionOk="0">
                    <a:moveTo>
                      <a:pt x="1" y="1"/>
                    </a:moveTo>
                    <a:cubicBezTo>
                      <a:pt x="118" y="59"/>
                      <a:pt x="234" y="59"/>
                      <a:pt x="390" y="59"/>
                    </a:cubicBezTo>
                    <a:cubicBezTo>
                      <a:pt x="546" y="59"/>
                      <a:pt x="623" y="40"/>
                      <a:pt x="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2340150" y="477275"/>
                <a:ext cx="292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57" extrusionOk="0">
                    <a:moveTo>
                      <a:pt x="810" y="0"/>
                    </a:moveTo>
                    <a:cubicBezTo>
                      <a:pt x="617" y="0"/>
                      <a:pt x="412" y="44"/>
                      <a:pt x="254" y="142"/>
                    </a:cubicBezTo>
                    <a:cubicBezTo>
                      <a:pt x="98" y="239"/>
                      <a:pt x="1" y="376"/>
                      <a:pt x="1" y="531"/>
                    </a:cubicBezTo>
                    <a:cubicBezTo>
                      <a:pt x="1" y="667"/>
                      <a:pt x="78" y="823"/>
                      <a:pt x="254" y="920"/>
                    </a:cubicBezTo>
                    <a:cubicBezTo>
                      <a:pt x="429" y="1018"/>
                      <a:pt x="623" y="1056"/>
                      <a:pt x="818" y="1056"/>
                    </a:cubicBezTo>
                    <a:cubicBezTo>
                      <a:pt x="934" y="1056"/>
                      <a:pt x="1071" y="1037"/>
                      <a:pt x="1168" y="1018"/>
                    </a:cubicBezTo>
                    <a:lnTo>
                      <a:pt x="1168" y="765"/>
                    </a:lnTo>
                    <a:cubicBezTo>
                      <a:pt x="1059" y="807"/>
                      <a:pt x="935" y="827"/>
                      <a:pt x="810" y="827"/>
                    </a:cubicBezTo>
                    <a:cubicBezTo>
                      <a:pt x="647" y="827"/>
                      <a:pt x="483" y="792"/>
                      <a:pt x="351" y="726"/>
                    </a:cubicBezTo>
                    <a:cubicBezTo>
                      <a:pt x="254" y="667"/>
                      <a:pt x="215" y="609"/>
                      <a:pt x="215" y="531"/>
                    </a:cubicBezTo>
                    <a:cubicBezTo>
                      <a:pt x="215" y="453"/>
                      <a:pt x="254" y="414"/>
                      <a:pt x="351" y="337"/>
                    </a:cubicBezTo>
                    <a:cubicBezTo>
                      <a:pt x="487" y="259"/>
                      <a:pt x="643" y="239"/>
                      <a:pt x="798" y="239"/>
                    </a:cubicBezTo>
                    <a:cubicBezTo>
                      <a:pt x="915" y="239"/>
                      <a:pt x="1032" y="259"/>
                      <a:pt x="1129" y="278"/>
                    </a:cubicBezTo>
                    <a:lnTo>
                      <a:pt x="1129" y="45"/>
                    </a:lnTo>
                    <a:cubicBezTo>
                      <a:pt x="1035" y="16"/>
                      <a:pt x="925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2" name="Google Shape;1332;p31"/>
          <p:cNvGrpSpPr/>
          <p:nvPr/>
        </p:nvGrpSpPr>
        <p:grpSpPr>
          <a:xfrm>
            <a:off x="6152311" y="785725"/>
            <a:ext cx="2291370" cy="3820563"/>
            <a:chOff x="6152311" y="785725"/>
            <a:chExt cx="2291370" cy="3820563"/>
          </a:xfrm>
        </p:grpSpPr>
        <p:grpSp>
          <p:nvGrpSpPr>
            <p:cNvPr id="1333" name="Google Shape;1333;p31"/>
            <p:cNvGrpSpPr/>
            <p:nvPr/>
          </p:nvGrpSpPr>
          <p:grpSpPr>
            <a:xfrm>
              <a:off x="6162110" y="1896405"/>
              <a:ext cx="1791330" cy="1162830"/>
              <a:chOff x="-4004340" y="2465518"/>
              <a:chExt cx="1791330" cy="116283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-3238869" y="3540443"/>
                <a:ext cx="296388" cy="7612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5" name="Google Shape;1355;p31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1356" name="Google Shape;1356;p31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357" name="Google Shape;1357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58" name="Google Shape;13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9" name="Google Shape;13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0" name="Google Shape;13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1" name="Google Shape;13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2" name="Google Shape;13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3" name="Google Shape;13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4" name="Google Shape;13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5" name="Google Shape;13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6" name="Google Shape;13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67" name="Google Shape;1367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68" name="Google Shape;13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78" name="Google Shape;13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1" name="Google Shape;13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2" name="Google Shape;13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3" name="Google Shape;13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4" name="Google Shape;13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5" name="Google Shape;13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6" name="Google Shape;13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87" name="Google Shape;1387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88" name="Google Shape;13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9" name="Google Shape;13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0" name="Google Shape;13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1" name="Google Shape;13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2" name="Google Shape;13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3" name="Google Shape;13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97" name="Google Shape;1397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98" name="Google Shape;13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9" name="Google Shape;13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0" name="Google Shape;14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1" name="Google Shape;14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2" name="Google Shape;14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3" name="Google Shape;14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4" name="Google Shape;14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5" name="Google Shape;14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6" name="Google Shape;14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7" name="Google Shape;1407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08" name="Google Shape;14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9" name="Google Shape;14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0" name="Google Shape;14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1" name="Google Shape;14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2" name="Google Shape;14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3" name="Google Shape;14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4" name="Google Shape;14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5" name="Google Shape;14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6" name="Google Shape;14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17" name="Google Shape;1417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18" name="Google Shape;14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9" name="Google Shape;14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0" name="Google Shape;14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1" name="Google Shape;14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2" name="Google Shape;14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3" name="Google Shape;14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4" name="Google Shape;14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5" name="Google Shape;14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6" name="Google Shape;14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27" name="Google Shape;1427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28" name="Google Shape;142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9" name="Google Shape;142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0" name="Google Shape;143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1" name="Google Shape;143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2" name="Google Shape;143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3" name="Google Shape;143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4" name="Google Shape;143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5" name="Google Shape;143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6" name="Google Shape;143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37" name="Google Shape;1437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38" name="Google Shape;143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9" name="Google Shape;143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1" name="Google Shape;144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2" name="Google Shape;144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3" name="Google Shape;144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4" name="Google Shape;144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5" name="Google Shape;144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6" name="Google Shape;144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47" name="Google Shape;1447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48" name="Google Shape;144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9" name="Google Shape;144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0" name="Google Shape;145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1" name="Google Shape;145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2" name="Google Shape;145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3" name="Google Shape;145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4" name="Google Shape;145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5" name="Google Shape;145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6" name="Google Shape;145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57" name="Google Shape;1457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58" name="Google Shape;14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9" name="Google Shape;14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0" name="Google Shape;14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1" name="Google Shape;14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2" name="Google Shape;14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3" name="Google Shape;14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4" name="Google Shape;14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5" name="Google Shape;14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6" name="Google Shape;14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67" name="Google Shape;1467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68" name="Google Shape;14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9" name="Google Shape;14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0" name="Google Shape;14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1" name="Google Shape;14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2" name="Google Shape;14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3" name="Google Shape;14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4" name="Google Shape;14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6" name="Google Shape;14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77" name="Google Shape;1477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78" name="Google Shape;14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9" name="Google Shape;14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0" name="Google Shape;14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1" name="Google Shape;14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2" name="Google Shape;14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3" name="Google Shape;14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4" name="Google Shape;14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5" name="Google Shape;14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14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7" name="Google Shape;1487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88" name="Google Shape;14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9" name="Google Shape;14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0" name="Google Shape;14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97" name="Google Shape;1497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98" name="Google Shape;14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15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15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7" name="Google Shape;1507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08" name="Google Shape;15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6" name="Google Shape;15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17" name="Google Shape;1517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18" name="Google Shape;15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9" name="Google Shape;15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0" name="Google Shape;15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1" name="Google Shape;15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2" name="Google Shape;15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3" name="Google Shape;15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4" name="Google Shape;15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5" name="Google Shape;15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6" name="Google Shape;15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27" name="Google Shape;1527;p31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528" name="Google Shape;1528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29" name="Google Shape;15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0" name="Google Shape;15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1" name="Google Shape;15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2" name="Google Shape;15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3" name="Google Shape;15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4" name="Google Shape;15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5" name="Google Shape;15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6" name="Google Shape;15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7" name="Google Shape;15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38" name="Google Shape;1538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39" name="Google Shape;15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0" name="Google Shape;15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1" name="Google Shape;15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2" name="Google Shape;15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3" name="Google Shape;15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4" name="Google Shape;15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5" name="Google Shape;15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6" name="Google Shape;15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7" name="Google Shape;15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48" name="Google Shape;1548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49" name="Google Shape;15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8" name="Google Shape;1558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59" name="Google Shape;15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68" name="Google Shape;1568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69" name="Google Shape;15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8" name="Google Shape;1578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79" name="Google Shape;15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3" name="Google Shape;15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4" name="Google Shape;15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5" name="Google Shape;15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6" name="Google Shape;15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7" name="Google Shape;15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88" name="Google Shape;1588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89" name="Google Shape;15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0" name="Google Shape;15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1" name="Google Shape;15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2" name="Google Shape;15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3" name="Google Shape;15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4" name="Google Shape;15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5" name="Google Shape;15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6" name="Google Shape;15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7" name="Google Shape;15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98" name="Google Shape;1598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99" name="Google Shape;159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0" name="Google Shape;160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1" name="Google Shape;160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2" name="Google Shape;160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3" name="Google Shape;160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4" name="Google Shape;160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5" name="Google Shape;160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6" name="Google Shape;160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7" name="Google Shape;160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08" name="Google Shape;1608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09" name="Google Shape;160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0" name="Google Shape;161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1" name="Google Shape;161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2" name="Google Shape;161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3" name="Google Shape;161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4" name="Google Shape;161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5" name="Google Shape;161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6" name="Google Shape;161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7" name="Google Shape;161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18" name="Google Shape;1618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19" name="Google Shape;161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1" name="Google Shape;162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2" name="Google Shape;162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3" name="Google Shape;162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4" name="Google Shape;162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5" name="Google Shape;162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6" name="Google Shape;162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7" name="Google Shape;162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28" name="Google Shape;1628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29" name="Google Shape;16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0" name="Google Shape;16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1" name="Google Shape;16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2" name="Google Shape;16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3" name="Google Shape;16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4" name="Google Shape;16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5" name="Google Shape;16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6" name="Google Shape;16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7" name="Google Shape;16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38" name="Google Shape;1638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39" name="Google Shape;16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0" name="Google Shape;16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1" name="Google Shape;16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2" name="Google Shape;16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3" name="Google Shape;16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4" name="Google Shape;16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5" name="Google Shape;16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6" name="Google Shape;16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7" name="Google Shape;16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48" name="Google Shape;1648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49" name="Google Shape;16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0" name="Google Shape;16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1" name="Google Shape;16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2" name="Google Shape;16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3" name="Google Shape;16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4" name="Google Shape;16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5" name="Google Shape;16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6" name="Google Shape;16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7" name="Google Shape;16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58" name="Google Shape;1658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59" name="Google Shape;16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0" name="Google Shape;16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1" name="Google Shape;16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2" name="Google Shape;16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3" name="Google Shape;16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4" name="Google Shape;16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5" name="Google Shape;16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6" name="Google Shape;16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7" name="Google Shape;16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68" name="Google Shape;1668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69" name="Google Shape;16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0" name="Google Shape;16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1" name="Google Shape;16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2" name="Google Shape;16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3" name="Google Shape;16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4" name="Google Shape;16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5" name="Google Shape;16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6" name="Google Shape;16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7" name="Google Shape;16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78" name="Google Shape;1678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79" name="Google Shape;16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0" name="Google Shape;16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3" name="Google Shape;16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4" name="Google Shape;16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5" name="Google Shape;16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6" name="Google Shape;16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7" name="Google Shape;16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88" name="Google Shape;1688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89" name="Google Shape;16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0" name="Google Shape;16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1" name="Google Shape;16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2" name="Google Shape;16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3" name="Google Shape;16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4" name="Google Shape;16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5" name="Google Shape;16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6" name="Google Shape;16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7" name="Google Shape;16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698" name="Google Shape;1698;p31"/>
            <p:cNvGrpSpPr/>
            <p:nvPr/>
          </p:nvGrpSpPr>
          <p:grpSpPr>
            <a:xfrm>
              <a:off x="6152311" y="1282007"/>
              <a:ext cx="664880" cy="790316"/>
              <a:chOff x="-2482589" y="3634532"/>
              <a:chExt cx="664880" cy="790316"/>
            </a:xfrm>
          </p:grpSpPr>
          <p:sp>
            <p:nvSpPr>
              <p:cNvPr id="1699" name="Google Shape;1699;p31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2" name="Google Shape;1722;p31"/>
            <p:cNvGrpSpPr/>
            <p:nvPr/>
          </p:nvGrpSpPr>
          <p:grpSpPr>
            <a:xfrm>
              <a:off x="6241543" y="3620771"/>
              <a:ext cx="486408" cy="985516"/>
              <a:chOff x="-1021989" y="255195"/>
              <a:chExt cx="353263" cy="715750"/>
            </a:xfrm>
          </p:grpSpPr>
          <p:sp>
            <p:nvSpPr>
              <p:cNvPr id="1723" name="Google Shape;1723;p31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31"/>
            <p:cNvGrpSpPr/>
            <p:nvPr/>
          </p:nvGrpSpPr>
          <p:grpSpPr>
            <a:xfrm>
              <a:off x="7953455" y="3059215"/>
              <a:ext cx="329844" cy="472596"/>
              <a:chOff x="5036880" y="-8005297"/>
              <a:chExt cx="719554" cy="1030968"/>
            </a:xfrm>
          </p:grpSpPr>
          <p:sp>
            <p:nvSpPr>
              <p:cNvPr id="1738" name="Google Shape;1738;p31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31"/>
            <p:cNvGrpSpPr/>
            <p:nvPr/>
          </p:nvGrpSpPr>
          <p:grpSpPr>
            <a:xfrm>
              <a:off x="7793080" y="785725"/>
              <a:ext cx="650600" cy="601775"/>
              <a:chOff x="7309269" y="-7683723"/>
              <a:chExt cx="1419284" cy="1312773"/>
            </a:xfrm>
          </p:grpSpPr>
          <p:sp>
            <p:nvSpPr>
              <p:cNvPr id="1749" name="Google Shape;1749;p31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8" r:id="rId7"/>
    <p:sldLayoutId id="2147483669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6"/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ADJUSTABLE DC POWER SUPPLY </a:t>
            </a:r>
            <a:endParaRPr dirty="0"/>
          </a:p>
        </p:txBody>
      </p:sp>
      <p:sp>
        <p:nvSpPr>
          <p:cNvPr id="2358" name="Google Shape;2358;p36"/>
          <p:cNvSpPr txBox="1">
            <a:spLocks noGrp="1"/>
          </p:cNvSpPr>
          <p:nvPr>
            <p:ph type="subTitle" idx="1"/>
          </p:nvPr>
        </p:nvSpPr>
        <p:spPr>
          <a:xfrm>
            <a:off x="713225" y="3165450"/>
            <a:ext cx="45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Converting AC to DC Supply !</a:t>
            </a:r>
            <a:endParaRPr dirty="0"/>
          </a:p>
        </p:txBody>
      </p:sp>
      <p:grpSp>
        <p:nvGrpSpPr>
          <p:cNvPr id="2359" name="Google Shape;2359;p36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2360" name="Google Shape;2360;p36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2361" name="Google Shape;2361;p36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2" name="Google Shape;2362;p36"/>
              <p:cNvGrpSpPr/>
              <p:nvPr/>
            </p:nvGrpSpPr>
            <p:grpSpPr>
              <a:xfrm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2363" name="Google Shape;2363;p36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6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6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6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6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6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6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6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6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6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6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6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6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6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6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6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6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6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6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6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6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6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6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6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6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6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6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6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6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6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6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6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6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6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6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6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6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6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6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6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6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6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6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6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6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6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6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6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6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6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6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6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6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6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6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6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6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6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6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6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6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6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6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6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6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6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6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6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6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6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6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6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6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6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6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6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6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6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6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6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6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6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6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6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6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6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6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6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6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6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6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6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6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6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6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6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6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6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6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6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6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6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6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6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6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6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6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6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6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6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6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6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6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6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6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6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6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6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6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6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6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6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6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6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6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36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36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36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36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6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6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6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6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6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6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6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6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6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6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6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6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6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6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6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6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6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6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6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6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6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36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36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36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36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36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36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36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36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36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36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36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36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36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36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36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36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6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6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6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36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6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6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36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6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6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36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6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6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6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6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6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6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6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6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6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36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6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6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36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6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6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36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36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6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6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6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6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6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6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6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6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6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6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6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6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6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6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6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6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6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6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6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6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6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6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6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6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6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6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6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6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6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6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6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6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6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6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6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6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6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6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6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6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6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6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6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36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36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36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36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36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36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36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36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36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36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36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36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36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36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36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36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36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36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36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36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36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36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36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36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36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36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36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36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36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36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36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36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36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36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36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36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36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36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36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36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47" name="Google Shape;2647;p36"/>
            <p:cNvGrpSpPr/>
            <p:nvPr/>
          </p:nvGrpSpPr>
          <p:grpSpPr>
            <a:xfrm>
              <a:off x="8056873" y="1189750"/>
              <a:ext cx="373850" cy="899213"/>
              <a:chOff x="10985382" y="-7411116"/>
              <a:chExt cx="815553" cy="1961633"/>
            </a:xfrm>
          </p:grpSpPr>
          <p:sp>
            <p:nvSpPr>
              <p:cNvPr id="2648" name="Google Shape;2648;p36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6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6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6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6"/>
              <p:cNvSpPr/>
              <p:nvPr/>
            </p:nvSpPr>
            <p:spPr>
              <a:xfrm>
                <a:off x="11098342" y="-6411667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6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6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6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6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6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6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6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6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6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36"/>
            <p:cNvGrpSpPr/>
            <p:nvPr/>
          </p:nvGrpSpPr>
          <p:grpSpPr>
            <a:xfrm>
              <a:off x="5871605" y="3424534"/>
              <a:ext cx="486408" cy="985516"/>
              <a:chOff x="-1021989" y="255195"/>
              <a:chExt cx="353263" cy="715750"/>
            </a:xfrm>
          </p:grpSpPr>
          <p:sp>
            <p:nvSpPr>
              <p:cNvPr id="2666" name="Google Shape;2666;p36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6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6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6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6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6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6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6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6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6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6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6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6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6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0" name="Google Shape;2680;p36"/>
            <p:cNvGrpSpPr/>
            <p:nvPr/>
          </p:nvGrpSpPr>
          <p:grpSpPr>
            <a:xfrm>
              <a:off x="7127130" y="1064828"/>
              <a:ext cx="329844" cy="472596"/>
              <a:chOff x="5036880" y="-8005297"/>
              <a:chExt cx="719554" cy="1030968"/>
            </a:xfrm>
          </p:grpSpPr>
          <p:sp>
            <p:nvSpPr>
              <p:cNvPr id="2681" name="Google Shape;2681;p36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6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6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6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6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1" name="Google Shape;2691;p36"/>
            <p:cNvGrpSpPr/>
            <p:nvPr/>
          </p:nvGrpSpPr>
          <p:grpSpPr>
            <a:xfrm>
              <a:off x="7694668" y="3340312"/>
              <a:ext cx="650600" cy="601775"/>
              <a:chOff x="7309269" y="-7683723"/>
              <a:chExt cx="1419284" cy="1312773"/>
            </a:xfrm>
          </p:grpSpPr>
          <p:sp>
            <p:nvSpPr>
              <p:cNvPr id="2692" name="Google Shape;2692;p36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6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6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6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6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6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6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6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6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3" name="Google Shape;2713;p36"/>
            <p:cNvGrpSpPr/>
            <p:nvPr/>
          </p:nvGrpSpPr>
          <p:grpSpPr>
            <a:xfrm>
              <a:off x="5567610" y="1612353"/>
              <a:ext cx="3062282" cy="1812172"/>
              <a:chOff x="5757904" y="-5825649"/>
              <a:chExt cx="6680372" cy="3953254"/>
            </a:xfrm>
          </p:grpSpPr>
          <p:grpSp>
            <p:nvGrpSpPr>
              <p:cNvPr id="2714" name="Google Shape;2714;p36"/>
              <p:cNvGrpSpPr/>
              <p:nvPr/>
            </p:nvGrpSpPr>
            <p:grpSpPr>
              <a:xfrm>
                <a:off x="5757904" y="-5825649"/>
                <a:ext cx="6680372" cy="3953254"/>
                <a:chOff x="5756229" y="-5825649"/>
                <a:chExt cx="6680372" cy="3953254"/>
              </a:xfrm>
            </p:grpSpPr>
            <p:sp>
              <p:nvSpPr>
                <p:cNvPr id="2715" name="Google Shape;2715;p36"/>
                <p:cNvSpPr/>
                <p:nvPr/>
              </p:nvSpPr>
              <p:spPr>
                <a:xfrm>
                  <a:off x="5756229" y="-3897062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36"/>
                <p:cNvSpPr/>
                <p:nvPr/>
              </p:nvSpPr>
              <p:spPr>
                <a:xfrm>
                  <a:off x="5756229" y="-5825649"/>
                  <a:ext cx="6668601" cy="38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4" h="13740" extrusionOk="0">
                      <a:moveTo>
                        <a:pt x="11826" y="1"/>
                      </a:moveTo>
                      <a:lnTo>
                        <a:pt x="8849" y="1725"/>
                      </a:lnTo>
                      <a:lnTo>
                        <a:pt x="8589" y="1867"/>
                      </a:lnTo>
                      <a:lnTo>
                        <a:pt x="8140" y="2139"/>
                      </a:lnTo>
                      <a:lnTo>
                        <a:pt x="7880" y="2281"/>
                      </a:lnTo>
                      <a:lnTo>
                        <a:pt x="6144" y="3297"/>
                      </a:lnTo>
                      <a:lnTo>
                        <a:pt x="5778" y="3509"/>
                      </a:lnTo>
                      <a:lnTo>
                        <a:pt x="5506" y="3663"/>
                      </a:lnTo>
                      <a:lnTo>
                        <a:pt x="5151" y="3864"/>
                      </a:lnTo>
                      <a:lnTo>
                        <a:pt x="4017" y="4525"/>
                      </a:lnTo>
                      <a:lnTo>
                        <a:pt x="3651" y="4738"/>
                      </a:lnTo>
                      <a:lnTo>
                        <a:pt x="3250" y="4974"/>
                      </a:lnTo>
                      <a:lnTo>
                        <a:pt x="2895" y="5175"/>
                      </a:lnTo>
                      <a:lnTo>
                        <a:pt x="1" y="6864"/>
                      </a:lnTo>
                      <a:lnTo>
                        <a:pt x="792" y="7325"/>
                      </a:lnTo>
                      <a:lnTo>
                        <a:pt x="1052" y="7467"/>
                      </a:lnTo>
                      <a:lnTo>
                        <a:pt x="2387" y="8246"/>
                      </a:lnTo>
                      <a:lnTo>
                        <a:pt x="2659" y="8400"/>
                      </a:lnTo>
                      <a:lnTo>
                        <a:pt x="3545" y="8896"/>
                      </a:lnTo>
                      <a:lnTo>
                        <a:pt x="3793" y="9061"/>
                      </a:lnTo>
                      <a:lnTo>
                        <a:pt x="6345" y="10526"/>
                      </a:lnTo>
                      <a:lnTo>
                        <a:pt x="6616" y="10692"/>
                      </a:lnTo>
                      <a:lnTo>
                        <a:pt x="7089" y="10951"/>
                      </a:lnTo>
                      <a:lnTo>
                        <a:pt x="7337" y="11105"/>
                      </a:lnTo>
                      <a:lnTo>
                        <a:pt x="7526" y="11211"/>
                      </a:lnTo>
                      <a:lnTo>
                        <a:pt x="7798" y="11365"/>
                      </a:lnTo>
                      <a:lnTo>
                        <a:pt x="10538" y="12948"/>
                      </a:lnTo>
                      <a:lnTo>
                        <a:pt x="10810" y="13113"/>
                      </a:lnTo>
                      <a:lnTo>
                        <a:pt x="11897" y="13739"/>
                      </a:lnTo>
                      <a:lnTo>
                        <a:pt x="20284" y="8872"/>
                      </a:lnTo>
                      <a:lnTo>
                        <a:pt x="20757" y="8589"/>
                      </a:lnTo>
                      <a:lnTo>
                        <a:pt x="21017" y="8447"/>
                      </a:lnTo>
                      <a:lnTo>
                        <a:pt x="22576" y="7526"/>
                      </a:lnTo>
                      <a:lnTo>
                        <a:pt x="22848" y="7384"/>
                      </a:lnTo>
                      <a:lnTo>
                        <a:pt x="23084" y="7242"/>
                      </a:lnTo>
                      <a:lnTo>
                        <a:pt x="23344" y="7089"/>
                      </a:lnTo>
                      <a:lnTo>
                        <a:pt x="23734" y="6864"/>
                      </a:lnTo>
                      <a:lnTo>
                        <a:pt x="19977" y="4690"/>
                      </a:lnTo>
                      <a:lnTo>
                        <a:pt x="19717" y="4549"/>
                      </a:lnTo>
                      <a:lnTo>
                        <a:pt x="18949" y="4100"/>
                      </a:lnTo>
                      <a:lnTo>
                        <a:pt x="18689" y="3958"/>
                      </a:lnTo>
                      <a:lnTo>
                        <a:pt x="18146" y="3639"/>
                      </a:lnTo>
                      <a:lnTo>
                        <a:pt x="17898" y="3497"/>
                      </a:lnTo>
                      <a:lnTo>
                        <a:pt x="17095" y="3037"/>
                      </a:lnTo>
                      <a:lnTo>
                        <a:pt x="16847" y="2895"/>
                      </a:lnTo>
                      <a:lnTo>
                        <a:pt x="15665" y="2210"/>
                      </a:lnTo>
                      <a:lnTo>
                        <a:pt x="15405" y="2068"/>
                      </a:lnTo>
                      <a:lnTo>
                        <a:pt x="14933" y="1784"/>
                      </a:lnTo>
                      <a:lnTo>
                        <a:pt x="14673" y="1631"/>
                      </a:lnTo>
                      <a:lnTo>
                        <a:pt x="13043" y="686"/>
                      </a:lnTo>
                      <a:lnTo>
                        <a:pt x="12783" y="544"/>
                      </a:lnTo>
                      <a:lnTo>
                        <a:pt x="11932" y="60"/>
                      </a:lnTo>
                      <a:lnTo>
                        <a:pt x="118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17" name="Google Shape;2717;p36"/>
                <p:cNvGrpSpPr/>
                <p:nvPr/>
              </p:nvGrpSpPr>
              <p:grpSpPr>
                <a:xfrm>
                  <a:off x="6218052" y="-5825649"/>
                  <a:ext cx="6097194" cy="3684662"/>
                  <a:chOff x="6218052" y="-5825649"/>
                  <a:chExt cx="6097194" cy="3684662"/>
                </a:xfrm>
              </p:grpSpPr>
              <p:sp>
                <p:nvSpPr>
                  <p:cNvPr id="2718" name="Google Shape;2718;p36"/>
                  <p:cNvSpPr/>
                  <p:nvPr/>
                </p:nvSpPr>
                <p:spPr>
                  <a:xfrm>
                    <a:off x="6706194" y="-4312884"/>
                    <a:ext cx="1055323" cy="299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9" h="1254" extrusionOk="0">
                        <a:moveTo>
                          <a:pt x="366" y="1"/>
                        </a:moveTo>
                        <a:lnTo>
                          <a:pt x="0" y="202"/>
                        </a:lnTo>
                        <a:lnTo>
                          <a:pt x="2363" y="202"/>
                        </a:lnTo>
                        <a:lnTo>
                          <a:pt x="4158" y="1253"/>
                        </a:lnTo>
                        <a:lnTo>
                          <a:pt x="4418" y="1088"/>
                        </a:lnTo>
                        <a:lnTo>
                          <a:pt x="250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9" name="Google Shape;2719;p36"/>
                  <p:cNvSpPr/>
                  <p:nvPr/>
                </p:nvSpPr>
                <p:spPr>
                  <a:xfrm>
                    <a:off x="6218052" y="-4098426"/>
                    <a:ext cx="1252823" cy="381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6" h="1596" extrusionOk="0">
                        <a:moveTo>
                          <a:pt x="2505" y="1"/>
                        </a:moveTo>
                        <a:lnTo>
                          <a:pt x="0" y="1454"/>
                        </a:lnTo>
                        <a:lnTo>
                          <a:pt x="260" y="1596"/>
                        </a:lnTo>
                        <a:lnTo>
                          <a:pt x="2647" y="225"/>
                        </a:lnTo>
                        <a:lnTo>
                          <a:pt x="3757" y="225"/>
                        </a:lnTo>
                        <a:lnTo>
                          <a:pt x="4927" y="887"/>
                        </a:lnTo>
                        <a:lnTo>
                          <a:pt x="4997" y="934"/>
                        </a:lnTo>
                        <a:lnTo>
                          <a:pt x="5245" y="780"/>
                        </a:lnTo>
                        <a:lnTo>
                          <a:pt x="5175" y="745"/>
                        </a:lnTo>
                        <a:lnTo>
                          <a:pt x="38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20" name="Google Shape;2720;p36"/>
                  <p:cNvGrpSpPr/>
                  <p:nvPr/>
                </p:nvGrpSpPr>
                <p:grpSpPr>
                  <a:xfrm>
                    <a:off x="6751994" y="-5825649"/>
                    <a:ext cx="5563252" cy="3684662"/>
                    <a:chOff x="6751994" y="-5825649"/>
                    <a:chExt cx="5563252" cy="3684662"/>
                  </a:xfrm>
                </p:grpSpPr>
                <p:sp>
                  <p:nvSpPr>
                    <p:cNvPr id="2721" name="Google Shape;2721;p36"/>
                    <p:cNvSpPr/>
                    <p:nvPr/>
                  </p:nvSpPr>
                  <p:spPr>
                    <a:xfrm>
                      <a:off x="7329673" y="-4912773"/>
                      <a:ext cx="3528453" cy="20314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58" h="7230" extrusionOk="0">
                          <a:moveTo>
                            <a:pt x="6226" y="390"/>
                          </a:moveTo>
                          <a:lnTo>
                            <a:pt x="11814" y="3615"/>
                          </a:lnTo>
                          <a:lnTo>
                            <a:pt x="6226" y="6852"/>
                          </a:lnTo>
                          <a:lnTo>
                            <a:pt x="650" y="3627"/>
                          </a:lnTo>
                          <a:lnTo>
                            <a:pt x="6226" y="390"/>
                          </a:lnTo>
                          <a:close/>
                          <a:moveTo>
                            <a:pt x="6261" y="0"/>
                          </a:moveTo>
                          <a:lnTo>
                            <a:pt x="6084" y="95"/>
                          </a:lnTo>
                          <a:lnTo>
                            <a:pt x="5824" y="248"/>
                          </a:lnTo>
                          <a:lnTo>
                            <a:pt x="5588" y="378"/>
                          </a:lnTo>
                          <a:lnTo>
                            <a:pt x="5340" y="532"/>
                          </a:lnTo>
                          <a:lnTo>
                            <a:pt x="4997" y="721"/>
                          </a:lnTo>
                          <a:lnTo>
                            <a:pt x="4749" y="863"/>
                          </a:lnTo>
                          <a:lnTo>
                            <a:pt x="4289" y="1134"/>
                          </a:lnTo>
                          <a:lnTo>
                            <a:pt x="4040" y="1276"/>
                          </a:lnTo>
                          <a:lnTo>
                            <a:pt x="3603" y="1536"/>
                          </a:lnTo>
                          <a:lnTo>
                            <a:pt x="3344" y="1678"/>
                          </a:lnTo>
                          <a:lnTo>
                            <a:pt x="3095" y="1831"/>
                          </a:lnTo>
                          <a:lnTo>
                            <a:pt x="2836" y="1973"/>
                          </a:lnTo>
                          <a:lnTo>
                            <a:pt x="2068" y="2422"/>
                          </a:lnTo>
                          <a:lnTo>
                            <a:pt x="1808" y="2564"/>
                          </a:lnTo>
                          <a:lnTo>
                            <a:pt x="1548" y="2717"/>
                          </a:lnTo>
                          <a:lnTo>
                            <a:pt x="1276" y="2859"/>
                          </a:lnTo>
                          <a:lnTo>
                            <a:pt x="426" y="3343"/>
                          </a:lnTo>
                          <a:lnTo>
                            <a:pt x="178" y="3497"/>
                          </a:lnTo>
                          <a:lnTo>
                            <a:pt x="0" y="3603"/>
                          </a:lnTo>
                          <a:lnTo>
                            <a:pt x="733" y="4029"/>
                          </a:lnTo>
                          <a:lnTo>
                            <a:pt x="981" y="4170"/>
                          </a:lnTo>
                          <a:lnTo>
                            <a:pt x="1607" y="4525"/>
                          </a:lnTo>
                          <a:lnTo>
                            <a:pt x="1855" y="4678"/>
                          </a:lnTo>
                          <a:lnTo>
                            <a:pt x="2576" y="5092"/>
                          </a:lnTo>
                          <a:lnTo>
                            <a:pt x="2836" y="5234"/>
                          </a:lnTo>
                          <a:lnTo>
                            <a:pt x="3403" y="5564"/>
                          </a:lnTo>
                          <a:lnTo>
                            <a:pt x="3662" y="5706"/>
                          </a:lnTo>
                          <a:lnTo>
                            <a:pt x="5316" y="6675"/>
                          </a:lnTo>
                          <a:lnTo>
                            <a:pt x="5564" y="6816"/>
                          </a:lnTo>
                          <a:lnTo>
                            <a:pt x="6273" y="7230"/>
                          </a:lnTo>
                          <a:lnTo>
                            <a:pt x="6616" y="7041"/>
                          </a:lnTo>
                          <a:lnTo>
                            <a:pt x="6876" y="6887"/>
                          </a:lnTo>
                          <a:lnTo>
                            <a:pt x="7714" y="6403"/>
                          </a:lnTo>
                          <a:lnTo>
                            <a:pt x="7974" y="6261"/>
                          </a:lnTo>
                          <a:lnTo>
                            <a:pt x="8423" y="5990"/>
                          </a:lnTo>
                          <a:lnTo>
                            <a:pt x="8683" y="5848"/>
                          </a:lnTo>
                          <a:lnTo>
                            <a:pt x="9061" y="5623"/>
                          </a:lnTo>
                          <a:lnTo>
                            <a:pt x="9309" y="5470"/>
                          </a:lnTo>
                          <a:lnTo>
                            <a:pt x="9581" y="5328"/>
                          </a:lnTo>
                          <a:lnTo>
                            <a:pt x="9829" y="5174"/>
                          </a:lnTo>
                          <a:lnTo>
                            <a:pt x="10821" y="4607"/>
                          </a:lnTo>
                          <a:lnTo>
                            <a:pt x="11069" y="4454"/>
                          </a:lnTo>
                          <a:lnTo>
                            <a:pt x="11542" y="4170"/>
                          </a:lnTo>
                          <a:lnTo>
                            <a:pt x="11814" y="4029"/>
                          </a:lnTo>
                          <a:lnTo>
                            <a:pt x="12558" y="3603"/>
                          </a:lnTo>
                          <a:lnTo>
                            <a:pt x="12180" y="3426"/>
                          </a:lnTo>
                          <a:lnTo>
                            <a:pt x="11932" y="3273"/>
                          </a:lnTo>
                          <a:lnTo>
                            <a:pt x="8707" y="1418"/>
                          </a:lnTo>
                          <a:lnTo>
                            <a:pt x="8459" y="1264"/>
                          </a:lnTo>
                          <a:lnTo>
                            <a:pt x="8270" y="1146"/>
                          </a:lnTo>
                          <a:lnTo>
                            <a:pt x="8010" y="1004"/>
                          </a:lnTo>
                          <a:lnTo>
                            <a:pt x="7443" y="674"/>
                          </a:lnTo>
                          <a:lnTo>
                            <a:pt x="7183" y="532"/>
                          </a:lnTo>
                          <a:lnTo>
                            <a:pt x="626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2" name="Google Shape;2722;p36"/>
                    <p:cNvSpPr/>
                    <p:nvPr/>
                  </p:nvSpPr>
                  <p:spPr>
                    <a:xfrm>
                      <a:off x="6768572" y="-4554254"/>
                      <a:ext cx="1145525" cy="3750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7" h="1335" extrusionOk="0">
                          <a:moveTo>
                            <a:pt x="367" y="0"/>
                          </a:moveTo>
                          <a:lnTo>
                            <a:pt x="1" y="213"/>
                          </a:lnTo>
                          <a:lnTo>
                            <a:pt x="1879" y="213"/>
                          </a:lnTo>
                          <a:lnTo>
                            <a:pt x="3805" y="1335"/>
                          </a:lnTo>
                          <a:lnTo>
                            <a:pt x="4077" y="1181"/>
                          </a:lnTo>
                          <a:lnTo>
                            <a:pt x="202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3" name="Google Shape;2723;p36"/>
                    <p:cNvSpPr/>
                    <p:nvPr/>
                  </p:nvSpPr>
                  <p:spPr>
                    <a:xfrm>
                      <a:off x="7190311" y="-4796732"/>
                      <a:ext cx="1022459" cy="45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9" h="1631" extrusionOk="0">
                          <a:moveTo>
                            <a:pt x="378" y="1"/>
                          </a:moveTo>
                          <a:lnTo>
                            <a:pt x="0" y="202"/>
                          </a:lnTo>
                          <a:lnTo>
                            <a:pt x="922" y="202"/>
                          </a:lnTo>
                          <a:lnTo>
                            <a:pt x="3391" y="1631"/>
                          </a:lnTo>
                          <a:lnTo>
                            <a:pt x="3639" y="1477"/>
                          </a:lnTo>
                          <a:lnTo>
                            <a:pt x="106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4" name="Google Shape;2724;p36"/>
                    <p:cNvSpPr/>
                    <p:nvPr/>
                  </p:nvSpPr>
                  <p:spPr>
                    <a:xfrm>
                      <a:off x="7369571" y="-4902939"/>
                      <a:ext cx="996048" cy="4883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5" h="1738" extrusionOk="0">
                          <a:moveTo>
                            <a:pt x="355" y="1"/>
                          </a:moveTo>
                          <a:lnTo>
                            <a:pt x="0" y="225"/>
                          </a:lnTo>
                          <a:lnTo>
                            <a:pt x="662" y="225"/>
                          </a:lnTo>
                          <a:lnTo>
                            <a:pt x="3284" y="1737"/>
                          </a:lnTo>
                          <a:lnTo>
                            <a:pt x="3544" y="1584"/>
                          </a:lnTo>
                          <a:lnTo>
                            <a:pt x="815" y="13"/>
                          </a:lnTo>
                          <a:lnTo>
                            <a:pt x="35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5" name="Google Shape;2725;p36"/>
                    <p:cNvSpPr/>
                    <p:nvPr/>
                  </p:nvSpPr>
                  <p:spPr>
                    <a:xfrm>
                      <a:off x="7966918" y="-5224932"/>
                      <a:ext cx="601000" cy="700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494" extrusionOk="0">
                          <a:moveTo>
                            <a:pt x="249" y="1"/>
                          </a:moveTo>
                          <a:lnTo>
                            <a:pt x="1" y="143"/>
                          </a:lnTo>
                          <a:lnTo>
                            <a:pt x="272" y="296"/>
                          </a:lnTo>
                          <a:lnTo>
                            <a:pt x="272" y="1548"/>
                          </a:lnTo>
                          <a:lnTo>
                            <a:pt x="1879" y="2493"/>
                          </a:lnTo>
                          <a:lnTo>
                            <a:pt x="2139" y="2352"/>
                          </a:lnTo>
                          <a:lnTo>
                            <a:pt x="627" y="1477"/>
                          </a:lnTo>
                          <a:lnTo>
                            <a:pt x="627" y="202"/>
                          </a:lnTo>
                          <a:lnTo>
                            <a:pt x="24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6" name="Google Shape;2726;p36"/>
                    <p:cNvSpPr/>
                    <p:nvPr/>
                  </p:nvSpPr>
                  <p:spPr>
                    <a:xfrm>
                      <a:off x="8166128" y="-5344345"/>
                      <a:ext cx="601000" cy="703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505" extrusionOk="0">
                          <a:moveTo>
                            <a:pt x="272" y="1"/>
                          </a:moveTo>
                          <a:lnTo>
                            <a:pt x="0" y="142"/>
                          </a:lnTo>
                          <a:lnTo>
                            <a:pt x="272" y="308"/>
                          </a:lnTo>
                          <a:lnTo>
                            <a:pt x="272" y="1560"/>
                          </a:lnTo>
                          <a:lnTo>
                            <a:pt x="1890" y="2505"/>
                          </a:lnTo>
                          <a:lnTo>
                            <a:pt x="2139" y="2363"/>
                          </a:lnTo>
                          <a:lnTo>
                            <a:pt x="638" y="1477"/>
                          </a:lnTo>
                          <a:lnTo>
                            <a:pt x="638" y="213"/>
                          </a:lnTo>
                          <a:lnTo>
                            <a:pt x="27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7" name="Google Shape;2727;p36"/>
                    <p:cNvSpPr/>
                    <p:nvPr/>
                  </p:nvSpPr>
                  <p:spPr>
                    <a:xfrm>
                      <a:off x="8418441" y="-5825649"/>
                      <a:ext cx="690630" cy="1085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" h="3864" extrusionOk="0">
                          <a:moveTo>
                            <a:pt x="2351" y="1"/>
                          </a:moveTo>
                          <a:lnTo>
                            <a:pt x="2103" y="142"/>
                          </a:lnTo>
                          <a:lnTo>
                            <a:pt x="2103" y="426"/>
                          </a:lnTo>
                          <a:lnTo>
                            <a:pt x="0" y="1631"/>
                          </a:lnTo>
                          <a:lnTo>
                            <a:pt x="0" y="2954"/>
                          </a:lnTo>
                          <a:lnTo>
                            <a:pt x="1595" y="3864"/>
                          </a:lnTo>
                          <a:lnTo>
                            <a:pt x="1855" y="3722"/>
                          </a:lnTo>
                          <a:lnTo>
                            <a:pt x="378" y="2859"/>
                          </a:lnTo>
                          <a:lnTo>
                            <a:pt x="378" y="1725"/>
                          </a:lnTo>
                          <a:lnTo>
                            <a:pt x="2457" y="509"/>
                          </a:lnTo>
                          <a:lnTo>
                            <a:pt x="2457" y="60"/>
                          </a:lnTo>
                          <a:lnTo>
                            <a:pt x="23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8" name="Google Shape;2728;p36"/>
                    <p:cNvSpPr/>
                    <p:nvPr/>
                  </p:nvSpPr>
                  <p:spPr>
                    <a:xfrm>
                      <a:off x="8577752" y="-5672801"/>
                      <a:ext cx="846570" cy="853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3" h="3037" extrusionOk="0">
                          <a:moveTo>
                            <a:pt x="2741" y="0"/>
                          </a:moveTo>
                          <a:lnTo>
                            <a:pt x="0" y="1571"/>
                          </a:lnTo>
                          <a:lnTo>
                            <a:pt x="0" y="2150"/>
                          </a:lnTo>
                          <a:lnTo>
                            <a:pt x="1524" y="3036"/>
                          </a:lnTo>
                          <a:lnTo>
                            <a:pt x="1784" y="2894"/>
                          </a:lnTo>
                          <a:lnTo>
                            <a:pt x="366" y="2067"/>
                          </a:lnTo>
                          <a:lnTo>
                            <a:pt x="366" y="1666"/>
                          </a:lnTo>
                          <a:lnTo>
                            <a:pt x="3013" y="142"/>
                          </a:lnTo>
                          <a:lnTo>
                            <a:pt x="274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9" name="Google Shape;2729;p36"/>
                    <p:cNvSpPr/>
                    <p:nvPr/>
                  </p:nvSpPr>
                  <p:spPr>
                    <a:xfrm>
                      <a:off x="9799138" y="-3402552"/>
                      <a:ext cx="727157" cy="667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88" h="2375" extrusionOk="0">
                          <a:moveTo>
                            <a:pt x="260" y="0"/>
                          </a:moveTo>
                          <a:lnTo>
                            <a:pt x="0" y="142"/>
                          </a:lnTo>
                          <a:lnTo>
                            <a:pt x="2221" y="1430"/>
                          </a:lnTo>
                          <a:lnTo>
                            <a:pt x="2221" y="2375"/>
                          </a:lnTo>
                          <a:lnTo>
                            <a:pt x="2588" y="2162"/>
                          </a:lnTo>
                          <a:lnTo>
                            <a:pt x="2588" y="1335"/>
                          </a:lnTo>
                          <a:lnTo>
                            <a:pt x="260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0" name="Google Shape;2730;p36"/>
                    <p:cNvSpPr/>
                    <p:nvPr/>
                  </p:nvSpPr>
                  <p:spPr>
                    <a:xfrm>
                      <a:off x="9945244" y="-3492182"/>
                      <a:ext cx="796838" cy="6307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" h="2245" extrusionOk="0">
                          <a:moveTo>
                            <a:pt x="272" y="0"/>
                          </a:moveTo>
                          <a:lnTo>
                            <a:pt x="0" y="154"/>
                          </a:lnTo>
                          <a:lnTo>
                            <a:pt x="2469" y="1583"/>
                          </a:lnTo>
                          <a:lnTo>
                            <a:pt x="2469" y="2245"/>
                          </a:lnTo>
                          <a:lnTo>
                            <a:pt x="2835" y="2044"/>
                          </a:lnTo>
                          <a:lnTo>
                            <a:pt x="2835" y="1501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1" name="Google Shape;2731;p36"/>
                    <p:cNvSpPr/>
                    <p:nvPr/>
                  </p:nvSpPr>
                  <p:spPr>
                    <a:xfrm>
                      <a:off x="9606672" y="-3312922"/>
                      <a:ext cx="634155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7" h="2588" extrusionOk="0">
                          <a:moveTo>
                            <a:pt x="248" y="0"/>
                          </a:moveTo>
                          <a:lnTo>
                            <a:pt x="0" y="166"/>
                          </a:lnTo>
                          <a:lnTo>
                            <a:pt x="1501" y="1040"/>
                          </a:lnTo>
                          <a:lnTo>
                            <a:pt x="1501" y="2292"/>
                          </a:lnTo>
                          <a:lnTo>
                            <a:pt x="2008" y="2587"/>
                          </a:lnTo>
                          <a:lnTo>
                            <a:pt x="2257" y="2434"/>
                          </a:lnTo>
                          <a:lnTo>
                            <a:pt x="1867" y="2197"/>
                          </a:lnTo>
                          <a:lnTo>
                            <a:pt x="1867" y="945"/>
                          </a:lnTo>
                          <a:lnTo>
                            <a:pt x="24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2" name="Google Shape;2732;p36"/>
                    <p:cNvSpPr/>
                    <p:nvPr/>
                  </p:nvSpPr>
                  <p:spPr>
                    <a:xfrm>
                      <a:off x="9404091" y="-3193509"/>
                      <a:ext cx="637527" cy="723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576" extrusionOk="0">
                          <a:moveTo>
                            <a:pt x="249" y="0"/>
                          </a:moveTo>
                          <a:lnTo>
                            <a:pt x="1" y="154"/>
                          </a:lnTo>
                          <a:lnTo>
                            <a:pt x="1501" y="1028"/>
                          </a:lnTo>
                          <a:lnTo>
                            <a:pt x="1501" y="2280"/>
                          </a:lnTo>
                          <a:lnTo>
                            <a:pt x="1997" y="2576"/>
                          </a:lnTo>
                          <a:lnTo>
                            <a:pt x="2269" y="2422"/>
                          </a:lnTo>
                          <a:lnTo>
                            <a:pt x="1867" y="2186"/>
                          </a:lnTo>
                          <a:lnTo>
                            <a:pt x="1867" y="934"/>
                          </a:lnTo>
                          <a:lnTo>
                            <a:pt x="24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3" name="Google Shape;2733;p36"/>
                    <p:cNvSpPr/>
                    <p:nvPr/>
                  </p:nvSpPr>
                  <p:spPr>
                    <a:xfrm>
                      <a:off x="8717114" y="-3017621"/>
                      <a:ext cx="876353" cy="8766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9" h="3120" extrusionOk="0">
                          <a:moveTo>
                            <a:pt x="1595" y="1"/>
                          </a:moveTo>
                          <a:lnTo>
                            <a:pt x="1347" y="142"/>
                          </a:lnTo>
                          <a:lnTo>
                            <a:pt x="1631" y="320"/>
                          </a:lnTo>
                          <a:lnTo>
                            <a:pt x="2765" y="969"/>
                          </a:lnTo>
                          <a:lnTo>
                            <a:pt x="2765" y="1371"/>
                          </a:lnTo>
                          <a:lnTo>
                            <a:pt x="0" y="2954"/>
                          </a:lnTo>
                          <a:lnTo>
                            <a:pt x="272" y="3119"/>
                          </a:lnTo>
                          <a:lnTo>
                            <a:pt x="3119" y="1465"/>
                          </a:lnTo>
                          <a:lnTo>
                            <a:pt x="3119" y="887"/>
                          </a:lnTo>
                          <a:lnTo>
                            <a:pt x="1890" y="166"/>
                          </a:lnTo>
                          <a:lnTo>
                            <a:pt x="159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4" name="Google Shape;2734;p36"/>
                    <p:cNvSpPr/>
                    <p:nvPr/>
                  </p:nvSpPr>
                  <p:spPr>
                    <a:xfrm>
                      <a:off x="9257986" y="-5367666"/>
                      <a:ext cx="697374" cy="6909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82" h="2459" extrusionOk="0">
                          <a:moveTo>
                            <a:pt x="2210" y="1"/>
                          </a:moveTo>
                          <a:lnTo>
                            <a:pt x="1383" y="473"/>
                          </a:lnTo>
                          <a:lnTo>
                            <a:pt x="1383" y="1501"/>
                          </a:lnTo>
                          <a:lnTo>
                            <a:pt x="1" y="2304"/>
                          </a:lnTo>
                          <a:lnTo>
                            <a:pt x="261" y="2458"/>
                          </a:lnTo>
                          <a:lnTo>
                            <a:pt x="1761" y="1584"/>
                          </a:lnTo>
                          <a:lnTo>
                            <a:pt x="1761" y="568"/>
                          </a:lnTo>
                          <a:lnTo>
                            <a:pt x="2482" y="154"/>
                          </a:lnTo>
                          <a:lnTo>
                            <a:pt x="2210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5" name="Google Shape;2735;p36"/>
                    <p:cNvSpPr/>
                    <p:nvPr/>
                  </p:nvSpPr>
                  <p:spPr>
                    <a:xfrm>
                      <a:off x="9520414" y="-5284498"/>
                      <a:ext cx="694002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0" h="2588" extrusionOk="0">
                          <a:moveTo>
                            <a:pt x="2209" y="0"/>
                          </a:moveTo>
                          <a:lnTo>
                            <a:pt x="1382" y="485"/>
                          </a:lnTo>
                          <a:lnTo>
                            <a:pt x="1382" y="1630"/>
                          </a:lnTo>
                          <a:lnTo>
                            <a:pt x="0" y="2422"/>
                          </a:lnTo>
                          <a:lnTo>
                            <a:pt x="260" y="2587"/>
                          </a:lnTo>
                          <a:lnTo>
                            <a:pt x="1748" y="1713"/>
                          </a:lnTo>
                          <a:lnTo>
                            <a:pt x="1748" y="579"/>
                          </a:lnTo>
                          <a:lnTo>
                            <a:pt x="2469" y="154"/>
                          </a:lnTo>
                          <a:lnTo>
                            <a:pt x="22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6" name="Google Shape;2736;p36"/>
                    <p:cNvSpPr/>
                    <p:nvPr/>
                  </p:nvSpPr>
                  <p:spPr>
                    <a:xfrm>
                      <a:off x="9835665" y="-4843092"/>
                      <a:ext cx="1019368" cy="4017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28" h="1430" extrusionOk="0">
                          <a:moveTo>
                            <a:pt x="3379" y="0"/>
                          </a:moveTo>
                          <a:lnTo>
                            <a:pt x="2552" y="473"/>
                          </a:lnTo>
                          <a:lnTo>
                            <a:pt x="1418" y="473"/>
                          </a:lnTo>
                          <a:lnTo>
                            <a:pt x="0" y="1288"/>
                          </a:lnTo>
                          <a:lnTo>
                            <a:pt x="248" y="1430"/>
                          </a:lnTo>
                          <a:lnTo>
                            <a:pt x="1560" y="674"/>
                          </a:lnTo>
                          <a:lnTo>
                            <a:pt x="2694" y="674"/>
                          </a:lnTo>
                          <a:lnTo>
                            <a:pt x="3627" y="142"/>
                          </a:lnTo>
                          <a:lnTo>
                            <a:pt x="337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7" name="Google Shape;2737;p36"/>
                    <p:cNvSpPr/>
                    <p:nvPr/>
                  </p:nvSpPr>
                  <p:spPr>
                    <a:xfrm>
                      <a:off x="9653033" y="-5018980"/>
                      <a:ext cx="913161" cy="531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50" h="1891" extrusionOk="0">
                          <a:moveTo>
                            <a:pt x="2978" y="0"/>
                          </a:moveTo>
                          <a:lnTo>
                            <a:pt x="1" y="1737"/>
                          </a:lnTo>
                          <a:lnTo>
                            <a:pt x="249" y="1890"/>
                          </a:lnTo>
                          <a:lnTo>
                            <a:pt x="3249" y="154"/>
                          </a:lnTo>
                          <a:lnTo>
                            <a:pt x="29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8" name="Google Shape;2738;p36"/>
                    <p:cNvSpPr/>
                    <p:nvPr/>
                  </p:nvSpPr>
                  <p:spPr>
                    <a:xfrm>
                      <a:off x="10061285" y="-4713564"/>
                      <a:ext cx="102274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40" h="1442" extrusionOk="0">
                          <a:moveTo>
                            <a:pt x="3367" y="0"/>
                          </a:moveTo>
                          <a:lnTo>
                            <a:pt x="2481" y="508"/>
                          </a:lnTo>
                          <a:lnTo>
                            <a:pt x="1347" y="508"/>
                          </a:lnTo>
                          <a:lnTo>
                            <a:pt x="1" y="1276"/>
                          </a:lnTo>
                          <a:lnTo>
                            <a:pt x="249" y="1441"/>
                          </a:lnTo>
                          <a:lnTo>
                            <a:pt x="1501" y="721"/>
                          </a:lnTo>
                          <a:lnTo>
                            <a:pt x="2635" y="721"/>
                          </a:lnTo>
                          <a:lnTo>
                            <a:pt x="3639" y="142"/>
                          </a:lnTo>
                          <a:lnTo>
                            <a:pt x="3367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9" name="Google Shape;2739;p36"/>
                    <p:cNvSpPr/>
                    <p:nvPr/>
                  </p:nvSpPr>
                  <p:spPr>
                    <a:xfrm>
                      <a:off x="10270329" y="-4547791"/>
                      <a:ext cx="1099164" cy="3588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2" h="1277" extrusionOk="0">
                          <a:moveTo>
                            <a:pt x="3651" y="1"/>
                          </a:moveTo>
                          <a:lnTo>
                            <a:pt x="3084" y="320"/>
                          </a:lnTo>
                          <a:lnTo>
                            <a:pt x="1407" y="320"/>
                          </a:lnTo>
                          <a:lnTo>
                            <a:pt x="1" y="1135"/>
                          </a:lnTo>
                          <a:lnTo>
                            <a:pt x="261" y="1277"/>
                          </a:lnTo>
                          <a:lnTo>
                            <a:pt x="1548" y="544"/>
                          </a:lnTo>
                          <a:lnTo>
                            <a:pt x="3238" y="544"/>
                          </a:lnTo>
                          <a:lnTo>
                            <a:pt x="3911" y="142"/>
                          </a:lnTo>
                          <a:lnTo>
                            <a:pt x="36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0" name="Google Shape;2740;p36"/>
                    <p:cNvSpPr/>
                    <p:nvPr/>
                  </p:nvSpPr>
                  <p:spPr>
                    <a:xfrm>
                      <a:off x="10482744" y="-4348583"/>
                      <a:ext cx="1832503" cy="558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22" h="1986" extrusionOk="0">
                          <a:moveTo>
                            <a:pt x="1478" y="1"/>
                          </a:moveTo>
                          <a:lnTo>
                            <a:pt x="1" y="851"/>
                          </a:lnTo>
                          <a:lnTo>
                            <a:pt x="249" y="1005"/>
                          </a:lnTo>
                          <a:lnTo>
                            <a:pt x="1619" y="201"/>
                          </a:lnTo>
                          <a:lnTo>
                            <a:pt x="3191" y="201"/>
                          </a:lnTo>
                          <a:lnTo>
                            <a:pt x="6274" y="1985"/>
                          </a:lnTo>
                          <a:lnTo>
                            <a:pt x="6522" y="1843"/>
                          </a:lnTo>
                          <a:lnTo>
                            <a:pt x="333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1" name="Google Shape;2741;p36"/>
                    <p:cNvSpPr/>
                    <p:nvPr/>
                  </p:nvSpPr>
                  <p:spPr>
                    <a:xfrm>
                      <a:off x="10652170" y="-4209221"/>
                      <a:ext cx="1523714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3" h="1785" extrusionOk="0">
                          <a:moveTo>
                            <a:pt x="1394" y="1"/>
                          </a:moveTo>
                          <a:lnTo>
                            <a:pt x="0" y="816"/>
                          </a:lnTo>
                          <a:lnTo>
                            <a:pt x="260" y="958"/>
                          </a:lnTo>
                          <a:lnTo>
                            <a:pt x="1560" y="213"/>
                          </a:lnTo>
                          <a:lnTo>
                            <a:pt x="2446" y="213"/>
                          </a:lnTo>
                          <a:lnTo>
                            <a:pt x="5163" y="1784"/>
                          </a:lnTo>
                          <a:lnTo>
                            <a:pt x="5423" y="1631"/>
                          </a:lnTo>
                          <a:lnTo>
                            <a:pt x="259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2" name="Google Shape;2742;p36"/>
                    <p:cNvSpPr/>
                    <p:nvPr/>
                  </p:nvSpPr>
                  <p:spPr>
                    <a:xfrm>
                      <a:off x="10303764" y="-3691391"/>
                      <a:ext cx="1151987" cy="3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00" h="1419" extrusionOk="0">
                          <a:moveTo>
                            <a:pt x="248" y="1"/>
                          </a:moveTo>
                          <a:lnTo>
                            <a:pt x="0" y="154"/>
                          </a:lnTo>
                          <a:lnTo>
                            <a:pt x="1240" y="875"/>
                          </a:lnTo>
                          <a:lnTo>
                            <a:pt x="2906" y="875"/>
                          </a:lnTo>
                          <a:lnTo>
                            <a:pt x="3839" y="1418"/>
                          </a:lnTo>
                          <a:lnTo>
                            <a:pt x="4099" y="1276"/>
                          </a:lnTo>
                          <a:lnTo>
                            <a:pt x="3060" y="674"/>
                          </a:lnTo>
                          <a:lnTo>
                            <a:pt x="1406" y="674"/>
                          </a:lnTo>
                          <a:lnTo>
                            <a:pt x="248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3" name="Google Shape;2743;p36"/>
                    <p:cNvSpPr/>
                    <p:nvPr/>
                  </p:nvSpPr>
                  <p:spPr>
                    <a:xfrm>
                      <a:off x="10486115" y="-3817547"/>
                      <a:ext cx="117868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95" h="1442" extrusionOk="0">
                          <a:moveTo>
                            <a:pt x="261" y="1"/>
                          </a:moveTo>
                          <a:lnTo>
                            <a:pt x="1" y="142"/>
                          </a:lnTo>
                          <a:lnTo>
                            <a:pt x="1253" y="851"/>
                          </a:lnTo>
                          <a:lnTo>
                            <a:pt x="2919" y="851"/>
                          </a:lnTo>
                          <a:lnTo>
                            <a:pt x="3923" y="1442"/>
                          </a:lnTo>
                          <a:lnTo>
                            <a:pt x="4194" y="1300"/>
                          </a:lnTo>
                          <a:lnTo>
                            <a:pt x="3072" y="650"/>
                          </a:lnTo>
                          <a:lnTo>
                            <a:pt x="1395" y="650"/>
                          </a:lnTo>
                          <a:lnTo>
                            <a:pt x="26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4" name="Google Shape;2744;p36"/>
                    <p:cNvSpPr/>
                    <p:nvPr/>
                  </p:nvSpPr>
                  <p:spPr>
                    <a:xfrm>
                      <a:off x="7747760" y="-3362654"/>
                      <a:ext cx="637527" cy="657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340" extrusionOk="0">
                          <a:moveTo>
                            <a:pt x="2009" y="0"/>
                          </a:moveTo>
                          <a:lnTo>
                            <a:pt x="1879" y="71"/>
                          </a:lnTo>
                          <a:lnTo>
                            <a:pt x="521" y="862"/>
                          </a:lnTo>
                          <a:lnTo>
                            <a:pt x="521" y="1878"/>
                          </a:lnTo>
                          <a:lnTo>
                            <a:pt x="1" y="2185"/>
                          </a:lnTo>
                          <a:lnTo>
                            <a:pt x="249" y="2339"/>
                          </a:lnTo>
                          <a:lnTo>
                            <a:pt x="887" y="1961"/>
                          </a:lnTo>
                          <a:lnTo>
                            <a:pt x="887" y="945"/>
                          </a:lnTo>
                          <a:lnTo>
                            <a:pt x="2127" y="224"/>
                          </a:lnTo>
                          <a:lnTo>
                            <a:pt x="2269" y="154"/>
                          </a:lnTo>
                          <a:lnTo>
                            <a:pt x="20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5" name="Google Shape;2745;p36"/>
                    <p:cNvSpPr/>
                    <p:nvPr/>
                  </p:nvSpPr>
                  <p:spPr>
                    <a:xfrm>
                      <a:off x="7538717" y="-3498925"/>
                      <a:ext cx="611115" cy="677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75" h="2411" extrusionOk="0">
                          <a:moveTo>
                            <a:pt x="1926" y="1"/>
                          </a:moveTo>
                          <a:lnTo>
                            <a:pt x="1773" y="83"/>
                          </a:lnTo>
                          <a:lnTo>
                            <a:pt x="438" y="875"/>
                          </a:lnTo>
                          <a:lnTo>
                            <a:pt x="438" y="2009"/>
                          </a:lnTo>
                          <a:lnTo>
                            <a:pt x="1" y="2245"/>
                          </a:lnTo>
                          <a:lnTo>
                            <a:pt x="272" y="2411"/>
                          </a:lnTo>
                          <a:lnTo>
                            <a:pt x="804" y="2092"/>
                          </a:lnTo>
                          <a:lnTo>
                            <a:pt x="804" y="958"/>
                          </a:lnTo>
                          <a:lnTo>
                            <a:pt x="2044" y="237"/>
                          </a:lnTo>
                          <a:lnTo>
                            <a:pt x="2174" y="142"/>
                          </a:lnTo>
                          <a:lnTo>
                            <a:pt x="192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6" name="Google Shape;2746;p36"/>
                    <p:cNvSpPr/>
                    <p:nvPr/>
                  </p:nvSpPr>
                  <p:spPr>
                    <a:xfrm>
                      <a:off x="7870545" y="-3037570"/>
                      <a:ext cx="1026112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2" h="1442" extrusionOk="0">
                          <a:moveTo>
                            <a:pt x="3403" y="1"/>
                          </a:moveTo>
                          <a:lnTo>
                            <a:pt x="3344" y="24"/>
                          </a:lnTo>
                          <a:lnTo>
                            <a:pt x="2092" y="745"/>
                          </a:lnTo>
                          <a:lnTo>
                            <a:pt x="946" y="745"/>
                          </a:lnTo>
                          <a:lnTo>
                            <a:pt x="1" y="1288"/>
                          </a:lnTo>
                          <a:lnTo>
                            <a:pt x="273" y="1442"/>
                          </a:lnTo>
                          <a:lnTo>
                            <a:pt x="1100" y="958"/>
                          </a:lnTo>
                          <a:lnTo>
                            <a:pt x="2234" y="958"/>
                          </a:lnTo>
                          <a:lnTo>
                            <a:pt x="3592" y="178"/>
                          </a:lnTo>
                          <a:lnTo>
                            <a:pt x="3651" y="142"/>
                          </a:lnTo>
                          <a:lnTo>
                            <a:pt x="340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7" name="Google Shape;2747;p36"/>
                    <p:cNvSpPr/>
                    <p:nvPr/>
                  </p:nvSpPr>
                  <p:spPr>
                    <a:xfrm>
                      <a:off x="6751994" y="-3661608"/>
                      <a:ext cx="1128948" cy="382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18" h="1360" extrusionOk="0">
                          <a:moveTo>
                            <a:pt x="3746" y="1"/>
                          </a:moveTo>
                          <a:lnTo>
                            <a:pt x="3604" y="95"/>
                          </a:lnTo>
                          <a:lnTo>
                            <a:pt x="2470" y="757"/>
                          </a:lnTo>
                          <a:lnTo>
                            <a:pt x="781" y="757"/>
                          </a:lnTo>
                          <a:lnTo>
                            <a:pt x="1" y="1194"/>
                          </a:lnTo>
                          <a:lnTo>
                            <a:pt x="249" y="1359"/>
                          </a:lnTo>
                          <a:lnTo>
                            <a:pt x="934" y="958"/>
                          </a:lnTo>
                          <a:lnTo>
                            <a:pt x="2612" y="958"/>
                          </a:lnTo>
                          <a:lnTo>
                            <a:pt x="3852" y="237"/>
                          </a:lnTo>
                          <a:lnTo>
                            <a:pt x="4017" y="154"/>
                          </a:lnTo>
                          <a:lnTo>
                            <a:pt x="374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48" name="Google Shape;2748;p36"/>
                  <p:cNvSpPr/>
                  <p:nvPr/>
                </p:nvSpPr>
                <p:spPr>
                  <a:xfrm>
                    <a:off x="6598965" y="-3776740"/>
                    <a:ext cx="1021412" cy="28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7" h="1182" extrusionOk="0">
                        <a:moveTo>
                          <a:pt x="4017" y="0"/>
                        </a:moveTo>
                        <a:lnTo>
                          <a:pt x="3887" y="71"/>
                        </a:lnTo>
                        <a:lnTo>
                          <a:pt x="2516" y="875"/>
                        </a:lnTo>
                        <a:lnTo>
                          <a:pt x="284" y="875"/>
                        </a:lnTo>
                        <a:lnTo>
                          <a:pt x="0" y="1028"/>
                        </a:lnTo>
                        <a:lnTo>
                          <a:pt x="272" y="1182"/>
                        </a:lnTo>
                        <a:lnTo>
                          <a:pt x="437" y="1075"/>
                        </a:lnTo>
                        <a:lnTo>
                          <a:pt x="2658" y="1075"/>
                        </a:lnTo>
                        <a:lnTo>
                          <a:pt x="4135" y="225"/>
                        </a:lnTo>
                        <a:lnTo>
                          <a:pt x="4277" y="142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49" name="Google Shape;2749;p36"/>
                <p:cNvSpPr/>
                <p:nvPr/>
              </p:nvSpPr>
              <p:spPr>
                <a:xfrm>
                  <a:off x="9098674" y="-3897062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6"/>
                <p:cNvSpPr/>
                <p:nvPr/>
              </p:nvSpPr>
              <p:spPr>
                <a:xfrm>
                  <a:off x="5759604" y="-3887249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6"/>
                <p:cNvSpPr/>
                <p:nvPr/>
              </p:nvSpPr>
              <p:spPr>
                <a:xfrm>
                  <a:off x="9110448" y="-3887249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2" name="Google Shape;2752;p36"/>
              <p:cNvGrpSpPr/>
              <p:nvPr/>
            </p:nvGrpSpPr>
            <p:grpSpPr>
              <a:xfrm>
                <a:off x="8089717" y="-4595005"/>
                <a:ext cx="2008332" cy="1275914"/>
                <a:chOff x="8089717" y="-4595005"/>
                <a:chExt cx="2008332" cy="1275914"/>
              </a:xfrm>
            </p:grpSpPr>
            <p:sp>
              <p:nvSpPr>
                <p:cNvPr id="2753" name="Google Shape;2753;p36"/>
                <p:cNvSpPr/>
                <p:nvPr/>
              </p:nvSpPr>
              <p:spPr>
                <a:xfrm>
                  <a:off x="9941872" y="-3980229"/>
                  <a:ext cx="36807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592" extrusionOk="0">
                      <a:moveTo>
                        <a:pt x="130" y="1"/>
                      </a:moveTo>
                      <a:cubicBezTo>
                        <a:pt x="130" y="72"/>
                        <a:pt x="71" y="143"/>
                        <a:pt x="0" y="190"/>
                      </a:cubicBezTo>
                      <a:lnTo>
                        <a:pt x="0" y="591"/>
                      </a:lnTo>
                      <a:cubicBezTo>
                        <a:pt x="83" y="532"/>
                        <a:pt x="130" y="473"/>
                        <a:pt x="130" y="402"/>
                      </a:cubicBez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6"/>
                <p:cNvSpPr/>
                <p:nvPr/>
              </p:nvSpPr>
              <p:spPr>
                <a:xfrm>
                  <a:off x="8207150" y="-3980229"/>
                  <a:ext cx="38774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592" extrusionOk="0">
                      <a:moveTo>
                        <a:pt x="8" y="1"/>
                      </a:moveTo>
                      <a:cubicBezTo>
                        <a:pt x="1" y="22"/>
                        <a:pt x="1" y="44"/>
                        <a:pt x="8" y="65"/>
                      </a:cubicBezTo>
                      <a:lnTo>
                        <a:pt x="8" y="65"/>
                      </a:lnTo>
                      <a:lnTo>
                        <a:pt x="8" y="1"/>
                      </a:lnTo>
                      <a:close/>
                      <a:moveTo>
                        <a:pt x="8" y="65"/>
                      </a:moveTo>
                      <a:lnTo>
                        <a:pt x="8" y="402"/>
                      </a:lnTo>
                      <a:cubicBezTo>
                        <a:pt x="8" y="473"/>
                        <a:pt x="43" y="532"/>
                        <a:pt x="138" y="591"/>
                      </a:cubicBezTo>
                      <a:lnTo>
                        <a:pt x="138" y="190"/>
                      </a:lnTo>
                      <a:cubicBezTo>
                        <a:pt x="72" y="157"/>
                        <a:pt x="23" y="112"/>
                        <a:pt x="8" y="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6"/>
                <p:cNvSpPr/>
                <p:nvPr/>
              </p:nvSpPr>
              <p:spPr>
                <a:xfrm>
                  <a:off x="9193355" y="-3930501"/>
                  <a:ext cx="750478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950" extrusionOk="0">
                      <a:moveTo>
                        <a:pt x="2671" y="1"/>
                      </a:moveTo>
                      <a:lnTo>
                        <a:pt x="1" y="1548"/>
                      </a:lnTo>
                      <a:lnTo>
                        <a:pt x="1" y="1950"/>
                      </a:lnTo>
                      <a:lnTo>
                        <a:pt x="2671" y="402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6"/>
                <p:cNvSpPr/>
                <p:nvPr/>
              </p:nvSpPr>
              <p:spPr>
                <a:xfrm>
                  <a:off x="8245643" y="-3927126"/>
                  <a:ext cx="753849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950" extrusionOk="0">
                      <a:moveTo>
                        <a:pt x="1" y="1"/>
                      </a:moveTo>
                      <a:lnTo>
                        <a:pt x="1" y="402"/>
                      </a:lnTo>
                      <a:lnTo>
                        <a:pt x="2682" y="1950"/>
                      </a:lnTo>
                      <a:lnTo>
                        <a:pt x="2682" y="154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6"/>
                <p:cNvSpPr/>
                <p:nvPr/>
              </p:nvSpPr>
              <p:spPr>
                <a:xfrm>
                  <a:off x="8999210" y="-3492182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6"/>
                <p:cNvSpPr/>
                <p:nvPr/>
              </p:nvSpPr>
              <p:spPr>
                <a:xfrm>
                  <a:off x="9938500" y="-4079693"/>
                  <a:ext cx="36807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414" extrusionOk="0">
                      <a:moveTo>
                        <a:pt x="131" y="0"/>
                      </a:moveTo>
                      <a:cubicBezTo>
                        <a:pt x="131" y="59"/>
                        <a:pt x="83" y="130"/>
                        <a:pt x="1" y="189"/>
                      </a:cubicBezTo>
                      <a:lnTo>
                        <a:pt x="1" y="414"/>
                      </a:lnTo>
                      <a:cubicBezTo>
                        <a:pt x="83" y="355"/>
                        <a:pt x="131" y="296"/>
                        <a:pt x="131" y="225"/>
                      </a:cubicBez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6"/>
                <p:cNvSpPr/>
                <p:nvPr/>
              </p:nvSpPr>
              <p:spPr>
                <a:xfrm>
                  <a:off x="8207150" y="-4079693"/>
                  <a:ext cx="38774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414" extrusionOk="0">
                      <a:moveTo>
                        <a:pt x="8" y="0"/>
                      </a:moveTo>
                      <a:cubicBezTo>
                        <a:pt x="1" y="18"/>
                        <a:pt x="1" y="37"/>
                        <a:pt x="8" y="57"/>
                      </a:cubicBezTo>
                      <a:lnTo>
                        <a:pt x="8" y="57"/>
                      </a:lnTo>
                      <a:lnTo>
                        <a:pt x="8" y="0"/>
                      </a:lnTo>
                      <a:close/>
                      <a:moveTo>
                        <a:pt x="8" y="57"/>
                      </a:moveTo>
                      <a:lnTo>
                        <a:pt x="8" y="225"/>
                      </a:lnTo>
                      <a:cubicBezTo>
                        <a:pt x="8" y="296"/>
                        <a:pt x="43" y="355"/>
                        <a:pt x="138" y="414"/>
                      </a:cubicBezTo>
                      <a:lnTo>
                        <a:pt x="138" y="189"/>
                      </a:lnTo>
                      <a:cubicBezTo>
                        <a:pt x="72" y="148"/>
                        <a:pt x="23" y="101"/>
                        <a:pt x="8" y="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36"/>
                <p:cNvSpPr/>
                <p:nvPr/>
              </p:nvSpPr>
              <p:spPr>
                <a:xfrm>
                  <a:off x="9188305" y="-4026589"/>
                  <a:ext cx="750478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773" extrusionOk="0">
                      <a:moveTo>
                        <a:pt x="2671" y="0"/>
                      </a:moveTo>
                      <a:lnTo>
                        <a:pt x="1" y="1548"/>
                      </a:lnTo>
                      <a:lnTo>
                        <a:pt x="1" y="1772"/>
                      </a:lnTo>
                      <a:lnTo>
                        <a:pt x="2671" y="225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36"/>
                <p:cNvSpPr/>
                <p:nvPr/>
              </p:nvSpPr>
              <p:spPr>
                <a:xfrm>
                  <a:off x="8249005" y="-4023214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36"/>
                <p:cNvSpPr/>
                <p:nvPr/>
              </p:nvSpPr>
              <p:spPr>
                <a:xfrm>
                  <a:off x="8999210" y="-3591927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36"/>
                <p:cNvSpPr/>
                <p:nvPr/>
              </p:nvSpPr>
              <p:spPr>
                <a:xfrm>
                  <a:off x="8999210" y="-3486707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36"/>
                <p:cNvSpPr/>
                <p:nvPr/>
              </p:nvSpPr>
              <p:spPr>
                <a:xfrm>
                  <a:off x="8999210" y="-3586452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6"/>
                <p:cNvSpPr/>
                <p:nvPr/>
              </p:nvSpPr>
              <p:spPr>
                <a:xfrm>
                  <a:off x="8238893" y="-4025039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66" name="Google Shape;2766;p36"/>
                <p:cNvGrpSpPr/>
                <p:nvPr/>
              </p:nvGrpSpPr>
              <p:grpSpPr>
                <a:xfrm>
                  <a:off x="808971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767" name="Google Shape;2767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68" name="Google Shape;27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69" name="Google Shape;27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0" name="Google Shape;27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1" name="Google Shape;27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2" name="Google Shape;27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3" name="Google Shape;27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4" name="Google Shape;27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5" name="Google Shape;27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6" name="Google Shape;27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77" name="Google Shape;2777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78" name="Google Shape;2778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79" name="Google Shape;27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80" name="Google Shape;27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1" name="Google Shape;27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2" name="Google Shape;27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3" name="Google Shape;27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4" name="Google Shape;27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5" name="Google Shape;27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6" name="Google Shape;27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7" name="Google Shape;27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88" name="Google Shape;2788;p36"/>
                    <p:cNvSpPr/>
                    <p:nvPr/>
                  </p:nvSpPr>
                  <p:spPr>
                    <a:xfrm>
                      <a:off x="8134591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89" name="Google Shape;2789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90" name="Google Shape;27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91" name="Google Shape;27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2" name="Google Shape;27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3" name="Google Shape;27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4" name="Google Shape;27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5" name="Google Shape;27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6" name="Google Shape;27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7" name="Google Shape;27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8" name="Google Shape;27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99" name="Google Shape;2799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00" name="Google Shape;2800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01" name="Google Shape;28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02" name="Google Shape;28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3" name="Google Shape;28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4" name="Google Shape;28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5" name="Google Shape;28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6" name="Google Shape;28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7" name="Google Shape;28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8" name="Google Shape;28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9" name="Google Shape;28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10" name="Google Shape;2810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11" name="Google Shape;2811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12" name="Google Shape;28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13" name="Google Shape;28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4" name="Google Shape;28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5" name="Google Shape;28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6" name="Google Shape;28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7" name="Google Shape;28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8" name="Google Shape;28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9" name="Google Shape;28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0" name="Google Shape;28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21" name="Google Shape;2821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22" name="Google Shape;2822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23" name="Google Shape;2823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24" name="Google Shape;2824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32" name="Google Shape;2832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33" name="Google Shape;2833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34" name="Google Shape;2834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35" name="Google Shape;2835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8" name="Google Shape;2838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9" name="Google Shape;283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43" name="Google Shape;2843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44" name="Google Shape;2844;p36"/>
                <p:cNvGrpSpPr/>
                <p:nvPr/>
              </p:nvGrpSpPr>
              <p:grpSpPr>
                <a:xfrm flipH="1">
                  <a:off x="920716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845" name="Google Shape;2845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46" name="Google Shape;2846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47" name="Google Shape;2847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57" name="Google Shape;2857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58" name="Google Shape;2858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9" name="Google Shape;2859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0" name="Google Shape;2860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1" name="Google Shape;2861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2" name="Google Shape;286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3" name="Google Shape;2863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4" name="Google Shape;2864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5" name="Google Shape;286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66" name="Google Shape;2866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67" name="Google Shape;2867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68" name="Google Shape;28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69" name="Google Shape;28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0" name="Google Shape;28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1" name="Google Shape;28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2" name="Google Shape;28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3" name="Google Shape;28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4" name="Google Shape;28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5" name="Google Shape;28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6" name="Google Shape;28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77" name="Google Shape;2877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8" name="Google Shape;2878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79" name="Google Shape;28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80" name="Google Shape;28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1" name="Google Shape;28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2" name="Google Shape;28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3" name="Google Shape;28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4" name="Google Shape;28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5" name="Google Shape;28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6" name="Google Shape;28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7" name="Google Shape;28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88" name="Google Shape;2888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89" name="Google Shape;2889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90" name="Google Shape;28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91" name="Google Shape;28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2" name="Google Shape;28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3" name="Google Shape;28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4" name="Google Shape;28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5" name="Google Shape;28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6" name="Google Shape;28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7" name="Google Shape;28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8" name="Google Shape;28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99" name="Google Shape;2899;p36"/>
                    <p:cNvSpPr/>
                    <p:nvPr/>
                  </p:nvSpPr>
                  <p:spPr>
                    <a:xfrm>
                      <a:off x="8152425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00" name="Google Shape;2900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01" name="Google Shape;29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02" name="Google Shape;29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10" name="Google Shape;2910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11" name="Google Shape;2911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12" name="Google Shape;29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13" name="Google Shape;29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6" name="Google Shape;29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7" name="Google Shape;29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21" name="Google Shape;2921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22" name="Google Shape;2922;p36"/>
                <p:cNvGrpSpPr/>
                <p:nvPr/>
              </p:nvGrpSpPr>
              <p:grpSpPr>
                <a:xfrm>
                  <a:off x="8191061" y="-4595005"/>
                  <a:ext cx="1804055" cy="1024145"/>
                  <a:chOff x="8189448" y="-4492455"/>
                  <a:chExt cx="1804055" cy="1024145"/>
                </a:xfrm>
              </p:grpSpPr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8189448" y="-4491316"/>
                    <a:ext cx="1802439" cy="1021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5" h="3637" extrusionOk="0">
                        <a:moveTo>
                          <a:pt x="3206" y="1"/>
                        </a:moveTo>
                        <a:cubicBezTo>
                          <a:pt x="3086" y="1"/>
                          <a:pt x="2965" y="24"/>
                          <a:pt x="2871" y="71"/>
                        </a:cubicBezTo>
                        <a:lnTo>
                          <a:pt x="201" y="1631"/>
                        </a:lnTo>
                        <a:cubicBezTo>
                          <a:pt x="0" y="1725"/>
                          <a:pt x="0" y="1902"/>
                          <a:pt x="201" y="2009"/>
                        </a:cubicBezTo>
                        <a:lnTo>
                          <a:pt x="2882" y="3556"/>
                        </a:lnTo>
                        <a:cubicBezTo>
                          <a:pt x="2971" y="3609"/>
                          <a:pt x="3089" y="3636"/>
                          <a:pt x="3209" y="3636"/>
                        </a:cubicBezTo>
                        <a:cubicBezTo>
                          <a:pt x="3328" y="3636"/>
                          <a:pt x="3449" y="3609"/>
                          <a:pt x="3544" y="3556"/>
                        </a:cubicBezTo>
                        <a:lnTo>
                          <a:pt x="6226" y="2009"/>
                        </a:lnTo>
                        <a:cubicBezTo>
                          <a:pt x="6415" y="1902"/>
                          <a:pt x="6415" y="1725"/>
                          <a:pt x="6226" y="1631"/>
                        </a:cubicBezTo>
                        <a:lnTo>
                          <a:pt x="3532" y="71"/>
                        </a:lnTo>
                        <a:cubicBezTo>
                          <a:pt x="3444" y="24"/>
                          <a:pt x="3325" y="1"/>
                          <a:pt x="320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924" name="Google Shape;2924;p36"/>
                  <p:cNvGrpSpPr/>
                  <p:nvPr/>
                </p:nvGrpSpPr>
                <p:grpSpPr>
                  <a:xfrm>
                    <a:off x="8191064" y="-4492455"/>
                    <a:ext cx="1802439" cy="1024145"/>
                    <a:chOff x="8121364" y="-4667505"/>
                    <a:chExt cx="1802439" cy="1024145"/>
                  </a:xfrm>
                </p:grpSpPr>
                <p:sp>
                  <p:nvSpPr>
                    <p:cNvPr id="2925" name="Google Shape;2925;p36"/>
                    <p:cNvSpPr/>
                    <p:nvPr/>
                  </p:nvSpPr>
                  <p:spPr>
                    <a:xfrm>
                      <a:off x="8121364" y="-4667505"/>
                      <a:ext cx="1802439" cy="1024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5" h="3645" extrusionOk="0">
                          <a:moveTo>
                            <a:pt x="3206" y="0"/>
                          </a:moveTo>
                          <a:cubicBezTo>
                            <a:pt x="3086" y="0"/>
                            <a:pt x="2965" y="27"/>
                            <a:pt x="2871" y="80"/>
                          </a:cubicBezTo>
                          <a:lnTo>
                            <a:pt x="201" y="1628"/>
                          </a:lnTo>
                          <a:cubicBezTo>
                            <a:pt x="0" y="1734"/>
                            <a:pt x="0" y="1911"/>
                            <a:pt x="201" y="2018"/>
                          </a:cubicBezTo>
                          <a:lnTo>
                            <a:pt x="2882" y="3565"/>
                          </a:lnTo>
                          <a:cubicBezTo>
                            <a:pt x="2971" y="3618"/>
                            <a:pt x="3089" y="3645"/>
                            <a:pt x="3209" y="3645"/>
                          </a:cubicBezTo>
                          <a:cubicBezTo>
                            <a:pt x="3328" y="3645"/>
                            <a:pt x="3449" y="3618"/>
                            <a:pt x="3544" y="3565"/>
                          </a:cubicBezTo>
                          <a:lnTo>
                            <a:pt x="6226" y="2018"/>
                          </a:lnTo>
                          <a:cubicBezTo>
                            <a:pt x="6415" y="1911"/>
                            <a:pt x="6415" y="1734"/>
                            <a:pt x="6226" y="1628"/>
                          </a:cubicBezTo>
                          <a:lnTo>
                            <a:pt x="3532" y="80"/>
                          </a:lnTo>
                          <a:cubicBezTo>
                            <a:pt x="3444" y="27"/>
                            <a:pt x="3325" y="0"/>
                            <a:pt x="3206" y="0"/>
                          </a:cubicBez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6" name="Google Shape;2926;p36"/>
                    <p:cNvSpPr/>
                    <p:nvPr/>
                  </p:nvSpPr>
                  <p:spPr>
                    <a:xfrm>
                      <a:off x="8783258" y="-4528987"/>
                      <a:ext cx="866800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5" h="1785" extrusionOk="0">
                          <a:moveTo>
                            <a:pt x="521" y="1"/>
                          </a:moveTo>
                          <a:lnTo>
                            <a:pt x="1" y="296"/>
                          </a:lnTo>
                          <a:lnTo>
                            <a:pt x="2588" y="1784"/>
                          </a:lnTo>
                          <a:lnTo>
                            <a:pt x="3084" y="1489"/>
                          </a:lnTo>
                          <a:lnTo>
                            <a:pt x="521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7" name="Google Shape;2927;p36"/>
                    <p:cNvSpPr/>
                    <p:nvPr/>
                  </p:nvSpPr>
                  <p:spPr>
                    <a:xfrm>
                      <a:off x="8647267" y="-4416036"/>
                      <a:ext cx="813415" cy="46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5" h="1666" extrusionOk="0">
                          <a:moveTo>
                            <a:pt x="308" y="0"/>
                          </a:moveTo>
                          <a:lnTo>
                            <a:pt x="0" y="178"/>
                          </a:lnTo>
                          <a:lnTo>
                            <a:pt x="2588" y="1666"/>
                          </a:lnTo>
                          <a:lnTo>
                            <a:pt x="2895" y="1489"/>
                          </a:lnTo>
                          <a:lnTo>
                            <a:pt x="308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8" name="Google Shape;2928;p36"/>
                    <p:cNvSpPr/>
                    <p:nvPr/>
                  </p:nvSpPr>
                  <p:spPr>
                    <a:xfrm>
                      <a:off x="8358428" y="-4246891"/>
                      <a:ext cx="806953" cy="468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2" h="1667" extrusionOk="0">
                          <a:moveTo>
                            <a:pt x="296" y="1"/>
                          </a:moveTo>
                          <a:lnTo>
                            <a:pt x="1" y="178"/>
                          </a:lnTo>
                          <a:lnTo>
                            <a:pt x="2564" y="1666"/>
                          </a:lnTo>
                          <a:lnTo>
                            <a:pt x="2871" y="1489"/>
                          </a:lnTo>
                          <a:lnTo>
                            <a:pt x="296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9" name="Google Shape;2929;p36"/>
                    <p:cNvSpPr/>
                    <p:nvPr/>
                  </p:nvSpPr>
                  <p:spPr>
                    <a:xfrm>
                      <a:off x="8501162" y="-4329778"/>
                      <a:ext cx="388585" cy="2259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3" h="804" extrusionOk="0">
                          <a:moveTo>
                            <a:pt x="320" y="0"/>
                          </a:moveTo>
                          <a:lnTo>
                            <a:pt x="1" y="178"/>
                          </a:lnTo>
                          <a:lnTo>
                            <a:pt x="1088" y="804"/>
                          </a:lnTo>
                          <a:lnTo>
                            <a:pt x="1383" y="627"/>
                          </a:lnTo>
                          <a:lnTo>
                            <a:pt x="3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0" name="Google Shape;2930;p36"/>
                    <p:cNvSpPr/>
                    <p:nvPr/>
                  </p:nvSpPr>
                  <p:spPr>
                    <a:xfrm>
                      <a:off x="8925992" y="-4084209"/>
                      <a:ext cx="385494" cy="219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781" extrusionOk="0">
                          <a:moveTo>
                            <a:pt x="308" y="1"/>
                          </a:moveTo>
                          <a:lnTo>
                            <a:pt x="1" y="166"/>
                          </a:lnTo>
                          <a:lnTo>
                            <a:pt x="1076" y="780"/>
                          </a:lnTo>
                          <a:lnTo>
                            <a:pt x="1371" y="615"/>
                          </a:lnTo>
                          <a:lnTo>
                            <a:pt x="30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931" name="Google Shape;2931;p36"/>
            <p:cNvGrpSpPr/>
            <p:nvPr/>
          </p:nvGrpSpPr>
          <p:grpSpPr>
            <a:xfrm>
              <a:off x="5567592" y="2776196"/>
              <a:ext cx="304008" cy="564114"/>
              <a:chOff x="6058230" y="-2567239"/>
              <a:chExt cx="663194" cy="1230616"/>
            </a:xfrm>
          </p:grpSpPr>
          <p:sp>
            <p:nvSpPr>
              <p:cNvPr id="2932" name="Google Shape;2932;p36"/>
              <p:cNvSpPr/>
              <p:nvPr/>
            </p:nvSpPr>
            <p:spPr>
              <a:xfrm>
                <a:off x="6176683" y="-2305973"/>
                <a:ext cx="412195" cy="9693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059" extrusionOk="0">
                    <a:moveTo>
                      <a:pt x="442" y="0"/>
                    </a:moveTo>
                    <a:cubicBezTo>
                      <a:pt x="366" y="0"/>
                      <a:pt x="297" y="19"/>
                      <a:pt x="237" y="54"/>
                    </a:cubicBezTo>
                    <a:cubicBezTo>
                      <a:pt x="83" y="148"/>
                      <a:pt x="0" y="325"/>
                      <a:pt x="0" y="538"/>
                    </a:cubicBezTo>
                    <a:lnTo>
                      <a:pt x="0" y="3078"/>
                    </a:lnTo>
                    <a:cubicBezTo>
                      <a:pt x="0" y="3137"/>
                      <a:pt x="36" y="3184"/>
                      <a:pt x="95" y="3184"/>
                    </a:cubicBezTo>
                    <a:cubicBezTo>
                      <a:pt x="154" y="3184"/>
                      <a:pt x="201" y="3137"/>
                      <a:pt x="201" y="3078"/>
                    </a:cubicBezTo>
                    <a:lnTo>
                      <a:pt x="201" y="538"/>
                    </a:lnTo>
                    <a:cubicBezTo>
                      <a:pt x="201" y="396"/>
                      <a:pt x="260" y="278"/>
                      <a:pt x="331" y="231"/>
                    </a:cubicBezTo>
                    <a:cubicBezTo>
                      <a:pt x="360" y="214"/>
                      <a:pt x="394" y="206"/>
                      <a:pt x="431" y="206"/>
                    </a:cubicBezTo>
                    <a:cubicBezTo>
                      <a:pt x="499" y="206"/>
                      <a:pt x="578" y="232"/>
                      <a:pt x="662" y="278"/>
                    </a:cubicBezTo>
                    <a:lnTo>
                      <a:pt x="945" y="444"/>
                    </a:lnTo>
                    <a:cubicBezTo>
                      <a:pt x="1252" y="621"/>
                      <a:pt x="1501" y="1058"/>
                      <a:pt x="1501" y="1412"/>
                    </a:cubicBezTo>
                    <a:lnTo>
                      <a:pt x="1501" y="3952"/>
                    </a:lnTo>
                    <a:cubicBezTo>
                      <a:pt x="1501" y="4011"/>
                      <a:pt x="1548" y="4058"/>
                      <a:pt x="1607" y="4058"/>
                    </a:cubicBezTo>
                    <a:cubicBezTo>
                      <a:pt x="1666" y="4058"/>
                      <a:pt x="1713" y="4011"/>
                      <a:pt x="1725" y="3952"/>
                    </a:cubicBezTo>
                    <a:lnTo>
                      <a:pt x="1725" y="1412"/>
                    </a:lnTo>
                    <a:cubicBezTo>
                      <a:pt x="1725" y="999"/>
                      <a:pt x="1430" y="467"/>
                      <a:pt x="1063" y="266"/>
                    </a:cubicBezTo>
                    <a:lnTo>
                      <a:pt x="780" y="101"/>
                    </a:lnTo>
                    <a:cubicBezTo>
                      <a:pt x="658" y="33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6233060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2"/>
                      <a:pt x="52" y="217"/>
                      <a:pt x="13" y="242"/>
                    </a:cubicBezTo>
                    <a:lnTo>
                      <a:pt x="13" y="242"/>
                    </a:lnTo>
                    <a:lnTo>
                      <a:pt x="166" y="154"/>
                    </a:lnTo>
                    <a:cubicBezTo>
                      <a:pt x="201" y="131"/>
                      <a:pt x="225" y="72"/>
                      <a:pt x="237" y="1"/>
                    </a:cubicBezTo>
                    <a:close/>
                    <a:moveTo>
                      <a:pt x="13" y="242"/>
                    </a:moveTo>
                    <a:lnTo>
                      <a:pt x="0" y="249"/>
                    </a:lnTo>
                    <a:cubicBezTo>
                      <a:pt x="5" y="247"/>
                      <a:pt x="9" y="244"/>
                      <a:pt x="13" y="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6"/>
              <p:cNvSpPr/>
              <p:nvPr/>
            </p:nvSpPr>
            <p:spPr>
              <a:xfrm>
                <a:off x="6233044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8"/>
                      <a:pt x="36" y="225"/>
                      <a:pt x="1" y="249"/>
                    </a:cubicBezTo>
                    <a:lnTo>
                      <a:pt x="154" y="154"/>
                    </a:lnTo>
                    <a:cubicBezTo>
                      <a:pt x="201" y="131"/>
                      <a:pt x="237" y="72"/>
                      <a:pt x="237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6"/>
              <p:cNvSpPr/>
              <p:nvPr/>
            </p:nvSpPr>
            <p:spPr>
              <a:xfrm>
                <a:off x="6250000" y="-2073127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6"/>
              <p:cNvSpPr/>
              <p:nvPr/>
            </p:nvSpPr>
            <p:spPr>
              <a:xfrm>
                <a:off x="6083545" y="-2567239"/>
                <a:ext cx="98869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56" extrusionOk="0">
                    <a:moveTo>
                      <a:pt x="22" y="118"/>
                    </a:moveTo>
                    <a:cubicBezTo>
                      <a:pt x="15" y="122"/>
                      <a:pt x="7" y="126"/>
                      <a:pt x="0" y="132"/>
                    </a:cubicBezTo>
                    <a:lnTo>
                      <a:pt x="22" y="118"/>
                    </a:lnTo>
                    <a:close/>
                    <a:moveTo>
                      <a:pt x="240" y="0"/>
                    </a:moveTo>
                    <a:cubicBezTo>
                      <a:pt x="212" y="0"/>
                      <a:pt x="188" y="8"/>
                      <a:pt x="166" y="26"/>
                    </a:cubicBezTo>
                    <a:lnTo>
                      <a:pt x="22" y="118"/>
                    </a:lnTo>
                    <a:lnTo>
                      <a:pt x="22" y="118"/>
                    </a:lnTo>
                    <a:cubicBezTo>
                      <a:pt x="42" y="108"/>
                      <a:pt x="65" y="103"/>
                      <a:pt x="90" y="103"/>
                    </a:cubicBezTo>
                    <a:cubicBezTo>
                      <a:pt x="138" y="103"/>
                      <a:pt x="193" y="121"/>
                      <a:pt x="249" y="155"/>
                    </a:cubicBezTo>
                    <a:lnTo>
                      <a:pt x="414" y="61"/>
                    </a:lnTo>
                    <a:cubicBezTo>
                      <a:pt x="347" y="24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6"/>
              <p:cNvSpPr/>
              <p:nvPr/>
            </p:nvSpPr>
            <p:spPr>
              <a:xfrm>
                <a:off x="6083545" y="-2567000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237" y="1"/>
                    </a:moveTo>
                    <a:cubicBezTo>
                      <a:pt x="213" y="13"/>
                      <a:pt x="178" y="13"/>
                      <a:pt x="166" y="25"/>
                    </a:cubicBezTo>
                    <a:lnTo>
                      <a:pt x="46" y="102"/>
                    </a:lnTo>
                    <a:lnTo>
                      <a:pt x="46" y="102"/>
                    </a:lnTo>
                    <a:cubicBezTo>
                      <a:pt x="55" y="98"/>
                      <a:pt x="64" y="95"/>
                      <a:pt x="71" y="95"/>
                    </a:cubicBezTo>
                    <a:lnTo>
                      <a:pt x="237" y="1"/>
                    </a:lnTo>
                    <a:close/>
                    <a:moveTo>
                      <a:pt x="46" y="102"/>
                    </a:moveTo>
                    <a:lnTo>
                      <a:pt x="46" y="102"/>
                    </a:lnTo>
                    <a:cubicBezTo>
                      <a:pt x="27" y="109"/>
                      <a:pt x="8" y="123"/>
                      <a:pt x="0" y="131"/>
                    </a:cubicBezTo>
                    <a:lnTo>
                      <a:pt x="46" y="1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6"/>
              <p:cNvSpPr/>
              <p:nvPr/>
            </p:nvSpPr>
            <p:spPr>
              <a:xfrm>
                <a:off x="6100501" y="-2567000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6"/>
              <p:cNvSpPr/>
              <p:nvPr/>
            </p:nvSpPr>
            <p:spPr>
              <a:xfrm>
                <a:off x="6125815" y="-2564135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166" y="1"/>
                    </a:moveTo>
                    <a:lnTo>
                      <a:pt x="1" y="107"/>
                    </a:lnTo>
                    <a:cubicBezTo>
                      <a:pt x="36" y="119"/>
                      <a:pt x="48" y="119"/>
                      <a:pt x="72" y="131"/>
                    </a:cubicBezTo>
                    <a:lnTo>
                      <a:pt x="237" y="24"/>
                    </a:lnTo>
                    <a:cubicBezTo>
                      <a:pt x="213" y="13"/>
                      <a:pt x="178" y="13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6"/>
              <p:cNvSpPr/>
              <p:nvPr/>
            </p:nvSpPr>
            <p:spPr>
              <a:xfrm>
                <a:off x="6585777" y="-1847445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6" y="0"/>
                    </a:moveTo>
                    <a:lnTo>
                      <a:pt x="71" y="95"/>
                    </a:lnTo>
                    <a:cubicBezTo>
                      <a:pt x="71" y="177"/>
                      <a:pt x="36" y="213"/>
                      <a:pt x="0" y="248"/>
                    </a:cubicBezTo>
                    <a:lnTo>
                      <a:pt x="154" y="142"/>
                    </a:lnTo>
                    <a:cubicBezTo>
                      <a:pt x="201" y="118"/>
                      <a:pt x="236" y="71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6"/>
              <p:cNvSpPr/>
              <p:nvPr/>
            </p:nvSpPr>
            <p:spPr>
              <a:xfrm>
                <a:off x="6585777" y="-1853176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6"/>
              <p:cNvSpPr/>
              <p:nvPr/>
            </p:nvSpPr>
            <p:spPr>
              <a:xfrm>
                <a:off x="6602733" y="-1870132"/>
                <a:ext cx="39643" cy="4250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8" extrusionOk="0">
                    <a:moveTo>
                      <a:pt x="165" y="1"/>
                    </a:moveTo>
                    <a:lnTo>
                      <a:pt x="0" y="95"/>
                    </a:lnTo>
                    <a:lnTo>
                      <a:pt x="0" y="178"/>
                    </a:lnTo>
                    <a:lnTo>
                      <a:pt x="165" y="95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107" y="208"/>
                      <a:pt x="64" y="288"/>
                      <a:pt x="8" y="326"/>
                    </a:cubicBezTo>
                    <a:lnTo>
                      <a:pt x="8" y="326"/>
                    </a:ln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  <a:moveTo>
                      <a:pt x="8" y="326"/>
                    </a:moveTo>
                    <a:lnTo>
                      <a:pt x="0" y="331"/>
                    </a:lnTo>
                    <a:cubicBezTo>
                      <a:pt x="3" y="329"/>
                      <a:pt x="6" y="328"/>
                      <a:pt x="8" y="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6"/>
              <p:cNvSpPr/>
              <p:nvPr/>
            </p:nvSpPr>
            <p:spPr>
              <a:xfrm>
                <a:off x="6585777" y="-1850314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6"/>
              <p:cNvSpPr/>
              <p:nvPr/>
            </p:nvSpPr>
            <p:spPr>
              <a:xfrm>
                <a:off x="6684408" y="-2143817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6"/>
              <p:cNvSpPr/>
              <p:nvPr/>
            </p:nvSpPr>
            <p:spPr>
              <a:xfrm>
                <a:off x="6250000" y="-2070264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6"/>
              <p:cNvSpPr/>
              <p:nvPr/>
            </p:nvSpPr>
            <p:spPr>
              <a:xfrm>
                <a:off x="6142771" y="-2552910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6"/>
              <p:cNvSpPr/>
              <p:nvPr/>
            </p:nvSpPr>
            <p:spPr>
              <a:xfrm>
                <a:off x="6058230" y="-2546940"/>
                <a:ext cx="626412" cy="759432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80" extrusionOk="0">
                    <a:moveTo>
                      <a:pt x="199" y="1"/>
                    </a:moveTo>
                    <a:cubicBezTo>
                      <a:pt x="83" y="1"/>
                      <a:pt x="0" y="89"/>
                      <a:pt x="0" y="248"/>
                    </a:cubicBezTo>
                    <a:lnTo>
                      <a:pt x="0" y="1193"/>
                    </a:lnTo>
                    <a:cubicBezTo>
                      <a:pt x="0" y="1405"/>
                      <a:pt x="154" y="1665"/>
                      <a:pt x="331" y="1783"/>
                    </a:cubicBezTo>
                    <a:lnTo>
                      <a:pt x="331" y="1878"/>
                    </a:lnTo>
                    <a:cubicBezTo>
                      <a:pt x="331" y="2020"/>
                      <a:pt x="425" y="2209"/>
                      <a:pt x="567" y="2291"/>
                    </a:cubicBezTo>
                    <a:cubicBezTo>
                      <a:pt x="605" y="2312"/>
                      <a:pt x="640" y="2321"/>
                      <a:pt x="672" y="2321"/>
                    </a:cubicBezTo>
                    <a:cubicBezTo>
                      <a:pt x="749" y="2321"/>
                      <a:pt x="803" y="2262"/>
                      <a:pt x="803" y="2161"/>
                    </a:cubicBezTo>
                    <a:lnTo>
                      <a:pt x="803" y="2067"/>
                    </a:lnTo>
                    <a:lnTo>
                      <a:pt x="1808" y="2646"/>
                    </a:lnTo>
                    <a:lnTo>
                      <a:pt x="1808" y="2728"/>
                    </a:lnTo>
                    <a:cubicBezTo>
                      <a:pt x="1808" y="2882"/>
                      <a:pt x="1914" y="3071"/>
                      <a:pt x="2044" y="3142"/>
                    </a:cubicBezTo>
                    <a:cubicBezTo>
                      <a:pt x="2084" y="3167"/>
                      <a:pt x="2121" y="3179"/>
                      <a:pt x="2155" y="3179"/>
                    </a:cubicBezTo>
                    <a:cubicBezTo>
                      <a:pt x="2229" y="3179"/>
                      <a:pt x="2280" y="3118"/>
                      <a:pt x="2280" y="3012"/>
                    </a:cubicBezTo>
                    <a:lnTo>
                      <a:pt x="2280" y="2929"/>
                    </a:lnTo>
                    <a:cubicBezTo>
                      <a:pt x="2332" y="2955"/>
                      <a:pt x="2381" y="2968"/>
                      <a:pt x="2425" y="2968"/>
                    </a:cubicBezTo>
                    <a:cubicBezTo>
                      <a:pt x="2542" y="2968"/>
                      <a:pt x="2623" y="2880"/>
                      <a:pt x="2623" y="2717"/>
                    </a:cubicBezTo>
                    <a:lnTo>
                      <a:pt x="2623" y="1772"/>
                    </a:lnTo>
                    <a:cubicBezTo>
                      <a:pt x="2623" y="1547"/>
                      <a:pt x="2457" y="1287"/>
                      <a:pt x="2268" y="1169"/>
                    </a:cubicBezTo>
                    <a:lnTo>
                      <a:pt x="355" y="47"/>
                    </a:lnTo>
                    <a:cubicBezTo>
                      <a:pt x="299" y="16"/>
                      <a:pt x="246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6"/>
              <p:cNvSpPr/>
              <p:nvPr/>
            </p:nvSpPr>
            <p:spPr>
              <a:xfrm>
                <a:off x="6599867" y="-2293316"/>
                <a:ext cx="121557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710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89" y="213"/>
                      <a:pt x="355" y="485"/>
                      <a:pt x="355" y="710"/>
                    </a:cubicBezTo>
                    <a:lnTo>
                      <a:pt x="508" y="603"/>
                    </a:lnTo>
                    <a:cubicBezTo>
                      <a:pt x="508" y="391"/>
                      <a:pt x="355" y="119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6"/>
              <p:cNvSpPr/>
              <p:nvPr/>
            </p:nvSpPr>
            <p:spPr>
              <a:xfrm>
                <a:off x="6599867" y="-2293316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6"/>
              <p:cNvSpPr/>
              <p:nvPr/>
            </p:nvSpPr>
            <p:spPr>
              <a:xfrm>
                <a:off x="6670318" y="-2205909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6678915" y="-2169131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6506728" y="-2211402"/>
                <a:ext cx="239" cy="2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6"/>
              <p:cNvSpPr/>
              <p:nvPr/>
            </p:nvSpPr>
            <p:spPr>
              <a:xfrm>
                <a:off x="6105993" y="-2445681"/>
                <a:ext cx="53972" cy="1330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57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25" y="556"/>
                    </a:lnTo>
                    <a:lnTo>
                      <a:pt x="225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6"/>
              <p:cNvSpPr/>
              <p:nvPr/>
            </p:nvSpPr>
            <p:spPr>
              <a:xfrm>
                <a:off x="6182176" y="-2363767"/>
                <a:ext cx="68062" cy="6519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3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84" y="272"/>
                    </a:lnTo>
                    <a:lnTo>
                      <a:pt x="284" y="1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6269822" y="-2349677"/>
                <a:ext cx="146871" cy="18078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75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614" y="757"/>
                    </a:lnTo>
                    <a:lnTo>
                      <a:pt x="614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6105993" y="-2312899"/>
                <a:ext cx="313564" cy="27368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46" extrusionOk="0">
                    <a:moveTo>
                      <a:pt x="1" y="0"/>
                    </a:moveTo>
                    <a:lnTo>
                      <a:pt x="1" y="378"/>
                    </a:lnTo>
                    <a:lnTo>
                      <a:pt x="1312" y="1146"/>
                    </a:lnTo>
                    <a:lnTo>
                      <a:pt x="1312" y="7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6100501" y="-2564138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6659093" y="-1920765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6684408" y="-2140954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6142771" y="-2550048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6599867" y="-2290454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6670318" y="-2203047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6678915" y="-2166269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6" name="Google Shape;2966;p36"/>
            <p:cNvGrpSpPr/>
            <p:nvPr/>
          </p:nvGrpSpPr>
          <p:grpSpPr>
            <a:xfrm>
              <a:off x="5701376" y="619676"/>
              <a:ext cx="516342" cy="1362905"/>
              <a:chOff x="9791151" y="-1806999"/>
              <a:chExt cx="516342" cy="1362905"/>
            </a:xfrm>
          </p:grpSpPr>
          <p:sp>
            <p:nvSpPr>
              <p:cNvPr id="2967" name="Google Shape;2967;p36"/>
              <p:cNvSpPr/>
              <p:nvPr/>
            </p:nvSpPr>
            <p:spPr>
              <a:xfrm>
                <a:off x="9970536" y="-837882"/>
                <a:ext cx="15684" cy="3937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410" extrusionOk="0">
                    <a:moveTo>
                      <a:pt x="1" y="0"/>
                    </a:moveTo>
                    <a:lnTo>
                      <a:pt x="25" y="2363"/>
                    </a:lnTo>
                    <a:lnTo>
                      <a:pt x="95" y="2410"/>
                    </a:lnTo>
                    <a:lnTo>
                      <a:pt x="95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9989978" y="-884287"/>
                <a:ext cx="15520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95" h="273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95" y="272"/>
                    </a:lnTo>
                    <a:lnTo>
                      <a:pt x="95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9970536" y="-872686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9986057" y="-876608"/>
                <a:ext cx="19441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47" extrusionOk="0">
                    <a:moveTo>
                      <a:pt x="119" y="1"/>
                    </a:moveTo>
                    <a:lnTo>
                      <a:pt x="0" y="72"/>
                    </a:lnTo>
                    <a:lnTo>
                      <a:pt x="0" y="284"/>
                    </a:lnTo>
                    <a:lnTo>
                      <a:pt x="0" y="2647"/>
                    </a:lnTo>
                    <a:lnTo>
                      <a:pt x="119" y="2588"/>
                    </a:lnTo>
                    <a:lnTo>
                      <a:pt x="119" y="225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9970536" y="-884287"/>
                <a:ext cx="34962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9" extrusionOk="0">
                    <a:moveTo>
                      <a:pt x="119" y="1"/>
                    </a:moveTo>
                    <a:lnTo>
                      <a:pt x="1" y="71"/>
                    </a:lnTo>
                    <a:lnTo>
                      <a:pt x="95" y="119"/>
                    </a:lnTo>
                    <a:lnTo>
                      <a:pt x="214" y="4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9951258" y="-1100464"/>
                <a:ext cx="7351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61" extrusionOk="0">
                    <a:moveTo>
                      <a:pt x="355" y="1"/>
                    </a:moveTo>
                    <a:lnTo>
                      <a:pt x="1" y="213"/>
                    </a:lnTo>
                    <a:lnTo>
                      <a:pt x="83" y="260"/>
                    </a:lnTo>
                    <a:lnTo>
                      <a:pt x="450" y="60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6"/>
              <p:cNvSpPr/>
              <p:nvPr/>
            </p:nvSpPr>
            <p:spPr>
              <a:xfrm>
                <a:off x="9951258" y="-1065660"/>
                <a:ext cx="15684" cy="23561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2" extrusionOk="0">
                    <a:moveTo>
                      <a:pt x="1" y="0"/>
                    </a:moveTo>
                    <a:lnTo>
                      <a:pt x="1" y="1382"/>
                    </a:lnTo>
                    <a:lnTo>
                      <a:pt x="95" y="1441"/>
                    </a:lnTo>
                    <a:lnTo>
                      <a:pt x="8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6"/>
              <p:cNvSpPr/>
              <p:nvPr/>
            </p:nvSpPr>
            <p:spPr>
              <a:xfrm>
                <a:off x="9964818" y="-1090823"/>
                <a:ext cx="59958" cy="26078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96" extrusionOk="0">
                    <a:moveTo>
                      <a:pt x="367" y="1"/>
                    </a:moveTo>
                    <a:lnTo>
                      <a:pt x="0" y="201"/>
                    </a:lnTo>
                    <a:lnTo>
                      <a:pt x="12" y="1595"/>
                    </a:lnTo>
                    <a:lnTo>
                      <a:pt x="130" y="1595"/>
                    </a:lnTo>
                    <a:lnTo>
                      <a:pt x="130" y="1383"/>
                    </a:lnTo>
                    <a:lnTo>
                      <a:pt x="249" y="1312"/>
                    </a:lnTo>
                    <a:lnTo>
                      <a:pt x="249" y="1536"/>
                    </a:lnTo>
                    <a:lnTo>
                      <a:pt x="367" y="1371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6"/>
              <p:cNvSpPr/>
              <p:nvPr/>
            </p:nvSpPr>
            <p:spPr>
              <a:xfrm>
                <a:off x="10111529" y="-917130"/>
                <a:ext cx="13560" cy="393951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11" extrusionOk="0">
                    <a:moveTo>
                      <a:pt x="0" y="1"/>
                    </a:moveTo>
                    <a:lnTo>
                      <a:pt x="0" y="2363"/>
                    </a:lnTo>
                    <a:lnTo>
                      <a:pt x="83" y="2411"/>
                    </a:lnTo>
                    <a:lnTo>
                      <a:pt x="7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10130807" y="-963372"/>
                <a:ext cx="11763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9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71" y="248"/>
                    </a:lnTo>
                    <a:lnTo>
                      <a:pt x="71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10111529" y="-953732"/>
                <a:ext cx="11763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72" h="273" extrusionOk="0">
                    <a:moveTo>
                      <a:pt x="0" y="0"/>
                    </a:moveTo>
                    <a:lnTo>
                      <a:pt x="0" y="225"/>
                    </a:lnTo>
                    <a:lnTo>
                      <a:pt x="71" y="272"/>
                    </a:lnTo>
                    <a:lnTo>
                      <a:pt x="7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10123128" y="-955692"/>
                <a:ext cx="21402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47" extrusionOk="0">
                    <a:moveTo>
                      <a:pt x="118" y="1"/>
                    </a:moveTo>
                    <a:lnTo>
                      <a:pt x="0" y="71"/>
                    </a:lnTo>
                    <a:lnTo>
                      <a:pt x="0" y="284"/>
                    </a:lnTo>
                    <a:lnTo>
                      <a:pt x="12" y="2647"/>
                    </a:lnTo>
                    <a:lnTo>
                      <a:pt x="130" y="2564"/>
                    </a:lnTo>
                    <a:lnTo>
                      <a:pt x="118" y="20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6"/>
              <p:cNvSpPr/>
              <p:nvPr/>
            </p:nvSpPr>
            <p:spPr>
              <a:xfrm>
                <a:off x="10111529" y="-963372"/>
                <a:ext cx="31041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19" extrusionOk="0">
                    <a:moveTo>
                      <a:pt x="118" y="0"/>
                    </a:moveTo>
                    <a:lnTo>
                      <a:pt x="0" y="59"/>
                    </a:lnTo>
                    <a:lnTo>
                      <a:pt x="71" y="118"/>
                    </a:lnTo>
                    <a:lnTo>
                      <a:pt x="189" y="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6"/>
              <p:cNvSpPr/>
              <p:nvPr/>
            </p:nvSpPr>
            <p:spPr>
              <a:xfrm>
                <a:off x="10090290" y="-1179549"/>
                <a:ext cx="7155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67" y="0"/>
                    </a:moveTo>
                    <a:lnTo>
                      <a:pt x="0" y="201"/>
                    </a:lnTo>
                    <a:lnTo>
                      <a:pt x="83" y="260"/>
                    </a:lnTo>
                    <a:lnTo>
                      <a:pt x="437" y="3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6"/>
              <p:cNvSpPr/>
              <p:nvPr/>
            </p:nvSpPr>
            <p:spPr>
              <a:xfrm>
                <a:off x="10090290" y="-1146705"/>
                <a:ext cx="13723" cy="23365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0" extrusionOk="0">
                    <a:moveTo>
                      <a:pt x="0" y="0"/>
                    </a:moveTo>
                    <a:lnTo>
                      <a:pt x="0" y="1382"/>
                    </a:lnTo>
                    <a:lnTo>
                      <a:pt x="83" y="1429"/>
                    </a:lnTo>
                    <a:lnTo>
                      <a:pt x="8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6"/>
              <p:cNvSpPr/>
              <p:nvPr/>
            </p:nvSpPr>
            <p:spPr>
              <a:xfrm>
                <a:off x="10103850" y="-1173830"/>
                <a:ext cx="59958" cy="2647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20" extrusionOk="0">
                    <a:moveTo>
                      <a:pt x="354" y="1"/>
                    </a:moveTo>
                    <a:lnTo>
                      <a:pt x="0" y="225"/>
                    </a:lnTo>
                    <a:lnTo>
                      <a:pt x="0" y="1595"/>
                    </a:lnTo>
                    <a:lnTo>
                      <a:pt x="118" y="1619"/>
                    </a:lnTo>
                    <a:lnTo>
                      <a:pt x="118" y="1406"/>
                    </a:lnTo>
                    <a:lnTo>
                      <a:pt x="236" y="1336"/>
                    </a:lnTo>
                    <a:lnTo>
                      <a:pt x="236" y="1536"/>
                    </a:lnTo>
                    <a:lnTo>
                      <a:pt x="366" y="1395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6"/>
              <p:cNvSpPr/>
              <p:nvPr/>
            </p:nvSpPr>
            <p:spPr>
              <a:xfrm>
                <a:off x="10231119" y="-986575"/>
                <a:ext cx="15684" cy="391991"/>
              </a:xfrm>
              <a:custGeom>
                <a:avLst/>
                <a:gdLst/>
                <a:ahLst/>
                <a:cxnLst/>
                <a:rect l="l" t="t" r="r" b="b"/>
                <a:pathLst>
                  <a:path w="96" h="2399" extrusionOk="0">
                    <a:moveTo>
                      <a:pt x="1" y="1"/>
                    </a:moveTo>
                    <a:lnTo>
                      <a:pt x="1" y="2340"/>
                    </a:lnTo>
                    <a:lnTo>
                      <a:pt x="95" y="2399"/>
                    </a:lnTo>
                    <a:lnTo>
                      <a:pt x="95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6"/>
              <p:cNvSpPr/>
              <p:nvPr/>
            </p:nvSpPr>
            <p:spPr>
              <a:xfrm>
                <a:off x="10250397" y="-1034777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6"/>
              <p:cNvSpPr/>
              <p:nvPr/>
            </p:nvSpPr>
            <p:spPr>
              <a:xfrm>
                <a:off x="10231119" y="-1023176"/>
                <a:ext cx="15684" cy="424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0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95" y="260"/>
                    </a:lnTo>
                    <a:lnTo>
                      <a:pt x="83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6"/>
              <p:cNvSpPr/>
              <p:nvPr/>
            </p:nvSpPr>
            <p:spPr>
              <a:xfrm>
                <a:off x="10244679" y="-1025137"/>
                <a:ext cx="21402" cy="4305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35" extrusionOk="0">
                    <a:moveTo>
                      <a:pt x="130" y="0"/>
                    </a:moveTo>
                    <a:lnTo>
                      <a:pt x="0" y="47"/>
                    </a:lnTo>
                    <a:lnTo>
                      <a:pt x="12" y="272"/>
                    </a:lnTo>
                    <a:lnTo>
                      <a:pt x="12" y="2635"/>
                    </a:lnTo>
                    <a:lnTo>
                      <a:pt x="130" y="2564"/>
                    </a:lnTo>
                    <a:lnTo>
                      <a:pt x="130" y="20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6"/>
              <p:cNvSpPr/>
              <p:nvPr/>
            </p:nvSpPr>
            <p:spPr>
              <a:xfrm>
                <a:off x="10231119" y="-1034777"/>
                <a:ext cx="34962" cy="1748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7" extrusionOk="0">
                    <a:moveTo>
                      <a:pt x="119" y="0"/>
                    </a:moveTo>
                    <a:lnTo>
                      <a:pt x="1" y="71"/>
                    </a:lnTo>
                    <a:lnTo>
                      <a:pt x="83" y="106"/>
                    </a:lnTo>
                    <a:lnTo>
                      <a:pt x="213" y="5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6"/>
              <p:cNvSpPr/>
              <p:nvPr/>
            </p:nvSpPr>
            <p:spPr>
              <a:xfrm>
                <a:off x="10209880" y="-1250954"/>
                <a:ext cx="75478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9" extrusionOk="0">
                    <a:moveTo>
                      <a:pt x="367" y="0"/>
                    </a:moveTo>
                    <a:lnTo>
                      <a:pt x="1" y="213"/>
                    </a:lnTo>
                    <a:lnTo>
                      <a:pt x="83" y="248"/>
                    </a:lnTo>
                    <a:lnTo>
                      <a:pt x="461" y="4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6"/>
              <p:cNvSpPr/>
              <p:nvPr/>
            </p:nvSpPr>
            <p:spPr>
              <a:xfrm>
                <a:off x="10209880" y="-1216313"/>
                <a:ext cx="13723" cy="233822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1" extrusionOk="0">
                    <a:moveTo>
                      <a:pt x="1" y="1"/>
                    </a:moveTo>
                    <a:lnTo>
                      <a:pt x="13" y="1383"/>
                    </a:lnTo>
                    <a:lnTo>
                      <a:pt x="83" y="1430"/>
                    </a:lnTo>
                    <a:lnTo>
                      <a:pt x="8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6"/>
              <p:cNvSpPr/>
              <p:nvPr/>
            </p:nvSpPr>
            <p:spPr>
              <a:xfrm>
                <a:off x="10223440" y="-1243274"/>
                <a:ext cx="61918" cy="26257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607" extrusionOk="0">
                    <a:moveTo>
                      <a:pt x="378" y="0"/>
                    </a:moveTo>
                    <a:lnTo>
                      <a:pt x="0" y="201"/>
                    </a:lnTo>
                    <a:lnTo>
                      <a:pt x="0" y="1595"/>
                    </a:lnTo>
                    <a:lnTo>
                      <a:pt x="142" y="1607"/>
                    </a:lnTo>
                    <a:lnTo>
                      <a:pt x="130" y="1382"/>
                    </a:lnTo>
                    <a:lnTo>
                      <a:pt x="260" y="1335"/>
                    </a:lnTo>
                    <a:lnTo>
                      <a:pt x="260" y="1536"/>
                    </a:lnTo>
                    <a:lnTo>
                      <a:pt x="378" y="1382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6"/>
              <p:cNvSpPr/>
              <p:nvPr/>
            </p:nvSpPr>
            <p:spPr>
              <a:xfrm>
                <a:off x="9980176" y="-1625463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6"/>
              <p:cNvSpPr/>
              <p:nvPr/>
            </p:nvSpPr>
            <p:spPr>
              <a:xfrm>
                <a:off x="9920380" y="-1418928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6"/>
              <p:cNvSpPr/>
              <p:nvPr/>
            </p:nvSpPr>
            <p:spPr>
              <a:xfrm>
                <a:off x="9791151" y="-1588862"/>
                <a:ext cx="139031" cy="66421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4065" extrusionOk="0">
                    <a:moveTo>
                      <a:pt x="0" y="1"/>
                    </a:moveTo>
                    <a:lnTo>
                      <a:pt x="12" y="3580"/>
                    </a:lnTo>
                    <a:lnTo>
                      <a:pt x="851" y="4065"/>
                    </a:lnTo>
                    <a:lnTo>
                      <a:pt x="839" y="4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5" name="Google Shape;2995;p36"/>
              <p:cNvGrpSpPr/>
              <p:nvPr/>
            </p:nvGrpSpPr>
            <p:grpSpPr>
              <a:xfrm>
                <a:off x="9965802" y="-1243283"/>
                <a:ext cx="320540" cy="799180"/>
                <a:chOff x="10289127" y="-1243283"/>
                <a:chExt cx="320540" cy="799180"/>
              </a:xfrm>
            </p:grpSpPr>
            <p:sp>
              <p:nvSpPr>
                <p:cNvPr id="2996" name="Google Shape;2996;p36"/>
                <p:cNvSpPr/>
                <p:nvPr/>
              </p:nvSpPr>
              <p:spPr>
                <a:xfrm>
                  <a:off x="10310365" y="-876616"/>
                  <a:ext cx="19441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2647" extrusionOk="0">
                      <a:moveTo>
                        <a:pt x="119" y="1"/>
                      </a:moveTo>
                      <a:lnTo>
                        <a:pt x="0" y="72"/>
                      </a:lnTo>
                      <a:lnTo>
                        <a:pt x="0" y="284"/>
                      </a:lnTo>
                      <a:lnTo>
                        <a:pt x="0" y="2647"/>
                      </a:lnTo>
                      <a:lnTo>
                        <a:pt x="119" y="2588"/>
                      </a:lnTo>
                      <a:lnTo>
                        <a:pt x="119" y="22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36"/>
                <p:cNvSpPr/>
                <p:nvPr/>
              </p:nvSpPr>
              <p:spPr>
                <a:xfrm>
                  <a:off x="10289127" y="-1090832"/>
                  <a:ext cx="59958" cy="26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596" extrusionOk="0">
                      <a:moveTo>
                        <a:pt x="367" y="1"/>
                      </a:moveTo>
                      <a:lnTo>
                        <a:pt x="0" y="201"/>
                      </a:lnTo>
                      <a:lnTo>
                        <a:pt x="12" y="1595"/>
                      </a:lnTo>
                      <a:lnTo>
                        <a:pt x="130" y="1595"/>
                      </a:lnTo>
                      <a:lnTo>
                        <a:pt x="130" y="1383"/>
                      </a:lnTo>
                      <a:lnTo>
                        <a:pt x="249" y="1312"/>
                      </a:lnTo>
                      <a:lnTo>
                        <a:pt x="249" y="1536"/>
                      </a:lnTo>
                      <a:lnTo>
                        <a:pt x="367" y="1371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36"/>
                <p:cNvSpPr/>
                <p:nvPr/>
              </p:nvSpPr>
              <p:spPr>
                <a:xfrm>
                  <a:off x="10447437" y="-955701"/>
                  <a:ext cx="21402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47" extrusionOk="0">
                      <a:moveTo>
                        <a:pt x="118" y="1"/>
                      </a:moveTo>
                      <a:lnTo>
                        <a:pt x="0" y="71"/>
                      </a:lnTo>
                      <a:lnTo>
                        <a:pt x="0" y="284"/>
                      </a:lnTo>
                      <a:lnTo>
                        <a:pt x="12" y="2647"/>
                      </a:lnTo>
                      <a:lnTo>
                        <a:pt x="130" y="2564"/>
                      </a:lnTo>
                      <a:lnTo>
                        <a:pt x="118" y="201"/>
                      </a:ln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36"/>
                <p:cNvSpPr/>
                <p:nvPr/>
              </p:nvSpPr>
              <p:spPr>
                <a:xfrm>
                  <a:off x="10428159" y="-1173838"/>
                  <a:ext cx="59958" cy="26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620" extrusionOk="0">
                      <a:moveTo>
                        <a:pt x="354" y="1"/>
                      </a:moveTo>
                      <a:lnTo>
                        <a:pt x="0" y="225"/>
                      </a:lnTo>
                      <a:lnTo>
                        <a:pt x="0" y="1595"/>
                      </a:lnTo>
                      <a:lnTo>
                        <a:pt x="118" y="1619"/>
                      </a:lnTo>
                      <a:lnTo>
                        <a:pt x="118" y="1406"/>
                      </a:lnTo>
                      <a:lnTo>
                        <a:pt x="236" y="1336"/>
                      </a:lnTo>
                      <a:lnTo>
                        <a:pt x="236" y="1536"/>
                      </a:lnTo>
                      <a:lnTo>
                        <a:pt x="366" y="1395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36"/>
                <p:cNvSpPr/>
                <p:nvPr/>
              </p:nvSpPr>
              <p:spPr>
                <a:xfrm>
                  <a:off x="10568988" y="-1025145"/>
                  <a:ext cx="21402" cy="430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35" extrusionOk="0">
                      <a:moveTo>
                        <a:pt x="130" y="0"/>
                      </a:moveTo>
                      <a:lnTo>
                        <a:pt x="0" y="47"/>
                      </a:lnTo>
                      <a:lnTo>
                        <a:pt x="12" y="272"/>
                      </a:lnTo>
                      <a:lnTo>
                        <a:pt x="12" y="2635"/>
                      </a:lnTo>
                      <a:lnTo>
                        <a:pt x="130" y="2564"/>
                      </a:lnTo>
                      <a:lnTo>
                        <a:pt x="130" y="20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36"/>
                <p:cNvSpPr/>
                <p:nvPr/>
              </p:nvSpPr>
              <p:spPr>
                <a:xfrm>
                  <a:off x="10547749" y="-1243283"/>
                  <a:ext cx="61918" cy="26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1607" extrusionOk="0">
                      <a:moveTo>
                        <a:pt x="378" y="0"/>
                      </a:moveTo>
                      <a:lnTo>
                        <a:pt x="0" y="201"/>
                      </a:lnTo>
                      <a:lnTo>
                        <a:pt x="0" y="1595"/>
                      </a:lnTo>
                      <a:lnTo>
                        <a:pt x="142" y="1607"/>
                      </a:lnTo>
                      <a:lnTo>
                        <a:pt x="130" y="1382"/>
                      </a:lnTo>
                      <a:lnTo>
                        <a:pt x="260" y="1335"/>
                      </a:lnTo>
                      <a:lnTo>
                        <a:pt x="260" y="1536"/>
                      </a:lnTo>
                      <a:lnTo>
                        <a:pt x="378" y="13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2" name="Google Shape;3002;p36"/>
              <p:cNvSpPr/>
              <p:nvPr/>
            </p:nvSpPr>
            <p:spPr>
              <a:xfrm>
                <a:off x="9988009" y="-1632074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6"/>
              <p:cNvSpPr/>
              <p:nvPr/>
            </p:nvSpPr>
            <p:spPr>
              <a:xfrm>
                <a:off x="9928213" y="-1425539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6"/>
              <p:cNvSpPr/>
              <p:nvPr/>
            </p:nvSpPr>
            <p:spPr>
              <a:xfrm>
                <a:off x="9929120" y="-1725782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6"/>
              <p:cNvSpPr/>
              <p:nvPr/>
            </p:nvSpPr>
            <p:spPr>
              <a:xfrm>
                <a:off x="9928222" y="-1725790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6"/>
              <p:cNvSpPr/>
              <p:nvPr/>
            </p:nvSpPr>
            <p:spPr>
              <a:xfrm>
                <a:off x="9970536" y="-1183470"/>
                <a:ext cx="90999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10" extrusionOk="0">
                    <a:moveTo>
                      <a:pt x="556" y="1"/>
                    </a:moveTo>
                    <a:lnTo>
                      <a:pt x="1" y="320"/>
                    </a:lnTo>
                    <a:lnTo>
                      <a:pt x="1" y="709"/>
                    </a:lnTo>
                    <a:lnTo>
                      <a:pt x="556" y="390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6"/>
              <p:cNvSpPr/>
              <p:nvPr/>
            </p:nvSpPr>
            <p:spPr>
              <a:xfrm>
                <a:off x="10096008" y="-1254875"/>
                <a:ext cx="90836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0" extrusionOk="0">
                    <a:moveTo>
                      <a:pt x="556" y="0"/>
                    </a:moveTo>
                    <a:lnTo>
                      <a:pt x="1" y="308"/>
                    </a:lnTo>
                    <a:lnTo>
                      <a:pt x="1" y="709"/>
                    </a:lnTo>
                    <a:lnTo>
                      <a:pt x="556" y="378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6"/>
              <p:cNvSpPr/>
              <p:nvPr/>
            </p:nvSpPr>
            <p:spPr>
              <a:xfrm>
                <a:off x="9970536" y="-1167947"/>
                <a:ext cx="218267" cy="18725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6" extrusionOk="0">
                    <a:moveTo>
                      <a:pt x="1336" y="0"/>
                    </a:moveTo>
                    <a:lnTo>
                      <a:pt x="1" y="756"/>
                    </a:lnTo>
                    <a:lnTo>
                      <a:pt x="1" y="1146"/>
                    </a:lnTo>
                    <a:lnTo>
                      <a:pt x="1336" y="378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MEET OUR TEAM !</a:t>
            </a:r>
            <a:endParaRPr dirty="0"/>
          </a:p>
        </p:txBody>
      </p:sp>
      <p:sp>
        <p:nvSpPr>
          <p:cNvPr id="3024" name="Google Shape;3024;p38"/>
          <p:cNvSpPr txBox="1">
            <a:spLocks noGrp="1"/>
          </p:cNvSpPr>
          <p:nvPr>
            <p:ph type="subTitle" idx="1"/>
          </p:nvPr>
        </p:nvSpPr>
        <p:spPr>
          <a:xfrm>
            <a:off x="3820905" y="1099900"/>
            <a:ext cx="1521822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22002170110195</a:t>
            </a:r>
            <a:endParaRPr dirty="0"/>
          </a:p>
        </p:txBody>
      </p:sp>
      <p:sp>
        <p:nvSpPr>
          <p:cNvPr id="3025" name="Google Shape;3025;p38"/>
          <p:cNvSpPr txBox="1">
            <a:spLocks noGrp="1"/>
          </p:cNvSpPr>
          <p:nvPr>
            <p:ph type="subTitle" idx="2"/>
          </p:nvPr>
        </p:nvSpPr>
        <p:spPr>
          <a:xfrm>
            <a:off x="3720032" y="2903626"/>
            <a:ext cx="154308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22002170110107</a:t>
            </a:r>
            <a:endParaRPr dirty="0"/>
          </a:p>
        </p:txBody>
      </p:sp>
      <p:sp>
        <p:nvSpPr>
          <p:cNvPr id="3026" name="Google Shape;3026;p38"/>
          <p:cNvSpPr txBox="1">
            <a:spLocks noGrp="1"/>
          </p:cNvSpPr>
          <p:nvPr>
            <p:ph type="subTitle" idx="3"/>
          </p:nvPr>
        </p:nvSpPr>
        <p:spPr>
          <a:xfrm>
            <a:off x="3820905" y="1650713"/>
            <a:ext cx="1530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22002170110155</a:t>
            </a:r>
            <a:endParaRPr dirty="0"/>
          </a:p>
        </p:txBody>
      </p:sp>
      <p:sp>
        <p:nvSpPr>
          <p:cNvPr id="3027" name="Google Shape;3027;p38"/>
          <p:cNvSpPr txBox="1">
            <a:spLocks noGrp="1"/>
          </p:cNvSpPr>
          <p:nvPr>
            <p:ph type="subTitle" idx="4"/>
          </p:nvPr>
        </p:nvSpPr>
        <p:spPr>
          <a:xfrm>
            <a:off x="4136354" y="2283701"/>
            <a:ext cx="1562697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22002170110199</a:t>
            </a:r>
            <a:endParaRPr dirty="0"/>
          </a:p>
        </p:txBody>
      </p:sp>
      <p:sp>
        <p:nvSpPr>
          <p:cNvPr id="3028" name="Google Shape;3028;p38"/>
          <p:cNvSpPr txBox="1">
            <a:spLocks noGrp="1"/>
          </p:cNvSpPr>
          <p:nvPr>
            <p:ph type="title" idx="5"/>
          </p:nvPr>
        </p:nvSpPr>
        <p:spPr>
          <a:xfrm>
            <a:off x="902400" y="1081675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157</a:t>
            </a:r>
            <a:endParaRPr dirty="0"/>
          </a:p>
        </p:txBody>
      </p:sp>
      <p:sp>
        <p:nvSpPr>
          <p:cNvPr id="3029" name="Google Shape;3029;p38"/>
          <p:cNvSpPr txBox="1">
            <a:spLocks noGrp="1"/>
          </p:cNvSpPr>
          <p:nvPr>
            <p:ph type="title" idx="6"/>
          </p:nvPr>
        </p:nvSpPr>
        <p:spPr>
          <a:xfrm>
            <a:off x="902400" y="2917131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173</a:t>
            </a:r>
            <a:endParaRPr dirty="0"/>
          </a:p>
        </p:txBody>
      </p:sp>
      <p:sp>
        <p:nvSpPr>
          <p:cNvPr id="3030" name="Google Shape;3030;p38"/>
          <p:cNvSpPr txBox="1">
            <a:spLocks noGrp="1"/>
          </p:cNvSpPr>
          <p:nvPr>
            <p:ph type="title" idx="7"/>
          </p:nvPr>
        </p:nvSpPr>
        <p:spPr>
          <a:xfrm>
            <a:off x="902400" y="1650382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162</a:t>
            </a:r>
            <a:endParaRPr dirty="0"/>
          </a:p>
        </p:txBody>
      </p:sp>
      <p:sp>
        <p:nvSpPr>
          <p:cNvPr id="3031" name="Google Shape;3031;p38"/>
          <p:cNvSpPr txBox="1">
            <a:spLocks noGrp="1"/>
          </p:cNvSpPr>
          <p:nvPr>
            <p:ph type="title" idx="8"/>
          </p:nvPr>
        </p:nvSpPr>
        <p:spPr>
          <a:xfrm>
            <a:off x="902400" y="2277640"/>
            <a:ext cx="103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166</a:t>
            </a:r>
            <a:endParaRPr dirty="0"/>
          </a:p>
        </p:txBody>
      </p:sp>
      <p:sp>
        <p:nvSpPr>
          <p:cNvPr id="3032" name="Google Shape;3032;p38"/>
          <p:cNvSpPr txBox="1">
            <a:spLocks noGrp="1"/>
          </p:cNvSpPr>
          <p:nvPr>
            <p:ph type="subTitle" idx="9"/>
          </p:nvPr>
        </p:nvSpPr>
        <p:spPr>
          <a:xfrm>
            <a:off x="1932900" y="1084557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DARSH TRIVEDI</a:t>
            </a:r>
            <a:endParaRPr dirty="0"/>
          </a:p>
        </p:txBody>
      </p:sp>
      <p:sp>
        <p:nvSpPr>
          <p:cNvPr id="3033" name="Google Shape;3033;p38"/>
          <p:cNvSpPr txBox="1">
            <a:spLocks noGrp="1"/>
          </p:cNvSpPr>
          <p:nvPr>
            <p:ph type="subTitle" idx="13"/>
          </p:nvPr>
        </p:nvSpPr>
        <p:spPr>
          <a:xfrm>
            <a:off x="1932900" y="1638720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AGRESHA SHAH</a:t>
            </a:r>
            <a:endParaRPr dirty="0"/>
          </a:p>
        </p:txBody>
      </p:sp>
      <p:sp>
        <p:nvSpPr>
          <p:cNvPr id="3034" name="Google Shape;3034;p38"/>
          <p:cNvSpPr txBox="1">
            <a:spLocks noGrp="1"/>
          </p:cNvSpPr>
          <p:nvPr>
            <p:ph type="subTitle" idx="14"/>
          </p:nvPr>
        </p:nvSpPr>
        <p:spPr>
          <a:xfrm>
            <a:off x="1932900" y="2937458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CHIRAG PATEL</a:t>
            </a:r>
            <a:endParaRPr dirty="0"/>
          </a:p>
        </p:txBody>
      </p:sp>
      <p:sp>
        <p:nvSpPr>
          <p:cNvPr id="3035" name="Google Shape;3035;p38"/>
          <p:cNvSpPr txBox="1">
            <a:spLocks noGrp="1"/>
          </p:cNvSpPr>
          <p:nvPr>
            <p:ph type="subTitle" idx="15"/>
          </p:nvPr>
        </p:nvSpPr>
        <p:spPr>
          <a:xfrm>
            <a:off x="1932900" y="2290493"/>
            <a:ext cx="281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YASVI VAGHASIYA</a:t>
            </a:r>
            <a:endParaRPr dirty="0"/>
          </a:p>
        </p:txBody>
      </p:sp>
      <p:sp>
        <p:nvSpPr>
          <p:cNvPr id="15" name="Google Shape;3029;p38"/>
          <p:cNvSpPr txBox="1">
            <a:spLocks/>
          </p:cNvSpPr>
          <p:nvPr/>
        </p:nvSpPr>
        <p:spPr>
          <a:xfrm>
            <a:off x="902400" y="3556622"/>
            <a:ext cx="10305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1" i="0" u="none" strike="noStrike" cap="none">
                <a:solidFill>
                  <a:schemeClr val="lt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" dirty="0" smtClean="0"/>
              <a:t>178</a:t>
            </a:r>
            <a:endParaRPr lang="en" dirty="0"/>
          </a:p>
        </p:txBody>
      </p:sp>
      <p:sp>
        <p:nvSpPr>
          <p:cNvPr id="16" name="Google Shape;3029;p38"/>
          <p:cNvSpPr txBox="1">
            <a:spLocks/>
          </p:cNvSpPr>
          <p:nvPr/>
        </p:nvSpPr>
        <p:spPr>
          <a:xfrm>
            <a:off x="902400" y="4175786"/>
            <a:ext cx="1030500" cy="4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1" i="0" u="none" strike="noStrike" cap="none">
                <a:solidFill>
                  <a:schemeClr val="lt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" dirty="0" smtClean="0"/>
              <a:t>182</a:t>
            </a:r>
            <a:endParaRPr lang="en" dirty="0"/>
          </a:p>
        </p:txBody>
      </p:sp>
      <p:sp>
        <p:nvSpPr>
          <p:cNvPr id="20" name="Google Shape;3034;p38"/>
          <p:cNvSpPr txBox="1">
            <a:spLocks/>
          </p:cNvSpPr>
          <p:nvPr/>
        </p:nvSpPr>
        <p:spPr>
          <a:xfrm>
            <a:off x="1932900" y="3558575"/>
            <a:ext cx="281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/>
            <a:r>
              <a:rPr lang="en-US" dirty="0" smtClean="0"/>
              <a:t>KEVAL SHAH</a:t>
            </a:r>
            <a:endParaRPr lang="en-US" dirty="0"/>
          </a:p>
        </p:txBody>
      </p:sp>
      <p:sp>
        <p:nvSpPr>
          <p:cNvPr id="21" name="Google Shape;3034;p38"/>
          <p:cNvSpPr txBox="1">
            <a:spLocks/>
          </p:cNvSpPr>
          <p:nvPr/>
        </p:nvSpPr>
        <p:spPr>
          <a:xfrm>
            <a:off x="1932900" y="4173833"/>
            <a:ext cx="281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0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kbak One"/>
              <a:buNone/>
              <a:defRPr sz="2400" b="0" i="0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/>
            <a:r>
              <a:rPr lang="en-US" dirty="0" smtClean="0"/>
              <a:t>SHLOK PATEL</a:t>
            </a:r>
            <a:endParaRPr lang="en-US" dirty="0"/>
          </a:p>
        </p:txBody>
      </p:sp>
      <p:sp>
        <p:nvSpPr>
          <p:cNvPr id="22" name="Google Shape;3025;p38"/>
          <p:cNvSpPr txBox="1">
            <a:spLocks/>
          </p:cNvSpPr>
          <p:nvPr/>
        </p:nvSpPr>
        <p:spPr>
          <a:xfrm>
            <a:off x="3780837" y="3552716"/>
            <a:ext cx="154308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" dirty="0" smtClean="0"/>
              <a:t>22002170110166</a:t>
            </a:r>
            <a:endParaRPr lang="en" dirty="0"/>
          </a:p>
        </p:txBody>
      </p:sp>
      <p:sp>
        <p:nvSpPr>
          <p:cNvPr id="23" name="Google Shape;3025;p38"/>
          <p:cNvSpPr txBox="1">
            <a:spLocks/>
          </p:cNvSpPr>
          <p:nvPr/>
        </p:nvSpPr>
        <p:spPr>
          <a:xfrm>
            <a:off x="3720032" y="4128760"/>
            <a:ext cx="154308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/>
            <a:r>
              <a:rPr lang="en" dirty="0" smtClean="0"/>
              <a:t>22002170110178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6" name="Google Shape;4296;p42"/>
          <p:cNvSpPr txBox="1">
            <a:spLocks noGrp="1"/>
          </p:cNvSpPr>
          <p:nvPr>
            <p:ph type="title"/>
          </p:nvPr>
        </p:nvSpPr>
        <p:spPr>
          <a:xfrm>
            <a:off x="3756650" y="1054625"/>
            <a:ext cx="46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PURPOSE !</a:t>
            </a:r>
            <a:endParaRPr dirty="0"/>
          </a:p>
        </p:txBody>
      </p:sp>
      <p:sp>
        <p:nvSpPr>
          <p:cNvPr id="4297" name="Google Shape;4297;p42"/>
          <p:cNvSpPr txBox="1">
            <a:spLocks noGrp="1"/>
          </p:cNvSpPr>
          <p:nvPr>
            <p:ph type="subTitle" idx="1"/>
          </p:nvPr>
        </p:nvSpPr>
        <p:spPr>
          <a:xfrm>
            <a:off x="3768007" y="1699347"/>
            <a:ext cx="3676800" cy="20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Garamond" panose="02020404030301010803" pitchFamily="18" charset="0"/>
              </a:rPr>
              <a:t>IN OUR DAY TO DAY LIFE WE USE DIRECT SUPPLY OF VOLTAGE AND CURRENT FROM PLUGS IN OUR HOME AND OFFICE.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Garamond" panose="02020404030301010803" pitchFamily="18" charset="0"/>
              </a:rPr>
              <a:t>BUT SUPPLY FROM SUBSTATION COMES NEAR TO APPROX 240 V AND VOLTAGES ALTERNATING.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Garamond" panose="02020404030301010803" pitchFamily="18" charset="0"/>
              </a:rPr>
              <a:t>SO TO CONVERT THAT LARGE ALTERNATING SUPPLY OF VOLTAGE INTO STABLE DIRECT SUPPLY WE HAVE MADE THIS REGULATED DC SUPPLY.</a:t>
            </a:r>
          </a:p>
          <a:p>
            <a:pPr marL="285750" indent="-285750">
              <a:buSzPts val="1100"/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Garamond" panose="02020404030301010803" pitchFamily="18" charset="0"/>
              </a:rPr>
              <a:t>WE CAN USE THIS IN CHARGING LAPTOP , MOBILE , OPERATING FRIDGE AND WASHING MACHINES AND MANY MORE.</a:t>
            </a:r>
            <a:endParaRPr sz="1200" dirty="0">
              <a:latin typeface="Garamond" panose="02020404030301010803" pitchFamily="18" charset="0"/>
            </a:endParaRPr>
          </a:p>
        </p:txBody>
      </p:sp>
      <p:grpSp>
        <p:nvGrpSpPr>
          <p:cNvPr id="4298" name="Google Shape;4298;p42"/>
          <p:cNvGrpSpPr/>
          <p:nvPr/>
        </p:nvGrpSpPr>
        <p:grpSpPr>
          <a:xfrm>
            <a:off x="350675" y="391075"/>
            <a:ext cx="2354462" cy="4383600"/>
            <a:chOff x="350675" y="391075"/>
            <a:chExt cx="2354462" cy="4383600"/>
          </a:xfrm>
        </p:grpSpPr>
        <p:grpSp>
          <p:nvGrpSpPr>
            <p:cNvPr id="4299" name="Google Shape;4299;p42"/>
            <p:cNvGrpSpPr/>
            <p:nvPr/>
          </p:nvGrpSpPr>
          <p:grpSpPr>
            <a:xfrm>
              <a:off x="350675" y="391075"/>
              <a:ext cx="2354462" cy="4383600"/>
              <a:chOff x="356625" y="391075"/>
              <a:chExt cx="2354462" cy="4383600"/>
            </a:xfrm>
          </p:grpSpPr>
          <p:sp>
            <p:nvSpPr>
              <p:cNvPr id="4300" name="Google Shape;4300;p42"/>
              <p:cNvSpPr/>
              <p:nvPr/>
            </p:nvSpPr>
            <p:spPr>
              <a:xfrm>
                <a:off x="356625" y="391075"/>
                <a:ext cx="23544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01" name="Google Shape;4301;p42"/>
              <p:cNvGrpSpPr/>
              <p:nvPr/>
            </p:nvGrpSpPr>
            <p:grpSpPr>
              <a:xfrm>
                <a:off x="361847" y="397942"/>
                <a:ext cx="2349240" cy="4370437"/>
                <a:chOff x="356625" y="391075"/>
                <a:chExt cx="1126950" cy="2098750"/>
              </a:xfrm>
            </p:grpSpPr>
            <p:sp>
              <p:nvSpPr>
                <p:cNvPr id="4302" name="Google Shape;4302;p42"/>
                <p:cNvSpPr/>
                <p:nvPr/>
              </p:nvSpPr>
              <p:spPr>
                <a:xfrm>
                  <a:off x="472375" y="21950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4" y="117"/>
                      </a:cubicBezTo>
                      <a:cubicBezTo>
                        <a:pt x="1" y="234"/>
                        <a:pt x="1" y="487"/>
                        <a:pt x="254" y="623"/>
                      </a:cubicBezTo>
                      <a:cubicBezTo>
                        <a:pt x="370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3" name="Google Shape;4303;p42"/>
                <p:cNvSpPr/>
                <p:nvPr/>
              </p:nvSpPr>
              <p:spPr>
                <a:xfrm>
                  <a:off x="435425" y="22164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79" y="0"/>
                      </a:moveTo>
                      <a:cubicBezTo>
                        <a:pt x="521" y="0"/>
                        <a:pt x="360" y="39"/>
                        <a:pt x="234" y="117"/>
                      </a:cubicBezTo>
                      <a:cubicBezTo>
                        <a:pt x="0" y="253"/>
                        <a:pt x="0" y="487"/>
                        <a:pt x="234" y="623"/>
                      </a:cubicBezTo>
                      <a:cubicBezTo>
                        <a:pt x="357" y="697"/>
                        <a:pt x="520" y="724"/>
                        <a:pt x="681" y="724"/>
                      </a:cubicBezTo>
                      <a:cubicBezTo>
                        <a:pt x="775" y="724"/>
                        <a:pt x="868" y="715"/>
                        <a:pt x="954" y="701"/>
                      </a:cubicBezTo>
                      <a:cubicBezTo>
                        <a:pt x="759" y="584"/>
                        <a:pt x="642" y="526"/>
                        <a:pt x="642" y="526"/>
                      </a:cubicBezTo>
                      <a:cubicBezTo>
                        <a:pt x="584" y="506"/>
                        <a:pt x="564" y="409"/>
                        <a:pt x="603" y="351"/>
                      </a:cubicBezTo>
                      <a:cubicBezTo>
                        <a:pt x="618" y="322"/>
                        <a:pt x="663" y="304"/>
                        <a:pt x="717" y="304"/>
                      </a:cubicBezTo>
                      <a:cubicBezTo>
                        <a:pt x="737" y="304"/>
                        <a:pt x="758" y="306"/>
                        <a:pt x="778" y="312"/>
                      </a:cubicBezTo>
                      <a:lnTo>
                        <a:pt x="1206" y="545"/>
                      </a:lnTo>
                      <a:cubicBezTo>
                        <a:pt x="1362" y="409"/>
                        <a:pt x="1343" y="234"/>
                        <a:pt x="1109" y="117"/>
                      </a:cubicBezTo>
                      <a:cubicBezTo>
                        <a:pt x="992" y="39"/>
                        <a:pt x="837" y="0"/>
                        <a:pt x="6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4" name="Google Shape;4304;p42"/>
                <p:cNvSpPr/>
                <p:nvPr/>
              </p:nvSpPr>
              <p:spPr>
                <a:xfrm>
                  <a:off x="356625" y="1553825"/>
                  <a:ext cx="22400" cy="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689" extrusionOk="0">
                      <a:moveTo>
                        <a:pt x="719" y="0"/>
                      </a:moveTo>
                      <a:cubicBezTo>
                        <a:pt x="701" y="0"/>
                        <a:pt x="681" y="3"/>
                        <a:pt x="662" y="8"/>
                      </a:cubicBezTo>
                      <a:lnTo>
                        <a:pt x="1" y="397"/>
                      </a:lnTo>
                      <a:lnTo>
                        <a:pt x="1" y="689"/>
                      </a:lnTo>
                      <a:lnTo>
                        <a:pt x="798" y="261"/>
                      </a:lnTo>
                      <a:cubicBezTo>
                        <a:pt x="857" y="202"/>
                        <a:pt x="895" y="144"/>
                        <a:pt x="837" y="66"/>
                      </a:cubicBezTo>
                      <a:cubicBezTo>
                        <a:pt x="823" y="22"/>
                        <a:pt x="775" y="0"/>
                        <a:pt x="7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5" name="Google Shape;4305;p42"/>
                <p:cNvSpPr/>
                <p:nvPr/>
              </p:nvSpPr>
              <p:spPr>
                <a:xfrm>
                  <a:off x="357600" y="1570850"/>
                  <a:ext cx="49625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350" extrusionOk="0">
                      <a:moveTo>
                        <a:pt x="1848" y="0"/>
                      </a:moveTo>
                      <a:cubicBezTo>
                        <a:pt x="1829" y="0"/>
                        <a:pt x="1810" y="3"/>
                        <a:pt x="1790" y="8"/>
                      </a:cubicBezTo>
                      <a:lnTo>
                        <a:pt x="0" y="1058"/>
                      </a:lnTo>
                      <a:lnTo>
                        <a:pt x="0" y="1350"/>
                      </a:lnTo>
                      <a:lnTo>
                        <a:pt x="1927" y="241"/>
                      </a:lnTo>
                      <a:cubicBezTo>
                        <a:pt x="1965" y="183"/>
                        <a:pt x="1985" y="105"/>
                        <a:pt x="1965" y="66"/>
                      </a:cubicBezTo>
                      <a:cubicBezTo>
                        <a:pt x="1951" y="22"/>
                        <a:pt x="1903" y="0"/>
                        <a:pt x="18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4306;p42"/>
                <p:cNvSpPr/>
                <p:nvPr/>
              </p:nvSpPr>
              <p:spPr>
                <a:xfrm>
                  <a:off x="356625" y="1587375"/>
                  <a:ext cx="79300" cy="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2" h="2012" extrusionOk="0">
                      <a:moveTo>
                        <a:pt x="3035" y="1"/>
                      </a:moveTo>
                      <a:cubicBezTo>
                        <a:pt x="3016" y="1"/>
                        <a:pt x="2997" y="3"/>
                        <a:pt x="2977" y="8"/>
                      </a:cubicBezTo>
                      <a:lnTo>
                        <a:pt x="1" y="1720"/>
                      </a:lnTo>
                      <a:lnTo>
                        <a:pt x="1" y="2012"/>
                      </a:lnTo>
                      <a:lnTo>
                        <a:pt x="3094" y="222"/>
                      </a:lnTo>
                      <a:cubicBezTo>
                        <a:pt x="3152" y="183"/>
                        <a:pt x="3172" y="105"/>
                        <a:pt x="3152" y="66"/>
                      </a:cubicBezTo>
                      <a:cubicBezTo>
                        <a:pt x="3138" y="23"/>
                        <a:pt x="3090" y="1"/>
                        <a:pt x="30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4307;p42"/>
                <p:cNvSpPr/>
                <p:nvPr/>
              </p:nvSpPr>
              <p:spPr>
                <a:xfrm>
                  <a:off x="357125" y="1603900"/>
                  <a:ext cx="107500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0" h="2674" extrusionOk="0">
                      <a:moveTo>
                        <a:pt x="4163" y="1"/>
                      </a:moveTo>
                      <a:cubicBezTo>
                        <a:pt x="4145" y="1"/>
                        <a:pt x="4126" y="3"/>
                        <a:pt x="4105" y="8"/>
                      </a:cubicBezTo>
                      <a:lnTo>
                        <a:pt x="0" y="2382"/>
                      </a:lnTo>
                      <a:lnTo>
                        <a:pt x="0" y="2674"/>
                      </a:lnTo>
                      <a:lnTo>
                        <a:pt x="4222" y="223"/>
                      </a:lnTo>
                      <a:cubicBezTo>
                        <a:pt x="4280" y="203"/>
                        <a:pt x="4300" y="125"/>
                        <a:pt x="4280" y="47"/>
                      </a:cubicBezTo>
                      <a:cubicBezTo>
                        <a:pt x="4252" y="19"/>
                        <a:pt x="4213" y="1"/>
                        <a:pt x="41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4308;p42"/>
                <p:cNvSpPr/>
                <p:nvPr/>
              </p:nvSpPr>
              <p:spPr>
                <a:xfrm>
                  <a:off x="357600" y="1620225"/>
                  <a:ext cx="136200" cy="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8" h="3344" extrusionOk="0">
                      <a:moveTo>
                        <a:pt x="5317" y="1"/>
                      </a:moveTo>
                      <a:cubicBezTo>
                        <a:pt x="5297" y="1"/>
                        <a:pt x="5276" y="6"/>
                        <a:pt x="5253" y="17"/>
                      </a:cubicBezTo>
                      <a:lnTo>
                        <a:pt x="0" y="3052"/>
                      </a:lnTo>
                      <a:lnTo>
                        <a:pt x="0" y="3344"/>
                      </a:lnTo>
                      <a:lnTo>
                        <a:pt x="5370" y="231"/>
                      </a:lnTo>
                      <a:cubicBezTo>
                        <a:pt x="5428" y="212"/>
                        <a:pt x="5448" y="134"/>
                        <a:pt x="5428" y="56"/>
                      </a:cubicBezTo>
                      <a:cubicBezTo>
                        <a:pt x="5401" y="28"/>
                        <a:pt x="5364" y="1"/>
                        <a:pt x="53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4309;p42"/>
                <p:cNvSpPr/>
                <p:nvPr/>
              </p:nvSpPr>
              <p:spPr>
                <a:xfrm>
                  <a:off x="357600" y="1637250"/>
                  <a:ext cx="164900" cy="10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6" h="4006" extrusionOk="0">
                      <a:moveTo>
                        <a:pt x="6455" y="1"/>
                      </a:moveTo>
                      <a:cubicBezTo>
                        <a:pt x="6437" y="1"/>
                        <a:pt x="6418" y="5"/>
                        <a:pt x="6401" y="17"/>
                      </a:cubicBezTo>
                      <a:lnTo>
                        <a:pt x="0" y="3713"/>
                      </a:lnTo>
                      <a:lnTo>
                        <a:pt x="0" y="4005"/>
                      </a:lnTo>
                      <a:lnTo>
                        <a:pt x="6518" y="231"/>
                      </a:lnTo>
                      <a:cubicBezTo>
                        <a:pt x="6557" y="211"/>
                        <a:pt x="6596" y="134"/>
                        <a:pt x="6557" y="56"/>
                      </a:cubicBezTo>
                      <a:cubicBezTo>
                        <a:pt x="6543" y="28"/>
                        <a:pt x="6500" y="1"/>
                        <a:pt x="64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0" name="Google Shape;4310;p42"/>
                <p:cNvSpPr/>
                <p:nvPr/>
              </p:nvSpPr>
              <p:spPr>
                <a:xfrm>
                  <a:off x="357125" y="1653525"/>
                  <a:ext cx="193600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4658" extrusionOk="0">
                      <a:moveTo>
                        <a:pt x="7606" y="1"/>
                      </a:moveTo>
                      <a:cubicBezTo>
                        <a:pt x="7587" y="1"/>
                        <a:pt x="7568" y="3"/>
                        <a:pt x="7549" y="8"/>
                      </a:cubicBezTo>
                      <a:lnTo>
                        <a:pt x="0" y="4366"/>
                      </a:lnTo>
                      <a:lnTo>
                        <a:pt x="0" y="4658"/>
                      </a:lnTo>
                      <a:lnTo>
                        <a:pt x="7685" y="241"/>
                      </a:lnTo>
                      <a:cubicBezTo>
                        <a:pt x="7724" y="202"/>
                        <a:pt x="7743" y="144"/>
                        <a:pt x="7724" y="66"/>
                      </a:cubicBezTo>
                      <a:cubicBezTo>
                        <a:pt x="7709" y="23"/>
                        <a:pt x="7662" y="1"/>
                        <a:pt x="76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1" name="Google Shape;4311;p42"/>
                <p:cNvSpPr/>
                <p:nvPr/>
              </p:nvSpPr>
              <p:spPr>
                <a:xfrm>
                  <a:off x="357600" y="1670075"/>
                  <a:ext cx="222300" cy="1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5358" extrusionOk="0">
                      <a:moveTo>
                        <a:pt x="8754" y="0"/>
                      </a:moveTo>
                      <a:cubicBezTo>
                        <a:pt x="8736" y="0"/>
                        <a:pt x="8716" y="3"/>
                        <a:pt x="8697" y="7"/>
                      </a:cubicBezTo>
                      <a:lnTo>
                        <a:pt x="0" y="5066"/>
                      </a:lnTo>
                      <a:lnTo>
                        <a:pt x="0" y="5358"/>
                      </a:lnTo>
                      <a:lnTo>
                        <a:pt x="8833" y="221"/>
                      </a:lnTo>
                      <a:cubicBezTo>
                        <a:pt x="8872" y="202"/>
                        <a:pt x="8891" y="124"/>
                        <a:pt x="8872" y="66"/>
                      </a:cubicBezTo>
                      <a:cubicBezTo>
                        <a:pt x="8857" y="22"/>
                        <a:pt x="8810" y="0"/>
                        <a:pt x="8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4312;p42"/>
                <p:cNvSpPr/>
                <p:nvPr/>
              </p:nvSpPr>
              <p:spPr>
                <a:xfrm>
                  <a:off x="383375" y="1687100"/>
                  <a:ext cx="2252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9" h="5241" extrusionOk="0">
                      <a:moveTo>
                        <a:pt x="8871" y="0"/>
                      </a:moveTo>
                      <a:cubicBezTo>
                        <a:pt x="8853" y="0"/>
                        <a:pt x="8833" y="2"/>
                        <a:pt x="8814" y="7"/>
                      </a:cubicBezTo>
                      <a:lnTo>
                        <a:pt x="1" y="5085"/>
                      </a:lnTo>
                      <a:cubicBezTo>
                        <a:pt x="39" y="5085"/>
                        <a:pt x="59" y="5124"/>
                        <a:pt x="59" y="5124"/>
                      </a:cubicBezTo>
                      <a:cubicBezTo>
                        <a:pt x="156" y="5143"/>
                        <a:pt x="215" y="5182"/>
                        <a:pt x="234" y="5241"/>
                      </a:cubicBezTo>
                      <a:lnTo>
                        <a:pt x="8930" y="221"/>
                      </a:lnTo>
                      <a:cubicBezTo>
                        <a:pt x="8989" y="202"/>
                        <a:pt x="9008" y="124"/>
                        <a:pt x="8989" y="66"/>
                      </a:cubicBezTo>
                      <a:cubicBezTo>
                        <a:pt x="8974" y="22"/>
                        <a:pt x="8927" y="0"/>
                        <a:pt x="88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3" name="Google Shape;4313;p42"/>
                <p:cNvSpPr/>
                <p:nvPr/>
              </p:nvSpPr>
              <p:spPr>
                <a:xfrm>
                  <a:off x="470450" y="1703625"/>
                  <a:ext cx="166850" cy="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919" extrusionOk="0">
                      <a:moveTo>
                        <a:pt x="6537" y="0"/>
                      </a:moveTo>
                      <a:cubicBezTo>
                        <a:pt x="6519" y="0"/>
                        <a:pt x="6499" y="3"/>
                        <a:pt x="6479" y="8"/>
                      </a:cubicBezTo>
                      <a:lnTo>
                        <a:pt x="0" y="3743"/>
                      </a:lnTo>
                      <a:cubicBezTo>
                        <a:pt x="39" y="3743"/>
                        <a:pt x="39" y="3782"/>
                        <a:pt x="58" y="3782"/>
                      </a:cubicBezTo>
                      <a:cubicBezTo>
                        <a:pt x="136" y="3821"/>
                        <a:pt x="175" y="3879"/>
                        <a:pt x="233" y="3918"/>
                      </a:cubicBezTo>
                      <a:lnTo>
                        <a:pt x="6595" y="222"/>
                      </a:lnTo>
                      <a:cubicBezTo>
                        <a:pt x="6654" y="202"/>
                        <a:pt x="6673" y="125"/>
                        <a:pt x="6654" y="47"/>
                      </a:cubicBezTo>
                      <a:cubicBezTo>
                        <a:pt x="6625" y="18"/>
                        <a:pt x="6586" y="0"/>
                        <a:pt x="65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4" name="Google Shape;4314;p42"/>
                <p:cNvSpPr/>
                <p:nvPr/>
              </p:nvSpPr>
              <p:spPr>
                <a:xfrm>
                  <a:off x="357600" y="1719950"/>
                  <a:ext cx="308875" cy="18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5" h="7332" extrusionOk="0">
                      <a:moveTo>
                        <a:pt x="12223" y="0"/>
                      </a:moveTo>
                      <a:cubicBezTo>
                        <a:pt x="12204" y="0"/>
                        <a:pt x="12183" y="5"/>
                        <a:pt x="12160" y="16"/>
                      </a:cubicBezTo>
                      <a:lnTo>
                        <a:pt x="0" y="7040"/>
                      </a:lnTo>
                      <a:lnTo>
                        <a:pt x="0" y="7331"/>
                      </a:lnTo>
                      <a:lnTo>
                        <a:pt x="12277" y="230"/>
                      </a:lnTo>
                      <a:cubicBezTo>
                        <a:pt x="12335" y="211"/>
                        <a:pt x="12354" y="133"/>
                        <a:pt x="12335" y="55"/>
                      </a:cubicBezTo>
                      <a:cubicBezTo>
                        <a:pt x="12307" y="28"/>
                        <a:pt x="12270" y="0"/>
                        <a:pt x="12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4315;p42"/>
                <p:cNvSpPr/>
                <p:nvPr/>
              </p:nvSpPr>
              <p:spPr>
                <a:xfrm>
                  <a:off x="357125" y="1736975"/>
                  <a:ext cx="337550" cy="19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7993" extrusionOk="0">
                      <a:moveTo>
                        <a:pt x="13381" y="0"/>
                      </a:moveTo>
                      <a:cubicBezTo>
                        <a:pt x="13363" y="0"/>
                        <a:pt x="13344" y="5"/>
                        <a:pt x="13327" y="16"/>
                      </a:cubicBezTo>
                      <a:lnTo>
                        <a:pt x="0" y="7701"/>
                      </a:lnTo>
                      <a:lnTo>
                        <a:pt x="0" y="7993"/>
                      </a:lnTo>
                      <a:lnTo>
                        <a:pt x="13443" y="230"/>
                      </a:lnTo>
                      <a:cubicBezTo>
                        <a:pt x="13482" y="211"/>
                        <a:pt x="13502" y="133"/>
                        <a:pt x="13482" y="55"/>
                      </a:cubicBezTo>
                      <a:cubicBezTo>
                        <a:pt x="13469" y="28"/>
                        <a:pt x="13426" y="0"/>
                        <a:pt x="1338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4316;p42"/>
                <p:cNvSpPr/>
                <p:nvPr/>
              </p:nvSpPr>
              <p:spPr>
                <a:xfrm>
                  <a:off x="415475" y="1753225"/>
                  <a:ext cx="3079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6" h="7188" extrusionOk="0">
                      <a:moveTo>
                        <a:pt x="12179" y="1"/>
                      </a:moveTo>
                      <a:cubicBezTo>
                        <a:pt x="12160" y="1"/>
                        <a:pt x="12141" y="3"/>
                        <a:pt x="1212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59" y="7051"/>
                      </a:cubicBezTo>
                      <a:cubicBezTo>
                        <a:pt x="117" y="7109"/>
                        <a:pt x="156" y="714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16" y="125"/>
                        <a:pt x="12296" y="67"/>
                      </a:cubicBezTo>
                      <a:cubicBezTo>
                        <a:pt x="12282" y="23"/>
                        <a:pt x="12234" y="1"/>
                        <a:pt x="121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4317;p42"/>
                <p:cNvSpPr/>
                <p:nvPr/>
              </p:nvSpPr>
              <p:spPr>
                <a:xfrm>
                  <a:off x="540950" y="1769925"/>
                  <a:ext cx="211600" cy="12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44" extrusionOk="0">
                      <a:moveTo>
                        <a:pt x="8336" y="1"/>
                      </a:moveTo>
                      <a:cubicBezTo>
                        <a:pt x="8313" y="1"/>
                        <a:pt x="8290" y="7"/>
                        <a:pt x="8269" y="21"/>
                      </a:cubicBezTo>
                      <a:lnTo>
                        <a:pt x="1" y="4788"/>
                      </a:lnTo>
                      <a:cubicBezTo>
                        <a:pt x="40" y="4788"/>
                        <a:pt x="59" y="4827"/>
                        <a:pt x="79" y="4827"/>
                      </a:cubicBezTo>
                      <a:cubicBezTo>
                        <a:pt x="137" y="4846"/>
                        <a:pt x="176" y="4885"/>
                        <a:pt x="234" y="4943"/>
                      </a:cubicBezTo>
                      <a:lnTo>
                        <a:pt x="8406" y="216"/>
                      </a:lnTo>
                      <a:cubicBezTo>
                        <a:pt x="8444" y="196"/>
                        <a:pt x="8464" y="118"/>
                        <a:pt x="8444" y="60"/>
                      </a:cubicBezTo>
                      <a:cubicBezTo>
                        <a:pt x="8419" y="22"/>
                        <a:pt x="8378" y="1"/>
                        <a:pt x="8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4318;p42"/>
                <p:cNvSpPr/>
                <p:nvPr/>
              </p:nvSpPr>
              <p:spPr>
                <a:xfrm>
                  <a:off x="357125" y="1786800"/>
                  <a:ext cx="424125" cy="2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5" h="9969" extrusionOk="0">
                      <a:moveTo>
                        <a:pt x="16828" y="0"/>
                      </a:moveTo>
                      <a:cubicBezTo>
                        <a:pt x="16809" y="0"/>
                        <a:pt x="16790" y="3"/>
                        <a:pt x="16770" y="8"/>
                      </a:cubicBezTo>
                      <a:lnTo>
                        <a:pt x="0" y="9696"/>
                      </a:lnTo>
                      <a:lnTo>
                        <a:pt x="0" y="9969"/>
                      </a:lnTo>
                      <a:lnTo>
                        <a:pt x="16887" y="222"/>
                      </a:lnTo>
                      <a:cubicBezTo>
                        <a:pt x="16965" y="183"/>
                        <a:pt x="16965" y="105"/>
                        <a:pt x="16945" y="66"/>
                      </a:cubicBezTo>
                      <a:cubicBezTo>
                        <a:pt x="16931" y="22"/>
                        <a:pt x="16883" y="0"/>
                        <a:pt x="16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4319;p42"/>
                <p:cNvSpPr/>
                <p:nvPr/>
              </p:nvSpPr>
              <p:spPr>
                <a:xfrm>
                  <a:off x="637275" y="1803325"/>
                  <a:ext cx="173175" cy="10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5" extrusionOk="0">
                      <a:moveTo>
                        <a:pt x="6793" y="0"/>
                      </a:moveTo>
                      <a:cubicBezTo>
                        <a:pt x="6773" y="0"/>
                        <a:pt x="6752" y="3"/>
                        <a:pt x="6731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39" y="3919"/>
                      </a:cubicBezTo>
                      <a:lnTo>
                        <a:pt x="195" y="4074"/>
                      </a:lnTo>
                      <a:lnTo>
                        <a:pt x="6848" y="222"/>
                      </a:lnTo>
                      <a:cubicBezTo>
                        <a:pt x="6907" y="203"/>
                        <a:pt x="6926" y="125"/>
                        <a:pt x="6907" y="47"/>
                      </a:cubicBezTo>
                      <a:cubicBezTo>
                        <a:pt x="6892" y="18"/>
                        <a:pt x="6847" y="0"/>
                        <a:pt x="67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4320;p42"/>
                <p:cNvSpPr/>
                <p:nvPr/>
              </p:nvSpPr>
              <p:spPr>
                <a:xfrm>
                  <a:off x="635325" y="19076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4321;p42"/>
                <p:cNvSpPr/>
                <p:nvPr/>
              </p:nvSpPr>
              <p:spPr>
                <a:xfrm>
                  <a:off x="719450" y="1819650"/>
                  <a:ext cx="1196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19" extrusionOk="0">
                      <a:moveTo>
                        <a:pt x="4656" y="0"/>
                      </a:moveTo>
                      <a:cubicBezTo>
                        <a:pt x="4636" y="0"/>
                        <a:pt x="4615" y="5"/>
                        <a:pt x="4592" y="17"/>
                      </a:cubicBezTo>
                      <a:lnTo>
                        <a:pt x="1" y="2662"/>
                      </a:lnTo>
                      <a:cubicBezTo>
                        <a:pt x="20" y="2682"/>
                        <a:pt x="40" y="2682"/>
                        <a:pt x="59" y="2701"/>
                      </a:cubicBezTo>
                      <a:cubicBezTo>
                        <a:pt x="137" y="2760"/>
                        <a:pt x="196" y="2779"/>
                        <a:pt x="215" y="2818"/>
                      </a:cubicBezTo>
                      <a:lnTo>
                        <a:pt x="4709" y="231"/>
                      </a:lnTo>
                      <a:cubicBezTo>
                        <a:pt x="4767" y="192"/>
                        <a:pt x="4787" y="133"/>
                        <a:pt x="4767" y="55"/>
                      </a:cubicBezTo>
                      <a:cubicBezTo>
                        <a:pt x="4740" y="28"/>
                        <a:pt x="4703" y="0"/>
                        <a:pt x="4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4322;p42"/>
                <p:cNvSpPr/>
                <p:nvPr/>
              </p:nvSpPr>
              <p:spPr>
                <a:xfrm>
                  <a:off x="1478700" y="1575900"/>
                  <a:ext cx="342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273" extrusionOk="0">
                      <a:moveTo>
                        <a:pt x="136" y="0"/>
                      </a:moveTo>
                      <a:cubicBezTo>
                        <a:pt x="97" y="0"/>
                        <a:pt x="39" y="0"/>
                        <a:pt x="20" y="58"/>
                      </a:cubicBezTo>
                      <a:cubicBezTo>
                        <a:pt x="0" y="97"/>
                        <a:pt x="0" y="175"/>
                        <a:pt x="78" y="234"/>
                      </a:cubicBezTo>
                      <a:lnTo>
                        <a:pt x="136" y="27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42"/>
                <p:cNvSpPr/>
                <p:nvPr/>
              </p:nvSpPr>
              <p:spPr>
                <a:xfrm>
                  <a:off x="1450000" y="1592425"/>
                  <a:ext cx="32125" cy="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954" extrusionOk="0">
                      <a:moveTo>
                        <a:pt x="124" y="1"/>
                      </a:moveTo>
                      <a:cubicBezTo>
                        <a:pt x="80" y="1"/>
                        <a:pt x="46" y="27"/>
                        <a:pt x="20" y="78"/>
                      </a:cubicBezTo>
                      <a:cubicBezTo>
                        <a:pt x="0" y="117"/>
                        <a:pt x="0" y="195"/>
                        <a:pt x="78" y="234"/>
                      </a:cubicBezTo>
                      <a:lnTo>
                        <a:pt x="1284" y="954"/>
                      </a:lnTo>
                      <a:lnTo>
                        <a:pt x="1284" y="662"/>
                      </a:lnTo>
                      <a:lnTo>
                        <a:pt x="195" y="20"/>
                      </a:lnTo>
                      <a:cubicBezTo>
                        <a:pt x="169" y="7"/>
                        <a:pt x="145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4324;p42"/>
                <p:cNvSpPr/>
                <p:nvPr/>
              </p:nvSpPr>
              <p:spPr>
                <a:xfrm>
                  <a:off x="1420825" y="1608975"/>
                  <a:ext cx="61300" cy="3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" h="1596" extrusionOk="0">
                      <a:moveTo>
                        <a:pt x="195" y="0"/>
                      </a:moveTo>
                      <a:cubicBezTo>
                        <a:pt x="136" y="0"/>
                        <a:pt x="78" y="0"/>
                        <a:pt x="19" y="78"/>
                      </a:cubicBezTo>
                      <a:cubicBezTo>
                        <a:pt x="0" y="117"/>
                        <a:pt x="0" y="195"/>
                        <a:pt x="78" y="234"/>
                      </a:cubicBezTo>
                      <a:lnTo>
                        <a:pt x="2451" y="1595"/>
                      </a:lnTo>
                      <a:lnTo>
                        <a:pt x="2451" y="1304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4325;p42"/>
                <p:cNvSpPr/>
                <p:nvPr/>
              </p:nvSpPr>
              <p:spPr>
                <a:xfrm>
                  <a:off x="1392125" y="1625800"/>
                  <a:ext cx="90000" cy="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" h="2265" extrusionOk="0">
                      <a:moveTo>
                        <a:pt x="145" y="0"/>
                      </a:moveTo>
                      <a:cubicBezTo>
                        <a:pt x="99" y="0"/>
                        <a:pt x="53" y="18"/>
                        <a:pt x="39" y="47"/>
                      </a:cubicBezTo>
                      <a:cubicBezTo>
                        <a:pt x="0" y="105"/>
                        <a:pt x="0" y="183"/>
                        <a:pt x="78" y="222"/>
                      </a:cubicBezTo>
                      <a:lnTo>
                        <a:pt x="3599" y="2265"/>
                      </a:lnTo>
                      <a:lnTo>
                        <a:pt x="3599" y="1973"/>
                      </a:lnTo>
                      <a:lnTo>
                        <a:pt x="195" y="8"/>
                      </a:lnTo>
                      <a:cubicBezTo>
                        <a:pt x="179" y="3"/>
                        <a:pt x="162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42"/>
                <p:cNvSpPr/>
                <p:nvPr/>
              </p:nvSpPr>
              <p:spPr>
                <a:xfrm>
                  <a:off x="1363900" y="1642300"/>
                  <a:ext cx="118225" cy="7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9" h="2948" extrusionOk="0">
                      <a:moveTo>
                        <a:pt x="116" y="0"/>
                      </a:moveTo>
                      <a:cubicBezTo>
                        <a:pt x="70" y="0"/>
                        <a:pt x="33" y="30"/>
                        <a:pt x="20" y="68"/>
                      </a:cubicBezTo>
                      <a:cubicBezTo>
                        <a:pt x="1" y="126"/>
                        <a:pt x="1" y="204"/>
                        <a:pt x="59" y="243"/>
                      </a:cubicBezTo>
                      <a:lnTo>
                        <a:pt x="4728" y="2947"/>
                      </a:lnTo>
                      <a:lnTo>
                        <a:pt x="4728" y="2655"/>
                      </a:lnTo>
                      <a:lnTo>
                        <a:pt x="195" y="29"/>
                      </a:lnTo>
                      <a:cubicBezTo>
                        <a:pt x="168" y="9"/>
                        <a:pt x="141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4327;p42"/>
                <p:cNvSpPr/>
                <p:nvPr/>
              </p:nvSpPr>
              <p:spPr>
                <a:xfrm>
                  <a:off x="1334725" y="1658900"/>
                  <a:ext cx="147400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587" extrusionOk="0">
                      <a:moveTo>
                        <a:pt x="117" y="1"/>
                      </a:moveTo>
                      <a:cubicBezTo>
                        <a:pt x="79" y="1"/>
                        <a:pt x="43" y="20"/>
                        <a:pt x="20" y="65"/>
                      </a:cubicBezTo>
                      <a:cubicBezTo>
                        <a:pt x="1" y="124"/>
                        <a:pt x="1" y="182"/>
                        <a:pt x="59" y="240"/>
                      </a:cubicBezTo>
                      <a:lnTo>
                        <a:pt x="5895" y="3587"/>
                      </a:lnTo>
                      <a:lnTo>
                        <a:pt x="5895" y="3334"/>
                      </a:lnTo>
                      <a:lnTo>
                        <a:pt x="195" y="26"/>
                      </a:lnTo>
                      <a:cubicBezTo>
                        <a:pt x="171" y="10"/>
                        <a:pt x="143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4328;p42"/>
                <p:cNvSpPr/>
                <p:nvPr/>
              </p:nvSpPr>
              <p:spPr>
                <a:xfrm>
                  <a:off x="1306025" y="1675425"/>
                  <a:ext cx="176100" cy="10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4" h="4269" extrusionOk="0">
                      <a:moveTo>
                        <a:pt x="138" y="0"/>
                      </a:moveTo>
                      <a:cubicBezTo>
                        <a:pt x="82" y="0"/>
                        <a:pt x="35" y="22"/>
                        <a:pt x="20" y="66"/>
                      </a:cubicBezTo>
                      <a:cubicBezTo>
                        <a:pt x="1" y="105"/>
                        <a:pt x="1" y="182"/>
                        <a:pt x="78" y="241"/>
                      </a:cubicBezTo>
                      <a:lnTo>
                        <a:pt x="7043" y="4268"/>
                      </a:lnTo>
                      <a:lnTo>
                        <a:pt x="7043" y="3976"/>
                      </a:lnTo>
                      <a:lnTo>
                        <a:pt x="195" y="7"/>
                      </a:lnTo>
                      <a:cubicBezTo>
                        <a:pt x="176" y="3"/>
                        <a:pt x="156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4329;p42"/>
                <p:cNvSpPr/>
                <p:nvPr/>
              </p:nvSpPr>
              <p:spPr>
                <a:xfrm>
                  <a:off x="1277325" y="1692125"/>
                  <a:ext cx="20480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4943" extrusionOk="0">
                      <a:moveTo>
                        <a:pt x="120" y="1"/>
                      </a:moveTo>
                      <a:cubicBezTo>
                        <a:pt x="72" y="1"/>
                        <a:pt x="33" y="27"/>
                        <a:pt x="20" y="79"/>
                      </a:cubicBezTo>
                      <a:cubicBezTo>
                        <a:pt x="1" y="118"/>
                        <a:pt x="1" y="195"/>
                        <a:pt x="79" y="254"/>
                      </a:cubicBezTo>
                      <a:lnTo>
                        <a:pt x="8191" y="4942"/>
                      </a:lnTo>
                      <a:lnTo>
                        <a:pt x="8191" y="4651"/>
                      </a:lnTo>
                      <a:lnTo>
                        <a:pt x="195" y="20"/>
                      </a:lnTo>
                      <a:cubicBezTo>
                        <a:pt x="169" y="7"/>
                        <a:pt x="143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0" name="Google Shape;4330;p42"/>
                <p:cNvSpPr/>
                <p:nvPr/>
              </p:nvSpPr>
              <p:spPr>
                <a:xfrm>
                  <a:off x="1248625" y="1708875"/>
                  <a:ext cx="233000" cy="1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40" extrusionOk="0">
                      <a:moveTo>
                        <a:pt x="141" y="0"/>
                      </a:moveTo>
                      <a:cubicBezTo>
                        <a:pt x="105" y="0"/>
                        <a:pt x="65" y="14"/>
                        <a:pt x="4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9106" y="5440"/>
                      </a:lnTo>
                      <a:cubicBezTo>
                        <a:pt x="9125" y="5381"/>
                        <a:pt x="9184" y="5342"/>
                        <a:pt x="9242" y="5304"/>
                      </a:cubicBezTo>
                      <a:cubicBezTo>
                        <a:pt x="9281" y="5304"/>
                        <a:pt x="9300" y="5284"/>
                        <a:pt x="9320" y="5284"/>
                      </a:cubicBezTo>
                      <a:lnTo>
                        <a:pt x="196" y="12"/>
                      </a:lnTo>
                      <a:cubicBezTo>
                        <a:pt x="181" y="5"/>
                        <a:pt x="162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1" name="Google Shape;4331;p42"/>
                <p:cNvSpPr/>
                <p:nvPr/>
              </p:nvSpPr>
              <p:spPr>
                <a:xfrm>
                  <a:off x="1219450" y="1725500"/>
                  <a:ext cx="262675" cy="1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7" h="6254" extrusionOk="0">
                      <a:moveTo>
                        <a:pt x="146" y="1"/>
                      </a:moveTo>
                      <a:cubicBezTo>
                        <a:pt x="99" y="1"/>
                        <a:pt x="54" y="19"/>
                        <a:pt x="40" y="47"/>
                      </a:cubicBezTo>
                      <a:cubicBezTo>
                        <a:pt x="1" y="106"/>
                        <a:pt x="1" y="183"/>
                        <a:pt x="78" y="222"/>
                      </a:cubicBezTo>
                      <a:lnTo>
                        <a:pt x="10506" y="6253"/>
                      </a:lnTo>
                      <a:lnTo>
                        <a:pt x="10506" y="5961"/>
                      </a:lnTo>
                      <a:lnTo>
                        <a:pt x="195" y="8"/>
                      </a:lnTo>
                      <a:cubicBezTo>
                        <a:pt x="180" y="3"/>
                        <a:pt x="163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2" name="Google Shape;4332;p42"/>
                <p:cNvSpPr/>
                <p:nvPr/>
              </p:nvSpPr>
              <p:spPr>
                <a:xfrm>
                  <a:off x="1191250" y="1742000"/>
                  <a:ext cx="290875" cy="1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5" h="6936" extrusionOk="0">
                      <a:moveTo>
                        <a:pt x="116" y="0"/>
                      </a:moveTo>
                      <a:cubicBezTo>
                        <a:pt x="70" y="0"/>
                        <a:pt x="32" y="30"/>
                        <a:pt x="20" y="68"/>
                      </a:cubicBezTo>
                      <a:cubicBezTo>
                        <a:pt x="0" y="126"/>
                        <a:pt x="0" y="204"/>
                        <a:pt x="59" y="243"/>
                      </a:cubicBezTo>
                      <a:lnTo>
                        <a:pt x="11634" y="6936"/>
                      </a:lnTo>
                      <a:lnTo>
                        <a:pt x="11634" y="6644"/>
                      </a:lnTo>
                      <a:lnTo>
                        <a:pt x="195" y="29"/>
                      </a:lnTo>
                      <a:cubicBezTo>
                        <a:pt x="168" y="9"/>
                        <a:pt x="141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3" name="Google Shape;4333;p42"/>
                <p:cNvSpPr/>
                <p:nvPr/>
              </p:nvSpPr>
              <p:spPr>
                <a:xfrm>
                  <a:off x="1162050" y="1758275"/>
                  <a:ext cx="320075" cy="18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3" h="7589" extrusionOk="0">
                      <a:moveTo>
                        <a:pt x="196" y="1"/>
                      </a:moveTo>
                      <a:cubicBezTo>
                        <a:pt x="137" y="1"/>
                        <a:pt x="59" y="1"/>
                        <a:pt x="20" y="79"/>
                      </a:cubicBezTo>
                      <a:cubicBezTo>
                        <a:pt x="1" y="137"/>
                        <a:pt x="1" y="195"/>
                        <a:pt x="59" y="254"/>
                      </a:cubicBezTo>
                      <a:lnTo>
                        <a:pt x="12802" y="7588"/>
                      </a:lnTo>
                      <a:lnTo>
                        <a:pt x="12802" y="7296"/>
                      </a:lnTo>
                      <a:lnTo>
                        <a:pt x="1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4" name="Google Shape;4334;p42"/>
                <p:cNvSpPr/>
                <p:nvPr/>
              </p:nvSpPr>
              <p:spPr>
                <a:xfrm>
                  <a:off x="1133375" y="1775125"/>
                  <a:ext cx="348750" cy="2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0" h="8257" extrusionOk="0">
                      <a:moveTo>
                        <a:pt x="137" y="0"/>
                      </a:moveTo>
                      <a:cubicBezTo>
                        <a:pt x="82" y="0"/>
                        <a:pt x="34" y="22"/>
                        <a:pt x="20" y="66"/>
                      </a:cubicBezTo>
                      <a:cubicBezTo>
                        <a:pt x="0" y="105"/>
                        <a:pt x="0" y="183"/>
                        <a:pt x="78" y="222"/>
                      </a:cubicBezTo>
                      <a:lnTo>
                        <a:pt x="13949" y="8257"/>
                      </a:lnTo>
                      <a:lnTo>
                        <a:pt x="13949" y="7965"/>
                      </a:lnTo>
                      <a:lnTo>
                        <a:pt x="195" y="8"/>
                      </a:lnTo>
                      <a:cubicBezTo>
                        <a:pt x="175" y="3"/>
                        <a:pt x="15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5" name="Google Shape;4335;p42"/>
                <p:cNvSpPr/>
                <p:nvPr/>
              </p:nvSpPr>
              <p:spPr>
                <a:xfrm>
                  <a:off x="1104675" y="1791850"/>
                  <a:ext cx="378425" cy="2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7" h="8930" extrusionOk="0">
                      <a:moveTo>
                        <a:pt x="124" y="0"/>
                      </a:moveTo>
                      <a:cubicBezTo>
                        <a:pt x="80" y="0"/>
                        <a:pt x="46" y="26"/>
                        <a:pt x="20" y="78"/>
                      </a:cubicBezTo>
                      <a:cubicBezTo>
                        <a:pt x="0" y="117"/>
                        <a:pt x="0" y="195"/>
                        <a:pt x="78" y="253"/>
                      </a:cubicBezTo>
                      <a:lnTo>
                        <a:pt x="15136" y="8930"/>
                      </a:lnTo>
                      <a:lnTo>
                        <a:pt x="15136" y="8638"/>
                      </a:lnTo>
                      <a:lnTo>
                        <a:pt x="195" y="20"/>
                      </a:lnTo>
                      <a:cubicBezTo>
                        <a:pt x="169" y="7"/>
                        <a:pt x="145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6" name="Google Shape;4336;p42"/>
                <p:cNvSpPr/>
                <p:nvPr/>
              </p:nvSpPr>
              <p:spPr>
                <a:xfrm>
                  <a:off x="1075500" y="1808600"/>
                  <a:ext cx="406625" cy="2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5" h="9564" extrusionOk="0">
                      <a:moveTo>
                        <a:pt x="145" y="0"/>
                      </a:moveTo>
                      <a:cubicBezTo>
                        <a:pt x="106" y="0"/>
                        <a:pt x="58" y="18"/>
                        <a:pt x="19" y="69"/>
                      </a:cubicBezTo>
                      <a:cubicBezTo>
                        <a:pt x="0" y="108"/>
                        <a:pt x="0" y="186"/>
                        <a:pt x="78" y="225"/>
                      </a:cubicBezTo>
                      <a:lnTo>
                        <a:pt x="16264" y="9563"/>
                      </a:lnTo>
                      <a:lnTo>
                        <a:pt x="16264" y="9272"/>
                      </a:lnTo>
                      <a:lnTo>
                        <a:pt x="195" y="11"/>
                      </a:lnTo>
                      <a:cubicBezTo>
                        <a:pt x="182" y="5"/>
                        <a:pt x="164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7" name="Google Shape;4337;p42"/>
                <p:cNvSpPr/>
                <p:nvPr/>
              </p:nvSpPr>
              <p:spPr>
                <a:xfrm>
                  <a:off x="1046800" y="1825200"/>
                  <a:ext cx="435325" cy="25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3" h="10242" extrusionOk="0">
                      <a:moveTo>
                        <a:pt x="145" y="1"/>
                      </a:moveTo>
                      <a:cubicBezTo>
                        <a:pt x="99" y="1"/>
                        <a:pt x="53" y="19"/>
                        <a:pt x="39" y="47"/>
                      </a:cubicBezTo>
                      <a:cubicBezTo>
                        <a:pt x="0" y="106"/>
                        <a:pt x="0" y="164"/>
                        <a:pt x="78" y="223"/>
                      </a:cubicBezTo>
                      <a:lnTo>
                        <a:pt x="17412" y="10242"/>
                      </a:lnTo>
                      <a:lnTo>
                        <a:pt x="17412" y="9950"/>
                      </a:lnTo>
                      <a:lnTo>
                        <a:pt x="195" y="9"/>
                      </a:lnTo>
                      <a:cubicBezTo>
                        <a:pt x="179" y="3"/>
                        <a:pt x="162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8" name="Google Shape;4338;p42"/>
                <p:cNvSpPr/>
                <p:nvPr/>
              </p:nvSpPr>
              <p:spPr>
                <a:xfrm>
                  <a:off x="1193200" y="1320050"/>
                  <a:ext cx="288425" cy="1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7" h="6869" extrusionOk="0">
                      <a:moveTo>
                        <a:pt x="11537" y="1"/>
                      </a:moveTo>
                      <a:lnTo>
                        <a:pt x="58" y="6615"/>
                      </a:lnTo>
                      <a:cubicBezTo>
                        <a:pt x="39" y="6693"/>
                        <a:pt x="0" y="6771"/>
                        <a:pt x="39" y="6810"/>
                      </a:cubicBezTo>
                      <a:cubicBezTo>
                        <a:pt x="58" y="6868"/>
                        <a:pt x="117" y="6868"/>
                        <a:pt x="136" y="6868"/>
                      </a:cubicBezTo>
                      <a:cubicBezTo>
                        <a:pt x="156" y="6868"/>
                        <a:pt x="175" y="6868"/>
                        <a:pt x="175" y="6829"/>
                      </a:cubicBezTo>
                      <a:lnTo>
                        <a:pt x="11537" y="293"/>
                      </a:lnTo>
                      <a:lnTo>
                        <a:pt x="115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9" name="Google Shape;4339;p42"/>
                <p:cNvSpPr/>
                <p:nvPr/>
              </p:nvSpPr>
              <p:spPr>
                <a:xfrm>
                  <a:off x="1166925" y="1288925"/>
                  <a:ext cx="314700" cy="18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8" h="7491" extrusionOk="0">
                      <a:moveTo>
                        <a:pt x="12588" y="1"/>
                      </a:moveTo>
                      <a:lnTo>
                        <a:pt x="39" y="7257"/>
                      </a:lnTo>
                      <a:cubicBezTo>
                        <a:pt x="20" y="7296"/>
                        <a:pt x="1" y="7394"/>
                        <a:pt x="20" y="7452"/>
                      </a:cubicBezTo>
                      <a:cubicBezTo>
                        <a:pt x="39" y="7491"/>
                        <a:pt x="78" y="7491"/>
                        <a:pt x="117" y="7491"/>
                      </a:cubicBezTo>
                      <a:cubicBezTo>
                        <a:pt x="137" y="7491"/>
                        <a:pt x="156" y="7491"/>
                        <a:pt x="156" y="7471"/>
                      </a:cubicBezTo>
                      <a:lnTo>
                        <a:pt x="12588" y="292"/>
                      </a:lnTo>
                      <a:lnTo>
                        <a:pt x="125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0" name="Google Shape;4340;p42"/>
                <p:cNvSpPr/>
                <p:nvPr/>
              </p:nvSpPr>
              <p:spPr>
                <a:xfrm>
                  <a:off x="1140175" y="1258275"/>
                  <a:ext cx="341450" cy="20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8" h="8095" extrusionOk="0">
                      <a:moveTo>
                        <a:pt x="13658" y="1"/>
                      </a:moveTo>
                      <a:lnTo>
                        <a:pt x="39" y="7841"/>
                      </a:lnTo>
                      <a:cubicBezTo>
                        <a:pt x="1" y="7919"/>
                        <a:pt x="1" y="7997"/>
                        <a:pt x="20" y="8036"/>
                      </a:cubicBezTo>
                      <a:cubicBezTo>
                        <a:pt x="39" y="8094"/>
                        <a:pt x="98" y="8094"/>
                        <a:pt x="117" y="8094"/>
                      </a:cubicBezTo>
                      <a:cubicBezTo>
                        <a:pt x="137" y="8094"/>
                        <a:pt x="156" y="8094"/>
                        <a:pt x="156" y="8075"/>
                      </a:cubicBezTo>
                      <a:lnTo>
                        <a:pt x="13658" y="293"/>
                      </a:lnTo>
                      <a:lnTo>
                        <a:pt x="1365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1" name="Google Shape;4341;p42"/>
                <p:cNvSpPr/>
                <p:nvPr/>
              </p:nvSpPr>
              <p:spPr>
                <a:xfrm>
                  <a:off x="1112450" y="1227150"/>
                  <a:ext cx="369175" cy="21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737" extrusionOk="0">
                      <a:moveTo>
                        <a:pt x="14767" y="1"/>
                      </a:moveTo>
                      <a:lnTo>
                        <a:pt x="78" y="8483"/>
                      </a:lnTo>
                      <a:cubicBezTo>
                        <a:pt x="39" y="8542"/>
                        <a:pt x="1" y="8600"/>
                        <a:pt x="59" y="8678"/>
                      </a:cubicBezTo>
                      <a:cubicBezTo>
                        <a:pt x="78" y="8736"/>
                        <a:pt x="137" y="8736"/>
                        <a:pt x="156" y="8736"/>
                      </a:cubicBezTo>
                      <a:cubicBezTo>
                        <a:pt x="176" y="8736"/>
                        <a:pt x="195" y="8736"/>
                        <a:pt x="195" y="8697"/>
                      </a:cubicBezTo>
                      <a:lnTo>
                        <a:pt x="14767" y="293"/>
                      </a:lnTo>
                      <a:lnTo>
                        <a:pt x="147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2" name="Google Shape;4342;p42"/>
                <p:cNvSpPr/>
                <p:nvPr/>
              </p:nvSpPr>
              <p:spPr>
                <a:xfrm>
                  <a:off x="1085700" y="1195550"/>
                  <a:ext cx="396425" cy="23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7" h="9359" extrusionOk="0">
                      <a:moveTo>
                        <a:pt x="15856" y="0"/>
                      </a:moveTo>
                      <a:lnTo>
                        <a:pt x="78" y="9086"/>
                      </a:lnTo>
                      <a:cubicBezTo>
                        <a:pt x="39" y="9183"/>
                        <a:pt x="1" y="9261"/>
                        <a:pt x="59" y="9319"/>
                      </a:cubicBezTo>
                      <a:cubicBezTo>
                        <a:pt x="78" y="9358"/>
                        <a:pt x="137" y="9358"/>
                        <a:pt x="156" y="9358"/>
                      </a:cubicBezTo>
                      <a:cubicBezTo>
                        <a:pt x="176" y="9358"/>
                        <a:pt x="195" y="9358"/>
                        <a:pt x="195" y="9339"/>
                      </a:cubicBezTo>
                      <a:lnTo>
                        <a:pt x="15856" y="292"/>
                      </a:lnTo>
                      <a:lnTo>
                        <a:pt x="158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3" name="Google Shape;4343;p42"/>
                <p:cNvSpPr/>
                <p:nvPr/>
              </p:nvSpPr>
              <p:spPr>
                <a:xfrm>
                  <a:off x="1058950" y="1164900"/>
                  <a:ext cx="422675" cy="2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7" h="9982" extrusionOk="0">
                      <a:moveTo>
                        <a:pt x="16907" y="1"/>
                      </a:moveTo>
                      <a:lnTo>
                        <a:pt x="59" y="9728"/>
                      </a:lnTo>
                      <a:cubicBezTo>
                        <a:pt x="39" y="9786"/>
                        <a:pt x="1" y="9864"/>
                        <a:pt x="39" y="9923"/>
                      </a:cubicBezTo>
                      <a:cubicBezTo>
                        <a:pt x="59" y="9981"/>
                        <a:pt x="98" y="9981"/>
                        <a:pt x="137" y="9981"/>
                      </a:cubicBezTo>
                      <a:cubicBezTo>
                        <a:pt x="156" y="9981"/>
                        <a:pt x="176" y="9981"/>
                        <a:pt x="176" y="9962"/>
                      </a:cubicBezTo>
                      <a:lnTo>
                        <a:pt x="16907" y="292"/>
                      </a:lnTo>
                      <a:lnTo>
                        <a:pt x="16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4" name="Google Shape;4344;p42"/>
                <p:cNvSpPr/>
                <p:nvPr/>
              </p:nvSpPr>
              <p:spPr>
                <a:xfrm>
                  <a:off x="1032200" y="1133300"/>
                  <a:ext cx="449425" cy="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7" h="10604" extrusionOk="0">
                      <a:moveTo>
                        <a:pt x="17977" y="0"/>
                      </a:moveTo>
                      <a:lnTo>
                        <a:pt x="59" y="10350"/>
                      </a:lnTo>
                      <a:cubicBezTo>
                        <a:pt x="39" y="10447"/>
                        <a:pt x="1" y="10506"/>
                        <a:pt x="39" y="10564"/>
                      </a:cubicBezTo>
                      <a:cubicBezTo>
                        <a:pt x="59" y="10603"/>
                        <a:pt x="98" y="10603"/>
                        <a:pt x="137" y="10603"/>
                      </a:cubicBezTo>
                      <a:cubicBezTo>
                        <a:pt x="156" y="10603"/>
                        <a:pt x="176" y="10603"/>
                        <a:pt x="176" y="10584"/>
                      </a:cubicBezTo>
                      <a:lnTo>
                        <a:pt x="17977" y="292"/>
                      </a:lnTo>
                      <a:lnTo>
                        <a:pt x="179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5" name="Google Shape;4345;p42"/>
                <p:cNvSpPr/>
                <p:nvPr/>
              </p:nvSpPr>
              <p:spPr>
                <a:xfrm>
                  <a:off x="1005450" y="1103625"/>
                  <a:ext cx="476175" cy="27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7" h="11187" extrusionOk="0">
                      <a:moveTo>
                        <a:pt x="19047" y="0"/>
                      </a:moveTo>
                      <a:lnTo>
                        <a:pt x="78" y="10973"/>
                      </a:lnTo>
                      <a:cubicBezTo>
                        <a:pt x="0" y="10992"/>
                        <a:pt x="0" y="11070"/>
                        <a:pt x="39" y="11148"/>
                      </a:cubicBezTo>
                      <a:cubicBezTo>
                        <a:pt x="59" y="11187"/>
                        <a:pt x="98" y="11187"/>
                        <a:pt x="137" y="11187"/>
                      </a:cubicBezTo>
                      <a:cubicBezTo>
                        <a:pt x="156" y="11187"/>
                        <a:pt x="176" y="11187"/>
                        <a:pt x="176" y="11167"/>
                      </a:cubicBezTo>
                      <a:lnTo>
                        <a:pt x="19047" y="273"/>
                      </a:lnTo>
                      <a:lnTo>
                        <a:pt x="1904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6" name="Google Shape;4346;p42"/>
                <p:cNvSpPr/>
                <p:nvPr/>
              </p:nvSpPr>
              <p:spPr>
                <a:xfrm>
                  <a:off x="951450" y="1137675"/>
                  <a:ext cx="369200" cy="2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8" h="8580" extrusionOk="0">
                      <a:moveTo>
                        <a:pt x="14553" y="0"/>
                      </a:moveTo>
                      <a:lnTo>
                        <a:pt x="79" y="8366"/>
                      </a:lnTo>
                      <a:cubicBezTo>
                        <a:pt x="20" y="8385"/>
                        <a:pt x="1" y="8463"/>
                        <a:pt x="20" y="8541"/>
                      </a:cubicBezTo>
                      <a:cubicBezTo>
                        <a:pt x="59" y="8560"/>
                        <a:pt x="98" y="8580"/>
                        <a:pt x="157" y="8580"/>
                      </a:cubicBezTo>
                      <a:cubicBezTo>
                        <a:pt x="176" y="8580"/>
                        <a:pt x="196" y="8580"/>
                        <a:pt x="196" y="8560"/>
                      </a:cubicBezTo>
                      <a:lnTo>
                        <a:pt x="14767" y="156"/>
                      </a:lnTo>
                      <a:cubicBezTo>
                        <a:pt x="14748" y="156"/>
                        <a:pt x="14709" y="117"/>
                        <a:pt x="14689" y="117"/>
                      </a:cubicBezTo>
                      <a:cubicBezTo>
                        <a:pt x="14651" y="97"/>
                        <a:pt x="14592" y="58"/>
                        <a:pt x="145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7" name="Google Shape;4347;p42"/>
                <p:cNvSpPr/>
                <p:nvPr/>
              </p:nvSpPr>
              <p:spPr>
                <a:xfrm>
                  <a:off x="1073550" y="12344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6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109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8" name="Google Shape;4348;p42"/>
                <p:cNvSpPr/>
                <p:nvPr/>
              </p:nvSpPr>
              <p:spPr>
                <a:xfrm>
                  <a:off x="102005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9" name="Google Shape;4349;p42"/>
                <p:cNvSpPr/>
                <p:nvPr/>
              </p:nvSpPr>
              <p:spPr>
                <a:xfrm>
                  <a:off x="939300" y="1311800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857" y="0"/>
                      </a:moveTo>
                      <a:lnTo>
                        <a:pt x="1" y="486"/>
                      </a:lnTo>
                      <a:lnTo>
                        <a:pt x="254" y="623"/>
                      </a:lnTo>
                      <a:lnTo>
                        <a:pt x="1090" y="136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0" name="Google Shape;4350;p42"/>
                <p:cNvSpPr/>
                <p:nvPr/>
              </p:nvSpPr>
              <p:spPr>
                <a:xfrm>
                  <a:off x="966550" y="12962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0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70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1" name="Google Shape;4351;p42"/>
                <p:cNvSpPr/>
                <p:nvPr/>
              </p:nvSpPr>
              <p:spPr>
                <a:xfrm>
                  <a:off x="104680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2" name="Google Shape;4352;p42"/>
                <p:cNvSpPr/>
                <p:nvPr/>
              </p:nvSpPr>
              <p:spPr>
                <a:xfrm>
                  <a:off x="1101275" y="1010725"/>
                  <a:ext cx="380850" cy="2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4" h="8950" extrusionOk="0">
                      <a:moveTo>
                        <a:pt x="15233" y="0"/>
                      </a:moveTo>
                      <a:lnTo>
                        <a:pt x="0" y="8794"/>
                      </a:lnTo>
                      <a:lnTo>
                        <a:pt x="234" y="8950"/>
                      </a:lnTo>
                      <a:lnTo>
                        <a:pt x="15233" y="273"/>
                      </a:lnTo>
                      <a:lnTo>
                        <a:pt x="152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3" name="Google Shape;4353;p42"/>
                <p:cNvSpPr/>
                <p:nvPr/>
              </p:nvSpPr>
              <p:spPr>
                <a:xfrm>
                  <a:off x="99330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4" name="Google Shape;4354;p42"/>
                <p:cNvSpPr/>
                <p:nvPr/>
              </p:nvSpPr>
              <p:spPr>
                <a:xfrm>
                  <a:off x="924700" y="1326875"/>
                  <a:ext cx="141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390" extrusionOk="0">
                      <a:moveTo>
                        <a:pt x="312" y="0"/>
                      </a:moveTo>
                      <a:lnTo>
                        <a:pt x="79" y="175"/>
                      </a:lnTo>
                      <a:cubicBezTo>
                        <a:pt x="20" y="195"/>
                        <a:pt x="1" y="273"/>
                        <a:pt x="20" y="331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57" y="389"/>
                        <a:pt x="176" y="389"/>
                        <a:pt x="176" y="370"/>
                      </a:cubicBezTo>
                      <a:lnTo>
                        <a:pt x="565" y="13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5" name="Google Shape;4355;p42"/>
                <p:cNvSpPr/>
                <p:nvPr/>
              </p:nvSpPr>
              <p:spPr>
                <a:xfrm>
                  <a:off x="104680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6" name="Google Shape;4356;p42"/>
                <p:cNvSpPr/>
                <p:nvPr/>
              </p:nvSpPr>
              <p:spPr>
                <a:xfrm>
                  <a:off x="102005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7" name="Google Shape;4357;p42"/>
                <p:cNvSpPr/>
                <p:nvPr/>
              </p:nvSpPr>
              <p:spPr>
                <a:xfrm>
                  <a:off x="99330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8" name="Google Shape;4358;p42"/>
                <p:cNvSpPr/>
                <p:nvPr/>
              </p:nvSpPr>
              <p:spPr>
                <a:xfrm>
                  <a:off x="897950" y="1311800"/>
                  <a:ext cx="141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390" extrusionOk="0">
                      <a:moveTo>
                        <a:pt x="312" y="0"/>
                      </a:moveTo>
                      <a:lnTo>
                        <a:pt x="79" y="156"/>
                      </a:lnTo>
                      <a:cubicBezTo>
                        <a:pt x="20" y="195"/>
                        <a:pt x="1" y="253"/>
                        <a:pt x="20" y="331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37" y="389"/>
                        <a:pt x="176" y="389"/>
                        <a:pt x="176" y="350"/>
                      </a:cubicBezTo>
                      <a:lnTo>
                        <a:pt x="565" y="13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9" name="Google Shape;4359;p42"/>
                <p:cNvSpPr/>
                <p:nvPr/>
              </p:nvSpPr>
              <p:spPr>
                <a:xfrm>
                  <a:off x="912550" y="12962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0" name="Google Shape;4360;p42"/>
                <p:cNvSpPr/>
                <p:nvPr/>
              </p:nvSpPr>
              <p:spPr>
                <a:xfrm>
                  <a:off x="96655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1" name="Google Shape;4361;p42"/>
                <p:cNvSpPr/>
                <p:nvPr/>
              </p:nvSpPr>
              <p:spPr>
                <a:xfrm>
                  <a:off x="939300" y="1280650"/>
                  <a:ext cx="272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9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4362;p42"/>
                <p:cNvSpPr/>
                <p:nvPr/>
              </p:nvSpPr>
              <p:spPr>
                <a:xfrm>
                  <a:off x="1074525" y="1024825"/>
                  <a:ext cx="334150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25" extrusionOk="0">
                      <a:moveTo>
                        <a:pt x="13152" y="1"/>
                      </a:moveTo>
                      <a:lnTo>
                        <a:pt x="0" y="7569"/>
                      </a:lnTo>
                      <a:lnTo>
                        <a:pt x="234" y="7724"/>
                      </a:lnTo>
                      <a:lnTo>
                        <a:pt x="13366" y="156"/>
                      </a:lnTo>
                      <a:cubicBezTo>
                        <a:pt x="13346" y="137"/>
                        <a:pt x="13327" y="137"/>
                        <a:pt x="13288" y="117"/>
                      </a:cubicBezTo>
                      <a:cubicBezTo>
                        <a:pt x="13249" y="98"/>
                        <a:pt x="13191" y="39"/>
                        <a:pt x="13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4363;p42"/>
                <p:cNvSpPr/>
                <p:nvPr/>
              </p:nvSpPr>
              <p:spPr>
                <a:xfrm>
                  <a:off x="1046800" y="1046725"/>
                  <a:ext cx="271900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6" h="6285" extrusionOk="0">
                      <a:moveTo>
                        <a:pt x="10661" y="0"/>
                      </a:moveTo>
                      <a:lnTo>
                        <a:pt x="0" y="6148"/>
                      </a:lnTo>
                      <a:lnTo>
                        <a:pt x="253" y="6284"/>
                      </a:lnTo>
                      <a:lnTo>
                        <a:pt x="10875" y="136"/>
                      </a:lnTo>
                      <a:cubicBezTo>
                        <a:pt x="10856" y="136"/>
                        <a:pt x="10837" y="117"/>
                        <a:pt x="10798" y="117"/>
                      </a:cubicBezTo>
                      <a:cubicBezTo>
                        <a:pt x="10759" y="97"/>
                        <a:pt x="10700" y="39"/>
                        <a:pt x="106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4" name="Google Shape;4364;p42"/>
                <p:cNvSpPr/>
                <p:nvPr/>
              </p:nvSpPr>
              <p:spPr>
                <a:xfrm>
                  <a:off x="939300" y="1249525"/>
                  <a:ext cx="272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43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90" y="156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5" name="Google Shape;4365;p42"/>
                <p:cNvSpPr/>
                <p:nvPr/>
              </p:nvSpPr>
              <p:spPr>
                <a:xfrm>
                  <a:off x="99330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4366;p42"/>
                <p:cNvSpPr/>
                <p:nvPr/>
              </p:nvSpPr>
              <p:spPr>
                <a:xfrm>
                  <a:off x="96655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4367;p42"/>
                <p:cNvSpPr/>
                <p:nvPr/>
              </p:nvSpPr>
              <p:spPr>
                <a:xfrm>
                  <a:off x="91255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4368;p42"/>
                <p:cNvSpPr/>
                <p:nvPr/>
              </p:nvSpPr>
              <p:spPr>
                <a:xfrm>
                  <a:off x="102005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7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4369;p42"/>
                <p:cNvSpPr/>
                <p:nvPr/>
              </p:nvSpPr>
              <p:spPr>
                <a:xfrm>
                  <a:off x="88580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0" name="Google Shape;4370;p42"/>
                <p:cNvSpPr/>
                <p:nvPr/>
              </p:nvSpPr>
              <p:spPr>
                <a:xfrm>
                  <a:off x="871200" y="1295750"/>
                  <a:ext cx="141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390" extrusionOk="0">
                      <a:moveTo>
                        <a:pt x="312" y="0"/>
                      </a:moveTo>
                      <a:lnTo>
                        <a:pt x="79" y="175"/>
                      </a:lnTo>
                      <a:cubicBezTo>
                        <a:pt x="20" y="195"/>
                        <a:pt x="1" y="272"/>
                        <a:pt x="20" y="350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57" y="389"/>
                        <a:pt x="176" y="389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1" name="Google Shape;4371;p42"/>
                <p:cNvSpPr/>
                <p:nvPr/>
              </p:nvSpPr>
              <p:spPr>
                <a:xfrm>
                  <a:off x="99330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0" y="486"/>
                      </a:lnTo>
                      <a:lnTo>
                        <a:pt x="253" y="623"/>
                      </a:lnTo>
                      <a:lnTo>
                        <a:pt x="1070" y="13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4372;p42"/>
                <p:cNvSpPr/>
                <p:nvPr/>
              </p:nvSpPr>
              <p:spPr>
                <a:xfrm>
                  <a:off x="91255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3" name="Google Shape;4373;p42"/>
                <p:cNvSpPr/>
                <p:nvPr/>
              </p:nvSpPr>
              <p:spPr>
                <a:xfrm>
                  <a:off x="85905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4374;p42"/>
                <p:cNvSpPr/>
                <p:nvPr/>
              </p:nvSpPr>
              <p:spPr>
                <a:xfrm>
                  <a:off x="96655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7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5" name="Google Shape;4375;p42"/>
                <p:cNvSpPr/>
                <p:nvPr/>
              </p:nvSpPr>
              <p:spPr>
                <a:xfrm>
                  <a:off x="88580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6" name="Google Shape;4376;p42"/>
                <p:cNvSpPr/>
                <p:nvPr/>
              </p:nvSpPr>
              <p:spPr>
                <a:xfrm>
                  <a:off x="939300" y="1218400"/>
                  <a:ext cx="272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43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90" y="156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7" name="Google Shape;4377;p42"/>
                <p:cNvSpPr/>
                <p:nvPr/>
              </p:nvSpPr>
              <p:spPr>
                <a:xfrm>
                  <a:off x="843975" y="1280650"/>
                  <a:ext cx="14125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1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32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4378;p42"/>
                <p:cNvSpPr/>
                <p:nvPr/>
              </p:nvSpPr>
              <p:spPr>
                <a:xfrm>
                  <a:off x="1020050" y="917825"/>
                  <a:ext cx="462075" cy="26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83" h="10798" extrusionOk="0">
                      <a:moveTo>
                        <a:pt x="18482" y="0"/>
                      </a:moveTo>
                      <a:lnTo>
                        <a:pt x="0" y="10642"/>
                      </a:lnTo>
                      <a:lnTo>
                        <a:pt x="253" y="10798"/>
                      </a:lnTo>
                      <a:lnTo>
                        <a:pt x="18482" y="253"/>
                      </a:lnTo>
                      <a:lnTo>
                        <a:pt x="184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4379;p42"/>
                <p:cNvSpPr/>
                <p:nvPr/>
              </p:nvSpPr>
              <p:spPr>
                <a:xfrm>
                  <a:off x="939300" y="1187775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857" y="0"/>
                      </a:moveTo>
                      <a:lnTo>
                        <a:pt x="1" y="486"/>
                      </a:lnTo>
                      <a:lnTo>
                        <a:pt x="254" y="623"/>
                      </a:lnTo>
                      <a:lnTo>
                        <a:pt x="1090" y="136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0" name="Google Shape;4380;p42"/>
                <p:cNvSpPr/>
                <p:nvPr/>
              </p:nvSpPr>
              <p:spPr>
                <a:xfrm>
                  <a:off x="85905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8"/>
                      </a:lnTo>
                      <a:lnTo>
                        <a:pt x="253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1" name="Google Shape;4381;p42"/>
                <p:cNvSpPr/>
                <p:nvPr/>
              </p:nvSpPr>
              <p:spPr>
                <a:xfrm>
                  <a:off x="831825" y="12495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34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2" name="Google Shape;4382;p42"/>
                <p:cNvSpPr/>
                <p:nvPr/>
              </p:nvSpPr>
              <p:spPr>
                <a:xfrm>
                  <a:off x="96655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0" y="467"/>
                      </a:lnTo>
                      <a:lnTo>
                        <a:pt x="253" y="623"/>
                      </a:lnTo>
                      <a:lnTo>
                        <a:pt x="1070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3" name="Google Shape;4383;p42"/>
                <p:cNvSpPr/>
                <p:nvPr/>
              </p:nvSpPr>
              <p:spPr>
                <a:xfrm>
                  <a:off x="992800" y="773375"/>
                  <a:ext cx="447500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0" h="15954" extrusionOk="0">
                      <a:moveTo>
                        <a:pt x="17782" y="0"/>
                      </a:moveTo>
                      <a:cubicBezTo>
                        <a:pt x="17705" y="0"/>
                        <a:pt x="17666" y="59"/>
                        <a:pt x="17666" y="137"/>
                      </a:cubicBezTo>
                      <a:lnTo>
                        <a:pt x="17666" y="5623"/>
                      </a:lnTo>
                      <a:lnTo>
                        <a:pt x="1" y="15817"/>
                      </a:lnTo>
                      <a:lnTo>
                        <a:pt x="254" y="15953"/>
                      </a:lnTo>
                      <a:lnTo>
                        <a:pt x="17860" y="5798"/>
                      </a:lnTo>
                      <a:cubicBezTo>
                        <a:pt x="17899" y="5778"/>
                        <a:pt x="17899" y="5720"/>
                        <a:pt x="17899" y="5701"/>
                      </a:cubicBezTo>
                      <a:lnTo>
                        <a:pt x="17899" y="137"/>
                      </a:lnTo>
                      <a:cubicBezTo>
                        <a:pt x="17899" y="59"/>
                        <a:pt x="17860" y="0"/>
                        <a:pt x="177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4" name="Google Shape;4384;p42"/>
                <p:cNvSpPr/>
                <p:nvPr/>
              </p:nvSpPr>
              <p:spPr>
                <a:xfrm>
                  <a:off x="817225" y="12646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51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6" y="390"/>
                        <a:pt x="176" y="371"/>
                      </a:cubicBezTo>
                      <a:lnTo>
                        <a:pt x="565" y="15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5" name="Google Shape;4385;p42"/>
                <p:cNvSpPr/>
                <p:nvPr/>
              </p:nvSpPr>
              <p:spPr>
                <a:xfrm>
                  <a:off x="88580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6" name="Google Shape;4386;p42"/>
                <p:cNvSpPr/>
                <p:nvPr/>
              </p:nvSpPr>
              <p:spPr>
                <a:xfrm>
                  <a:off x="91255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4387;p42"/>
                <p:cNvSpPr/>
                <p:nvPr/>
              </p:nvSpPr>
              <p:spPr>
                <a:xfrm>
                  <a:off x="939300" y="1156625"/>
                  <a:ext cx="272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9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4388;p42"/>
                <p:cNvSpPr/>
                <p:nvPr/>
              </p:nvSpPr>
              <p:spPr>
                <a:xfrm>
                  <a:off x="88580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86"/>
                      </a:lnTo>
                      <a:lnTo>
                        <a:pt x="253" y="623"/>
                      </a:lnTo>
                      <a:lnTo>
                        <a:pt x="1071" y="13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4389;p42"/>
                <p:cNvSpPr/>
                <p:nvPr/>
              </p:nvSpPr>
              <p:spPr>
                <a:xfrm>
                  <a:off x="831825" y="1218400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34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4390;p42"/>
                <p:cNvSpPr/>
                <p:nvPr/>
              </p:nvSpPr>
              <p:spPr>
                <a:xfrm>
                  <a:off x="85905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3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4391;p42"/>
                <p:cNvSpPr/>
                <p:nvPr/>
              </p:nvSpPr>
              <p:spPr>
                <a:xfrm>
                  <a:off x="966050" y="10000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04" y="0"/>
                      </a:moveTo>
                      <a:lnTo>
                        <a:pt x="1" y="6129"/>
                      </a:lnTo>
                      <a:lnTo>
                        <a:pt x="254" y="6284"/>
                      </a:lnTo>
                      <a:lnTo>
                        <a:pt x="10857" y="156"/>
                      </a:lnTo>
                      <a:cubicBezTo>
                        <a:pt x="10818" y="137"/>
                        <a:pt x="10779" y="137"/>
                        <a:pt x="10740" y="117"/>
                      </a:cubicBezTo>
                      <a:cubicBezTo>
                        <a:pt x="10701" y="78"/>
                        <a:pt x="10643" y="39"/>
                        <a:pt x="106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4392;p42"/>
                <p:cNvSpPr/>
                <p:nvPr/>
              </p:nvSpPr>
              <p:spPr>
                <a:xfrm>
                  <a:off x="80507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7" y="1"/>
                      </a:moveTo>
                      <a:lnTo>
                        <a:pt x="0" y="468"/>
                      </a:lnTo>
                      <a:lnTo>
                        <a:pt x="233" y="604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42"/>
                <p:cNvSpPr/>
                <p:nvPr/>
              </p:nvSpPr>
              <p:spPr>
                <a:xfrm>
                  <a:off x="790475" y="12495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32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5" y="390"/>
                        <a:pt x="175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42"/>
                <p:cNvSpPr/>
                <p:nvPr/>
              </p:nvSpPr>
              <p:spPr>
                <a:xfrm>
                  <a:off x="91255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42"/>
                <p:cNvSpPr/>
                <p:nvPr/>
              </p:nvSpPr>
              <p:spPr>
                <a:xfrm>
                  <a:off x="831825" y="1187775"/>
                  <a:ext cx="27250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3" extrusionOk="0">
                      <a:moveTo>
                        <a:pt x="856" y="0"/>
                      </a:moveTo>
                      <a:lnTo>
                        <a:pt x="0" y="486"/>
                      </a:lnTo>
                      <a:lnTo>
                        <a:pt x="234" y="623"/>
                      </a:lnTo>
                      <a:lnTo>
                        <a:pt x="1090" y="136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42"/>
                <p:cNvSpPr/>
                <p:nvPr/>
              </p:nvSpPr>
              <p:spPr>
                <a:xfrm>
                  <a:off x="885800" y="11566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42"/>
                <p:cNvSpPr/>
                <p:nvPr/>
              </p:nvSpPr>
              <p:spPr>
                <a:xfrm>
                  <a:off x="805075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7" y="1"/>
                      </a:moveTo>
                      <a:lnTo>
                        <a:pt x="0" y="467"/>
                      </a:lnTo>
                      <a:lnTo>
                        <a:pt x="233" y="604"/>
                      </a:lnTo>
                      <a:lnTo>
                        <a:pt x="1070" y="11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4398;p42"/>
                <p:cNvSpPr/>
                <p:nvPr/>
              </p:nvSpPr>
              <p:spPr>
                <a:xfrm>
                  <a:off x="85905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9" name="Google Shape;4399;p42"/>
                <p:cNvSpPr/>
                <p:nvPr/>
              </p:nvSpPr>
              <p:spPr>
                <a:xfrm>
                  <a:off x="763725" y="12334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51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5" y="390"/>
                        <a:pt x="175" y="370"/>
                      </a:cubicBezTo>
                      <a:lnTo>
                        <a:pt x="565" y="156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4400;p42"/>
                <p:cNvSpPr/>
                <p:nvPr/>
              </p:nvSpPr>
              <p:spPr>
                <a:xfrm>
                  <a:off x="912550" y="11410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42"/>
                <p:cNvSpPr/>
                <p:nvPr/>
              </p:nvSpPr>
              <p:spPr>
                <a:xfrm>
                  <a:off x="939300" y="1033100"/>
                  <a:ext cx="186300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54" y="4300"/>
                      </a:lnTo>
                      <a:lnTo>
                        <a:pt x="7452" y="175"/>
                      </a:lnTo>
                      <a:cubicBezTo>
                        <a:pt x="7413" y="175"/>
                        <a:pt x="7394" y="156"/>
                        <a:pt x="7374" y="117"/>
                      </a:cubicBezTo>
                      <a:cubicBezTo>
                        <a:pt x="7316" y="98"/>
                        <a:pt x="727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42"/>
                <p:cNvSpPr/>
                <p:nvPr/>
              </p:nvSpPr>
              <p:spPr>
                <a:xfrm>
                  <a:off x="77832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3" y="643"/>
                      </a:lnTo>
                      <a:lnTo>
                        <a:pt x="1070" y="156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4403;p42"/>
                <p:cNvSpPr/>
                <p:nvPr/>
              </p:nvSpPr>
              <p:spPr>
                <a:xfrm>
                  <a:off x="1258375" y="1108000"/>
                  <a:ext cx="168775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" h="3931" extrusionOk="0">
                      <a:moveTo>
                        <a:pt x="6517" y="0"/>
                      </a:moveTo>
                      <a:lnTo>
                        <a:pt x="78" y="3716"/>
                      </a:lnTo>
                      <a:cubicBezTo>
                        <a:pt x="20" y="3736"/>
                        <a:pt x="0" y="3814"/>
                        <a:pt x="20" y="3891"/>
                      </a:cubicBezTo>
                      <a:cubicBezTo>
                        <a:pt x="58" y="3930"/>
                        <a:pt x="9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34" y="78"/>
                      </a:cubicBezTo>
                      <a:cubicBezTo>
                        <a:pt x="6595" y="78"/>
                        <a:pt x="6556" y="2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4404;p42"/>
                <p:cNvSpPr/>
                <p:nvPr/>
              </p:nvSpPr>
              <p:spPr>
                <a:xfrm>
                  <a:off x="357125" y="1360425"/>
                  <a:ext cx="126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487" extrusionOk="0">
                      <a:moveTo>
                        <a:pt x="0" y="1"/>
                      </a:moveTo>
                      <a:lnTo>
                        <a:pt x="0" y="292"/>
                      </a:lnTo>
                      <a:lnTo>
                        <a:pt x="311" y="487"/>
                      </a:lnTo>
                      <a:cubicBezTo>
                        <a:pt x="324" y="474"/>
                        <a:pt x="333" y="470"/>
                        <a:pt x="340" y="470"/>
                      </a:cubicBezTo>
                      <a:cubicBezTo>
                        <a:pt x="355" y="470"/>
                        <a:pt x="363" y="487"/>
                        <a:pt x="389" y="487"/>
                      </a:cubicBezTo>
                      <a:cubicBezTo>
                        <a:pt x="428" y="487"/>
                        <a:pt x="447" y="448"/>
                        <a:pt x="486" y="429"/>
                      </a:cubicBezTo>
                      <a:cubicBezTo>
                        <a:pt x="506" y="390"/>
                        <a:pt x="506" y="312"/>
                        <a:pt x="428" y="2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42"/>
                <p:cNvSpPr/>
                <p:nvPr/>
              </p:nvSpPr>
              <p:spPr>
                <a:xfrm>
                  <a:off x="357125" y="1329300"/>
                  <a:ext cx="301575" cy="17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3" h="7141" extrusionOk="0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11868" y="7140"/>
                      </a:lnTo>
                      <a:cubicBezTo>
                        <a:pt x="11887" y="7121"/>
                        <a:pt x="11906" y="7121"/>
                        <a:pt x="11926" y="7121"/>
                      </a:cubicBezTo>
                      <a:cubicBezTo>
                        <a:pt x="11984" y="7121"/>
                        <a:pt x="12004" y="7101"/>
                        <a:pt x="12023" y="7082"/>
                      </a:cubicBezTo>
                      <a:cubicBezTo>
                        <a:pt x="12062" y="7024"/>
                        <a:pt x="12062" y="6946"/>
                        <a:pt x="11984" y="690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42"/>
                <p:cNvSpPr/>
                <p:nvPr/>
              </p:nvSpPr>
              <p:spPr>
                <a:xfrm>
                  <a:off x="356625" y="1298175"/>
                  <a:ext cx="328825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3" h="7763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2958" y="7763"/>
                      </a:lnTo>
                      <a:lnTo>
                        <a:pt x="13016" y="7763"/>
                      </a:lnTo>
                      <a:cubicBezTo>
                        <a:pt x="13074" y="7763"/>
                        <a:pt x="13094" y="7743"/>
                        <a:pt x="13113" y="7704"/>
                      </a:cubicBezTo>
                      <a:cubicBezTo>
                        <a:pt x="13152" y="7666"/>
                        <a:pt x="13152" y="7588"/>
                        <a:pt x="13074" y="754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4407;p42"/>
                <p:cNvSpPr/>
                <p:nvPr/>
              </p:nvSpPr>
              <p:spPr>
                <a:xfrm>
                  <a:off x="356625" y="1267050"/>
                  <a:ext cx="355575" cy="2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" h="8405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4008" y="8405"/>
                      </a:lnTo>
                      <a:cubicBezTo>
                        <a:pt x="14047" y="8366"/>
                        <a:pt x="14067" y="8366"/>
                        <a:pt x="14086" y="8366"/>
                      </a:cubicBezTo>
                      <a:cubicBezTo>
                        <a:pt x="14144" y="8366"/>
                        <a:pt x="14164" y="8346"/>
                        <a:pt x="14183" y="8327"/>
                      </a:cubicBezTo>
                      <a:cubicBezTo>
                        <a:pt x="14222" y="8269"/>
                        <a:pt x="14222" y="8210"/>
                        <a:pt x="14144" y="815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4408;p42"/>
                <p:cNvSpPr/>
                <p:nvPr/>
              </p:nvSpPr>
              <p:spPr>
                <a:xfrm>
                  <a:off x="398450" y="1263150"/>
                  <a:ext cx="3405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0" h="7919" extrusionOk="0">
                      <a:moveTo>
                        <a:pt x="215" y="1"/>
                      </a:moveTo>
                      <a:cubicBezTo>
                        <a:pt x="156" y="39"/>
                        <a:pt x="117" y="98"/>
                        <a:pt x="5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64" y="7919"/>
                        <a:pt x="13464" y="7919"/>
                        <a:pt x="13483" y="7919"/>
                      </a:cubicBezTo>
                      <a:cubicBezTo>
                        <a:pt x="13541" y="7919"/>
                        <a:pt x="13561" y="7899"/>
                        <a:pt x="13580" y="7880"/>
                      </a:cubicBezTo>
                      <a:cubicBezTo>
                        <a:pt x="13619" y="7821"/>
                        <a:pt x="13619" y="7744"/>
                        <a:pt x="13541" y="7705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4409;p42"/>
                <p:cNvSpPr/>
                <p:nvPr/>
              </p:nvSpPr>
              <p:spPr>
                <a:xfrm>
                  <a:off x="356625" y="1204775"/>
                  <a:ext cx="409550" cy="2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2" h="9632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16187" y="9631"/>
                      </a:lnTo>
                      <a:lnTo>
                        <a:pt x="16265" y="9631"/>
                      </a:lnTo>
                      <a:cubicBezTo>
                        <a:pt x="16304" y="9631"/>
                        <a:pt x="16323" y="9592"/>
                        <a:pt x="16362" y="9573"/>
                      </a:cubicBezTo>
                      <a:cubicBezTo>
                        <a:pt x="16382" y="9534"/>
                        <a:pt x="16382" y="9456"/>
                        <a:pt x="16304" y="939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4410;p42"/>
                <p:cNvSpPr/>
                <p:nvPr/>
              </p:nvSpPr>
              <p:spPr>
                <a:xfrm>
                  <a:off x="384825" y="1193125"/>
                  <a:ext cx="40712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5" h="9475" extrusionOk="0">
                      <a:moveTo>
                        <a:pt x="195" y="0"/>
                      </a:moveTo>
                      <a:cubicBezTo>
                        <a:pt x="176" y="39"/>
                        <a:pt x="118" y="97"/>
                        <a:pt x="59" y="117"/>
                      </a:cubicBezTo>
                      <a:cubicBezTo>
                        <a:pt x="20" y="117"/>
                        <a:pt x="20" y="136"/>
                        <a:pt x="1" y="136"/>
                      </a:cubicBezTo>
                      <a:lnTo>
                        <a:pt x="16129" y="9455"/>
                      </a:lnTo>
                      <a:cubicBezTo>
                        <a:pt x="16149" y="9455"/>
                        <a:pt x="16168" y="9475"/>
                        <a:pt x="16168" y="9475"/>
                      </a:cubicBezTo>
                      <a:cubicBezTo>
                        <a:pt x="16226" y="9475"/>
                        <a:pt x="16246" y="9455"/>
                        <a:pt x="16265" y="9436"/>
                      </a:cubicBezTo>
                      <a:cubicBezTo>
                        <a:pt x="16285" y="9377"/>
                        <a:pt x="16285" y="9300"/>
                        <a:pt x="16226" y="9261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4411;p42"/>
                <p:cNvSpPr/>
                <p:nvPr/>
              </p:nvSpPr>
              <p:spPr>
                <a:xfrm>
                  <a:off x="357125" y="1142525"/>
                  <a:ext cx="462550" cy="27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02" h="10877" extrusionOk="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8307" y="10876"/>
                      </a:lnTo>
                      <a:lnTo>
                        <a:pt x="18385" y="10876"/>
                      </a:lnTo>
                      <a:cubicBezTo>
                        <a:pt x="18424" y="10876"/>
                        <a:pt x="18443" y="10857"/>
                        <a:pt x="18482" y="10818"/>
                      </a:cubicBezTo>
                      <a:cubicBezTo>
                        <a:pt x="18502" y="10779"/>
                        <a:pt x="18502" y="10701"/>
                        <a:pt x="18424" y="1066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4412;p42"/>
                <p:cNvSpPr/>
                <p:nvPr/>
              </p:nvSpPr>
              <p:spPr>
                <a:xfrm>
                  <a:off x="356625" y="1112375"/>
                  <a:ext cx="489800" cy="2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2" h="11479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9397" y="11479"/>
                      </a:lnTo>
                      <a:lnTo>
                        <a:pt x="19475" y="11479"/>
                      </a:lnTo>
                      <a:cubicBezTo>
                        <a:pt x="19514" y="11479"/>
                        <a:pt x="19533" y="11440"/>
                        <a:pt x="19572" y="11421"/>
                      </a:cubicBezTo>
                      <a:cubicBezTo>
                        <a:pt x="19592" y="11382"/>
                        <a:pt x="19592" y="11304"/>
                        <a:pt x="19514" y="1124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4413;p42"/>
                <p:cNvSpPr/>
                <p:nvPr/>
              </p:nvSpPr>
              <p:spPr>
                <a:xfrm>
                  <a:off x="426175" y="1124525"/>
                  <a:ext cx="447000" cy="2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0" h="10351" extrusionOk="0">
                      <a:moveTo>
                        <a:pt x="234" y="1"/>
                      </a:moveTo>
                      <a:cubicBezTo>
                        <a:pt x="195" y="40"/>
                        <a:pt x="176" y="59"/>
                        <a:pt x="98" y="98"/>
                      </a:cubicBezTo>
                      <a:cubicBezTo>
                        <a:pt x="78" y="118"/>
                        <a:pt x="40" y="118"/>
                        <a:pt x="1" y="137"/>
                      </a:cubicBezTo>
                      <a:lnTo>
                        <a:pt x="17646" y="10331"/>
                      </a:lnTo>
                      <a:cubicBezTo>
                        <a:pt x="17724" y="10351"/>
                        <a:pt x="17763" y="10351"/>
                        <a:pt x="17763" y="10351"/>
                      </a:cubicBezTo>
                      <a:cubicBezTo>
                        <a:pt x="17802" y="10351"/>
                        <a:pt x="17821" y="10331"/>
                        <a:pt x="17860" y="10312"/>
                      </a:cubicBezTo>
                      <a:cubicBezTo>
                        <a:pt x="17880" y="10254"/>
                        <a:pt x="17880" y="10176"/>
                        <a:pt x="17802" y="10137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4414;p42"/>
                <p:cNvSpPr/>
                <p:nvPr/>
              </p:nvSpPr>
              <p:spPr>
                <a:xfrm>
                  <a:off x="593975" y="1159075"/>
                  <a:ext cx="332700" cy="1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7744" extrusionOk="0">
                      <a:moveTo>
                        <a:pt x="253" y="0"/>
                      </a:moveTo>
                      <a:cubicBezTo>
                        <a:pt x="195" y="20"/>
                        <a:pt x="176" y="78"/>
                        <a:pt x="98" y="97"/>
                      </a:cubicBezTo>
                      <a:cubicBezTo>
                        <a:pt x="78" y="117"/>
                        <a:pt x="20" y="117"/>
                        <a:pt x="1" y="136"/>
                      </a:cubicBezTo>
                      <a:lnTo>
                        <a:pt x="13133" y="7724"/>
                      </a:lnTo>
                      <a:cubicBezTo>
                        <a:pt x="13152" y="7724"/>
                        <a:pt x="13191" y="7743"/>
                        <a:pt x="13191" y="7743"/>
                      </a:cubicBezTo>
                      <a:cubicBezTo>
                        <a:pt x="13230" y="7743"/>
                        <a:pt x="13249" y="7724"/>
                        <a:pt x="13288" y="7704"/>
                      </a:cubicBezTo>
                      <a:cubicBezTo>
                        <a:pt x="13308" y="7665"/>
                        <a:pt x="13308" y="7588"/>
                        <a:pt x="13230" y="752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5" name="Google Shape;4415;p42"/>
                <p:cNvSpPr/>
                <p:nvPr/>
              </p:nvSpPr>
              <p:spPr>
                <a:xfrm>
                  <a:off x="399425" y="1015575"/>
                  <a:ext cx="378900" cy="2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6" h="8756" extrusionOk="0">
                      <a:moveTo>
                        <a:pt x="254" y="1"/>
                      </a:moveTo>
                      <a:cubicBezTo>
                        <a:pt x="215" y="20"/>
                        <a:pt x="176" y="40"/>
                        <a:pt x="117" y="79"/>
                      </a:cubicBezTo>
                      <a:cubicBezTo>
                        <a:pt x="78" y="98"/>
                        <a:pt x="59" y="118"/>
                        <a:pt x="1" y="137"/>
                      </a:cubicBezTo>
                      <a:lnTo>
                        <a:pt x="14903" y="8756"/>
                      </a:lnTo>
                      <a:lnTo>
                        <a:pt x="15156" y="8600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6" name="Google Shape;4416;p42"/>
                <p:cNvSpPr/>
                <p:nvPr/>
              </p:nvSpPr>
              <p:spPr>
                <a:xfrm>
                  <a:off x="939300" y="1327850"/>
                  <a:ext cx="14625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0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409" y="350"/>
                      </a:lnTo>
                      <a:cubicBezTo>
                        <a:pt x="448" y="350"/>
                        <a:pt x="468" y="370"/>
                        <a:pt x="468" y="370"/>
                      </a:cubicBezTo>
                      <a:cubicBezTo>
                        <a:pt x="506" y="370"/>
                        <a:pt x="545" y="350"/>
                        <a:pt x="565" y="331"/>
                      </a:cubicBezTo>
                      <a:cubicBezTo>
                        <a:pt x="584" y="272"/>
                        <a:pt x="584" y="195"/>
                        <a:pt x="506" y="15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7" name="Google Shape;4417;p42"/>
                <p:cNvSpPr/>
                <p:nvPr/>
              </p:nvSpPr>
              <p:spPr>
                <a:xfrm>
                  <a:off x="85905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4418;p42"/>
                <p:cNvSpPr/>
                <p:nvPr/>
              </p:nvSpPr>
              <p:spPr>
                <a:xfrm>
                  <a:off x="885800" y="12962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0"/>
                      </a:moveTo>
                      <a:lnTo>
                        <a:pt x="1" y="156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9" name="Google Shape;4419;p42"/>
                <p:cNvSpPr/>
                <p:nvPr/>
              </p:nvSpPr>
              <p:spPr>
                <a:xfrm>
                  <a:off x="831825" y="1265575"/>
                  <a:ext cx="272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04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856" y="604"/>
                      </a:lnTo>
                      <a:lnTo>
                        <a:pt x="1090" y="48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0" name="Google Shape;4420;p42"/>
                <p:cNvSpPr/>
                <p:nvPr/>
              </p:nvSpPr>
              <p:spPr>
                <a:xfrm>
                  <a:off x="912550" y="13118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1" name="Google Shape;4421;p42"/>
                <p:cNvSpPr/>
                <p:nvPr/>
              </p:nvSpPr>
              <p:spPr>
                <a:xfrm>
                  <a:off x="77832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33" y="1"/>
                      </a:moveTo>
                      <a:lnTo>
                        <a:pt x="0" y="137"/>
                      </a:lnTo>
                      <a:lnTo>
                        <a:pt x="817" y="604"/>
                      </a:lnTo>
                      <a:lnTo>
                        <a:pt x="1070" y="468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2" name="Google Shape;4422;p42"/>
                <p:cNvSpPr/>
                <p:nvPr/>
              </p:nvSpPr>
              <p:spPr>
                <a:xfrm>
                  <a:off x="805075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33" y="1"/>
                      </a:moveTo>
                      <a:lnTo>
                        <a:pt x="0" y="156"/>
                      </a:lnTo>
                      <a:lnTo>
                        <a:pt x="817" y="643"/>
                      </a:lnTo>
                      <a:lnTo>
                        <a:pt x="1070" y="487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3" name="Google Shape;4423;p42"/>
                <p:cNvSpPr/>
                <p:nvPr/>
              </p:nvSpPr>
              <p:spPr>
                <a:xfrm>
                  <a:off x="933475" y="132395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4" name="Google Shape;4424;p42"/>
                <p:cNvSpPr/>
                <p:nvPr/>
              </p:nvSpPr>
              <p:spPr>
                <a:xfrm>
                  <a:off x="906725" y="1308375"/>
                  <a:ext cx="12175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4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73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5" name="Google Shape;4425;p42"/>
                <p:cNvSpPr/>
                <p:nvPr/>
              </p:nvSpPr>
              <p:spPr>
                <a:xfrm>
                  <a:off x="879975" y="12928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92"/>
                      </a:lnTo>
                      <a:lnTo>
                        <a:pt x="486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6" name="Google Shape;4426;p42"/>
                <p:cNvSpPr/>
                <p:nvPr/>
              </p:nvSpPr>
              <p:spPr>
                <a:xfrm>
                  <a:off x="853225" y="1277750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17"/>
                      </a:lnTo>
                      <a:lnTo>
                        <a:pt x="234" y="253"/>
                      </a:lnTo>
                      <a:lnTo>
                        <a:pt x="486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7" name="Google Shape;4427;p42"/>
                <p:cNvSpPr/>
                <p:nvPr/>
              </p:nvSpPr>
              <p:spPr>
                <a:xfrm>
                  <a:off x="825500" y="1261700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8" name="Google Shape;4428;p42"/>
                <p:cNvSpPr/>
                <p:nvPr/>
              </p:nvSpPr>
              <p:spPr>
                <a:xfrm>
                  <a:off x="798750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53" y="292"/>
                      </a:lnTo>
                      <a:lnTo>
                        <a:pt x="486" y="13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9" name="Google Shape;4429;p42"/>
                <p:cNvSpPr/>
                <p:nvPr/>
              </p:nvSpPr>
              <p:spPr>
                <a:xfrm>
                  <a:off x="772000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6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0" name="Google Shape;4430;p42"/>
                <p:cNvSpPr/>
                <p:nvPr/>
              </p:nvSpPr>
              <p:spPr>
                <a:xfrm>
                  <a:off x="80507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33" y="1"/>
                      </a:moveTo>
                      <a:lnTo>
                        <a:pt x="0" y="156"/>
                      </a:lnTo>
                      <a:lnTo>
                        <a:pt x="817" y="643"/>
                      </a:lnTo>
                      <a:lnTo>
                        <a:pt x="1070" y="487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1" name="Google Shape;4431;p42"/>
                <p:cNvSpPr/>
                <p:nvPr/>
              </p:nvSpPr>
              <p:spPr>
                <a:xfrm>
                  <a:off x="91255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2" name="Google Shape;4432;p42"/>
                <p:cNvSpPr/>
                <p:nvPr/>
              </p:nvSpPr>
              <p:spPr>
                <a:xfrm>
                  <a:off x="966050" y="1312275"/>
                  <a:ext cx="1462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1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409" y="331"/>
                      </a:lnTo>
                      <a:cubicBezTo>
                        <a:pt x="448" y="331"/>
                        <a:pt x="468" y="370"/>
                        <a:pt x="468" y="370"/>
                      </a:cubicBezTo>
                      <a:cubicBezTo>
                        <a:pt x="506" y="370"/>
                        <a:pt x="545" y="331"/>
                        <a:pt x="565" y="312"/>
                      </a:cubicBezTo>
                      <a:cubicBezTo>
                        <a:pt x="584" y="273"/>
                        <a:pt x="584" y="195"/>
                        <a:pt x="506" y="137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3" name="Google Shape;4433;p42"/>
                <p:cNvSpPr/>
                <p:nvPr/>
              </p:nvSpPr>
              <p:spPr>
                <a:xfrm>
                  <a:off x="939300" y="1296225"/>
                  <a:ext cx="272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4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857" y="623"/>
                      </a:lnTo>
                      <a:lnTo>
                        <a:pt x="1090" y="48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4" name="Google Shape;4434;p42"/>
                <p:cNvSpPr/>
                <p:nvPr/>
              </p:nvSpPr>
              <p:spPr>
                <a:xfrm>
                  <a:off x="831825" y="1234450"/>
                  <a:ext cx="272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04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856" y="604"/>
                      </a:lnTo>
                      <a:lnTo>
                        <a:pt x="1090" y="468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5" name="Google Shape;4435;p42"/>
                <p:cNvSpPr/>
                <p:nvPr/>
              </p:nvSpPr>
              <p:spPr>
                <a:xfrm>
                  <a:off x="88580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04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6" name="Google Shape;4436;p42"/>
                <p:cNvSpPr/>
                <p:nvPr/>
              </p:nvSpPr>
              <p:spPr>
                <a:xfrm>
                  <a:off x="481625" y="1031625"/>
                  <a:ext cx="323475" cy="18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472" extrusionOk="0">
                      <a:moveTo>
                        <a:pt x="234" y="1"/>
                      </a:moveTo>
                      <a:cubicBezTo>
                        <a:pt x="195" y="59"/>
                        <a:pt x="176" y="79"/>
                        <a:pt x="98" y="118"/>
                      </a:cubicBezTo>
                      <a:cubicBezTo>
                        <a:pt x="78" y="137"/>
                        <a:pt x="20" y="137"/>
                        <a:pt x="0" y="157"/>
                      </a:cubicBezTo>
                      <a:lnTo>
                        <a:pt x="12685" y="7472"/>
                      </a:lnTo>
                      <a:lnTo>
                        <a:pt x="12938" y="733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7" name="Google Shape;4437;p42"/>
                <p:cNvSpPr/>
                <p:nvPr/>
              </p:nvSpPr>
              <p:spPr>
                <a:xfrm>
                  <a:off x="85905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8" name="Google Shape;4438;p42"/>
                <p:cNvSpPr/>
                <p:nvPr/>
              </p:nvSpPr>
              <p:spPr>
                <a:xfrm>
                  <a:off x="960700" y="1308375"/>
                  <a:ext cx="12175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73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9" name="Google Shape;4439;p42"/>
                <p:cNvSpPr/>
                <p:nvPr/>
              </p:nvSpPr>
              <p:spPr>
                <a:xfrm>
                  <a:off x="933475" y="12928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92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0" name="Google Shape;4440;p42"/>
                <p:cNvSpPr/>
                <p:nvPr/>
              </p:nvSpPr>
              <p:spPr>
                <a:xfrm>
                  <a:off x="906725" y="1277750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1" name="Google Shape;4441;p42"/>
                <p:cNvSpPr/>
                <p:nvPr/>
              </p:nvSpPr>
              <p:spPr>
                <a:xfrm>
                  <a:off x="879975" y="1261700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2" name="Google Shape;4442;p42"/>
                <p:cNvSpPr/>
                <p:nvPr/>
              </p:nvSpPr>
              <p:spPr>
                <a:xfrm>
                  <a:off x="853225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6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3" name="Google Shape;4443;p42"/>
                <p:cNvSpPr/>
                <p:nvPr/>
              </p:nvSpPr>
              <p:spPr>
                <a:xfrm>
                  <a:off x="825500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4" name="Google Shape;4444;p42"/>
                <p:cNvSpPr/>
                <p:nvPr/>
              </p:nvSpPr>
              <p:spPr>
                <a:xfrm>
                  <a:off x="798750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253" y="292"/>
                      </a:lnTo>
                      <a:lnTo>
                        <a:pt x="486" y="13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5" name="Google Shape;4445;p42"/>
                <p:cNvSpPr/>
                <p:nvPr/>
              </p:nvSpPr>
              <p:spPr>
                <a:xfrm>
                  <a:off x="91255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4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6" name="Google Shape;4446;p42"/>
                <p:cNvSpPr/>
                <p:nvPr/>
              </p:nvSpPr>
              <p:spPr>
                <a:xfrm>
                  <a:off x="831825" y="1203325"/>
                  <a:ext cx="272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04" extrusionOk="0">
                      <a:moveTo>
                        <a:pt x="234" y="1"/>
                      </a:moveTo>
                      <a:lnTo>
                        <a:pt x="0" y="117"/>
                      </a:lnTo>
                      <a:lnTo>
                        <a:pt x="856" y="604"/>
                      </a:lnTo>
                      <a:lnTo>
                        <a:pt x="1090" y="46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7" name="Google Shape;4447;p42"/>
                <p:cNvSpPr/>
                <p:nvPr/>
              </p:nvSpPr>
              <p:spPr>
                <a:xfrm>
                  <a:off x="992800" y="1297200"/>
                  <a:ext cx="14625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51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409" y="331"/>
                      </a:lnTo>
                      <a:cubicBezTo>
                        <a:pt x="448" y="331"/>
                        <a:pt x="468" y="351"/>
                        <a:pt x="468" y="351"/>
                      </a:cubicBezTo>
                      <a:cubicBezTo>
                        <a:pt x="506" y="351"/>
                        <a:pt x="545" y="331"/>
                        <a:pt x="565" y="312"/>
                      </a:cubicBezTo>
                      <a:cubicBezTo>
                        <a:pt x="584" y="253"/>
                        <a:pt x="584" y="195"/>
                        <a:pt x="506" y="137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8" name="Google Shape;4448;p42"/>
                <p:cNvSpPr/>
                <p:nvPr/>
              </p:nvSpPr>
              <p:spPr>
                <a:xfrm>
                  <a:off x="88580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04"/>
                      </a:lnTo>
                      <a:lnTo>
                        <a:pt x="1071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9" name="Google Shape;4449;p42"/>
                <p:cNvSpPr/>
                <p:nvPr/>
              </p:nvSpPr>
              <p:spPr>
                <a:xfrm>
                  <a:off x="96655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0" name="Google Shape;4450;p42"/>
                <p:cNvSpPr/>
                <p:nvPr/>
              </p:nvSpPr>
              <p:spPr>
                <a:xfrm>
                  <a:off x="939300" y="12655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57" y="604"/>
                      </a:lnTo>
                      <a:lnTo>
                        <a:pt x="1090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1" name="Google Shape;4451;p42"/>
                <p:cNvSpPr/>
                <p:nvPr/>
              </p:nvSpPr>
              <p:spPr>
                <a:xfrm>
                  <a:off x="357600" y="925600"/>
                  <a:ext cx="474250" cy="27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0" h="11110" extrusionOk="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8716" y="11110"/>
                      </a:lnTo>
                      <a:lnTo>
                        <a:pt x="18969" y="109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2" name="Google Shape;4452;p42"/>
                <p:cNvSpPr/>
                <p:nvPr/>
              </p:nvSpPr>
              <p:spPr>
                <a:xfrm>
                  <a:off x="85905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3" name="Google Shape;4453;p42"/>
                <p:cNvSpPr/>
                <p:nvPr/>
              </p:nvSpPr>
              <p:spPr>
                <a:xfrm>
                  <a:off x="987450" y="129282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234" y="292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4" name="Google Shape;4454;p42"/>
                <p:cNvSpPr/>
                <p:nvPr/>
              </p:nvSpPr>
              <p:spPr>
                <a:xfrm>
                  <a:off x="960700" y="1277750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5" name="Google Shape;4455;p42"/>
                <p:cNvSpPr/>
                <p:nvPr/>
              </p:nvSpPr>
              <p:spPr>
                <a:xfrm>
                  <a:off x="933475" y="1261700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6" name="Google Shape;4456;p42"/>
                <p:cNvSpPr/>
                <p:nvPr/>
              </p:nvSpPr>
              <p:spPr>
                <a:xfrm>
                  <a:off x="906725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7" name="Google Shape;4457;p42"/>
                <p:cNvSpPr/>
                <p:nvPr/>
              </p:nvSpPr>
              <p:spPr>
                <a:xfrm>
                  <a:off x="879975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8" name="Google Shape;4458;p42"/>
                <p:cNvSpPr/>
                <p:nvPr/>
              </p:nvSpPr>
              <p:spPr>
                <a:xfrm>
                  <a:off x="853225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6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9" name="Google Shape;4459;p42"/>
                <p:cNvSpPr/>
                <p:nvPr/>
              </p:nvSpPr>
              <p:spPr>
                <a:xfrm>
                  <a:off x="825500" y="1199925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253" y="253"/>
                      </a:lnTo>
                      <a:lnTo>
                        <a:pt x="487" y="13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0" name="Google Shape;4460;p42"/>
                <p:cNvSpPr/>
                <p:nvPr/>
              </p:nvSpPr>
              <p:spPr>
                <a:xfrm>
                  <a:off x="88580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1" y="117"/>
                      </a:lnTo>
                      <a:lnTo>
                        <a:pt x="837" y="604"/>
                      </a:lnTo>
                      <a:lnTo>
                        <a:pt x="1071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1" name="Google Shape;4461;p42"/>
                <p:cNvSpPr/>
                <p:nvPr/>
              </p:nvSpPr>
              <p:spPr>
                <a:xfrm>
                  <a:off x="99330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2" name="Google Shape;4462;p42"/>
                <p:cNvSpPr/>
                <p:nvPr/>
              </p:nvSpPr>
              <p:spPr>
                <a:xfrm>
                  <a:off x="1019550" y="1281150"/>
                  <a:ext cx="1462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1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409" y="351"/>
                      </a:lnTo>
                      <a:cubicBezTo>
                        <a:pt x="448" y="351"/>
                        <a:pt x="468" y="370"/>
                        <a:pt x="468" y="370"/>
                      </a:cubicBezTo>
                      <a:cubicBezTo>
                        <a:pt x="507" y="370"/>
                        <a:pt x="545" y="351"/>
                        <a:pt x="565" y="312"/>
                      </a:cubicBezTo>
                      <a:cubicBezTo>
                        <a:pt x="584" y="273"/>
                        <a:pt x="584" y="195"/>
                        <a:pt x="507" y="15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3" name="Google Shape;4463;p42"/>
                <p:cNvSpPr/>
                <p:nvPr/>
              </p:nvSpPr>
              <p:spPr>
                <a:xfrm>
                  <a:off x="939300" y="1234450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57" y="604"/>
                      </a:lnTo>
                      <a:lnTo>
                        <a:pt x="1090" y="46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4" name="Google Shape;4464;p42"/>
                <p:cNvSpPr/>
                <p:nvPr/>
              </p:nvSpPr>
              <p:spPr>
                <a:xfrm>
                  <a:off x="477725" y="967425"/>
                  <a:ext cx="38135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4" h="8834" extrusionOk="0">
                      <a:moveTo>
                        <a:pt x="234" y="1"/>
                      </a:moveTo>
                      <a:cubicBezTo>
                        <a:pt x="176" y="59"/>
                        <a:pt x="156" y="79"/>
                        <a:pt x="79" y="118"/>
                      </a:cubicBezTo>
                      <a:cubicBezTo>
                        <a:pt x="59" y="137"/>
                        <a:pt x="20" y="137"/>
                        <a:pt x="1" y="176"/>
                      </a:cubicBezTo>
                      <a:lnTo>
                        <a:pt x="15020" y="8833"/>
                      </a:lnTo>
                      <a:lnTo>
                        <a:pt x="15254" y="8678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5" name="Google Shape;4465;p42"/>
                <p:cNvSpPr/>
                <p:nvPr/>
              </p:nvSpPr>
              <p:spPr>
                <a:xfrm>
                  <a:off x="85905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6" name="Google Shape;4466;p42"/>
                <p:cNvSpPr/>
                <p:nvPr/>
              </p:nvSpPr>
              <p:spPr>
                <a:xfrm>
                  <a:off x="96655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7" name="Google Shape;4467;p42"/>
                <p:cNvSpPr/>
                <p:nvPr/>
              </p:nvSpPr>
              <p:spPr>
                <a:xfrm>
                  <a:off x="91255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4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8" name="Google Shape;4468;p42"/>
                <p:cNvSpPr/>
                <p:nvPr/>
              </p:nvSpPr>
              <p:spPr>
                <a:xfrm>
                  <a:off x="1014200" y="1277750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9" name="Google Shape;4469;p42"/>
                <p:cNvSpPr/>
                <p:nvPr/>
              </p:nvSpPr>
              <p:spPr>
                <a:xfrm>
                  <a:off x="987450" y="1261700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0" name="Google Shape;4470;p42"/>
                <p:cNvSpPr/>
                <p:nvPr/>
              </p:nvSpPr>
              <p:spPr>
                <a:xfrm>
                  <a:off x="960700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1" name="Google Shape;4471;p42"/>
                <p:cNvSpPr/>
                <p:nvPr/>
              </p:nvSpPr>
              <p:spPr>
                <a:xfrm>
                  <a:off x="933475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2" name="Google Shape;4472;p42"/>
                <p:cNvSpPr/>
                <p:nvPr/>
              </p:nvSpPr>
              <p:spPr>
                <a:xfrm>
                  <a:off x="906725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3" name="Google Shape;4473;p42"/>
                <p:cNvSpPr/>
                <p:nvPr/>
              </p:nvSpPr>
              <p:spPr>
                <a:xfrm>
                  <a:off x="879975" y="1199925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53"/>
                      </a:lnTo>
                      <a:lnTo>
                        <a:pt x="486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4" name="Google Shape;4474;p42"/>
                <p:cNvSpPr/>
                <p:nvPr/>
              </p:nvSpPr>
              <p:spPr>
                <a:xfrm>
                  <a:off x="853225" y="118387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5" name="Google Shape;4475;p42"/>
                <p:cNvSpPr/>
                <p:nvPr/>
              </p:nvSpPr>
              <p:spPr>
                <a:xfrm>
                  <a:off x="939300" y="12033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254" y="1"/>
                      </a:moveTo>
                      <a:lnTo>
                        <a:pt x="1" y="117"/>
                      </a:lnTo>
                      <a:lnTo>
                        <a:pt x="857" y="604"/>
                      </a:lnTo>
                      <a:lnTo>
                        <a:pt x="1090" y="46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6" name="Google Shape;4476;p42"/>
                <p:cNvSpPr/>
                <p:nvPr/>
              </p:nvSpPr>
              <p:spPr>
                <a:xfrm>
                  <a:off x="91255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7" name="Google Shape;4477;p42"/>
                <p:cNvSpPr/>
                <p:nvPr/>
              </p:nvSpPr>
              <p:spPr>
                <a:xfrm>
                  <a:off x="1046300" y="1266075"/>
                  <a:ext cx="14625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0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409" y="331"/>
                      </a:lnTo>
                      <a:cubicBezTo>
                        <a:pt x="448" y="331"/>
                        <a:pt x="468" y="370"/>
                        <a:pt x="468" y="370"/>
                      </a:cubicBezTo>
                      <a:cubicBezTo>
                        <a:pt x="507" y="370"/>
                        <a:pt x="545" y="331"/>
                        <a:pt x="565" y="312"/>
                      </a:cubicBezTo>
                      <a:cubicBezTo>
                        <a:pt x="584" y="273"/>
                        <a:pt x="584" y="195"/>
                        <a:pt x="507" y="13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8" name="Google Shape;4478;p42"/>
                <p:cNvSpPr/>
                <p:nvPr/>
              </p:nvSpPr>
              <p:spPr>
                <a:xfrm>
                  <a:off x="99330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9" name="Google Shape;4479;p42"/>
                <p:cNvSpPr/>
                <p:nvPr/>
              </p:nvSpPr>
              <p:spPr>
                <a:xfrm>
                  <a:off x="96655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0" name="Google Shape;4480;p42"/>
                <p:cNvSpPr/>
                <p:nvPr/>
              </p:nvSpPr>
              <p:spPr>
                <a:xfrm>
                  <a:off x="357600" y="863350"/>
                  <a:ext cx="528225" cy="30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9" h="12355" extrusionOk="0">
                      <a:moveTo>
                        <a:pt x="0" y="1"/>
                      </a:moveTo>
                      <a:lnTo>
                        <a:pt x="0" y="273"/>
                      </a:lnTo>
                      <a:lnTo>
                        <a:pt x="20895" y="12354"/>
                      </a:lnTo>
                      <a:lnTo>
                        <a:pt x="21129" y="1221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1" name="Google Shape;4481;p42"/>
                <p:cNvSpPr/>
                <p:nvPr/>
              </p:nvSpPr>
              <p:spPr>
                <a:xfrm>
                  <a:off x="88580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6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42"/>
                <p:cNvSpPr/>
                <p:nvPr/>
              </p:nvSpPr>
              <p:spPr>
                <a:xfrm>
                  <a:off x="102005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42"/>
                <p:cNvSpPr/>
                <p:nvPr/>
              </p:nvSpPr>
              <p:spPr>
                <a:xfrm>
                  <a:off x="1040950" y="1261700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42"/>
                <p:cNvSpPr/>
                <p:nvPr/>
              </p:nvSpPr>
              <p:spPr>
                <a:xfrm>
                  <a:off x="1014200" y="124612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42"/>
                <p:cNvSpPr/>
                <p:nvPr/>
              </p:nvSpPr>
              <p:spPr>
                <a:xfrm>
                  <a:off x="987450" y="1230575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42"/>
                <p:cNvSpPr/>
                <p:nvPr/>
              </p:nvSpPr>
              <p:spPr>
                <a:xfrm>
                  <a:off x="960700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42"/>
                <p:cNvSpPr/>
                <p:nvPr/>
              </p:nvSpPr>
              <p:spPr>
                <a:xfrm>
                  <a:off x="933475" y="1199925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42"/>
                <p:cNvSpPr/>
                <p:nvPr/>
              </p:nvSpPr>
              <p:spPr>
                <a:xfrm>
                  <a:off x="906725" y="118387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9" name="Google Shape;4489;p42"/>
                <p:cNvSpPr/>
                <p:nvPr/>
              </p:nvSpPr>
              <p:spPr>
                <a:xfrm>
                  <a:off x="879975" y="1168800"/>
                  <a:ext cx="1217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6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0" name="Google Shape;4490;p42"/>
                <p:cNvSpPr/>
                <p:nvPr/>
              </p:nvSpPr>
              <p:spPr>
                <a:xfrm>
                  <a:off x="104680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1" name="Google Shape;4491;p42"/>
                <p:cNvSpPr/>
                <p:nvPr/>
              </p:nvSpPr>
              <p:spPr>
                <a:xfrm>
                  <a:off x="1073550" y="1250025"/>
                  <a:ext cx="14600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370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428" y="350"/>
                      </a:lnTo>
                      <a:cubicBezTo>
                        <a:pt x="448" y="350"/>
                        <a:pt x="467" y="370"/>
                        <a:pt x="467" y="370"/>
                      </a:cubicBezTo>
                      <a:cubicBezTo>
                        <a:pt x="525" y="370"/>
                        <a:pt x="545" y="350"/>
                        <a:pt x="564" y="331"/>
                      </a:cubicBezTo>
                      <a:cubicBezTo>
                        <a:pt x="584" y="273"/>
                        <a:pt x="584" y="195"/>
                        <a:pt x="525" y="156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2" name="Google Shape;4492;p42"/>
                <p:cNvSpPr/>
                <p:nvPr/>
              </p:nvSpPr>
              <p:spPr>
                <a:xfrm>
                  <a:off x="542425" y="806925"/>
                  <a:ext cx="370150" cy="34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6" h="13989" extrusionOk="0">
                      <a:moveTo>
                        <a:pt x="0" y="1"/>
                      </a:moveTo>
                      <a:lnTo>
                        <a:pt x="0" y="5506"/>
                      </a:lnTo>
                      <a:cubicBezTo>
                        <a:pt x="0" y="5545"/>
                        <a:pt x="20" y="5565"/>
                        <a:pt x="39" y="5604"/>
                      </a:cubicBezTo>
                      <a:lnTo>
                        <a:pt x="14572" y="13989"/>
                      </a:lnTo>
                      <a:lnTo>
                        <a:pt x="14806" y="13833"/>
                      </a:lnTo>
                      <a:lnTo>
                        <a:pt x="234" y="5429"/>
                      </a:lnTo>
                      <a:lnTo>
                        <a:pt x="234" y="1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3" name="Google Shape;4493;p42"/>
                <p:cNvSpPr/>
                <p:nvPr/>
              </p:nvSpPr>
              <p:spPr>
                <a:xfrm>
                  <a:off x="99330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17"/>
                      </a:lnTo>
                      <a:lnTo>
                        <a:pt x="837" y="604"/>
                      </a:lnTo>
                      <a:lnTo>
                        <a:pt x="1070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4" name="Google Shape;4494;p42"/>
                <p:cNvSpPr/>
                <p:nvPr/>
              </p:nvSpPr>
              <p:spPr>
                <a:xfrm>
                  <a:off x="96655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837" y="623"/>
                      </a:lnTo>
                      <a:lnTo>
                        <a:pt x="1070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5" name="Google Shape;4495;p42"/>
                <p:cNvSpPr/>
                <p:nvPr/>
              </p:nvSpPr>
              <p:spPr>
                <a:xfrm>
                  <a:off x="102005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6" name="Google Shape;4496;p42"/>
                <p:cNvSpPr/>
                <p:nvPr/>
              </p:nvSpPr>
              <p:spPr>
                <a:xfrm>
                  <a:off x="939300" y="1172200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857" y="623"/>
                      </a:lnTo>
                      <a:lnTo>
                        <a:pt x="1090" y="46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7" name="Google Shape;4497;p42"/>
                <p:cNvSpPr/>
                <p:nvPr/>
              </p:nvSpPr>
              <p:spPr>
                <a:xfrm>
                  <a:off x="912550" y="11566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8" name="Google Shape;4498;p42"/>
                <p:cNvSpPr/>
                <p:nvPr/>
              </p:nvSpPr>
              <p:spPr>
                <a:xfrm>
                  <a:off x="1067700" y="124612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9" name="Google Shape;4499;p42"/>
                <p:cNvSpPr/>
                <p:nvPr/>
              </p:nvSpPr>
              <p:spPr>
                <a:xfrm>
                  <a:off x="1040950" y="1230575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0" name="Google Shape;4500;p42"/>
                <p:cNvSpPr/>
                <p:nvPr/>
              </p:nvSpPr>
              <p:spPr>
                <a:xfrm>
                  <a:off x="1014200" y="1215000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1" name="Google Shape;4501;p42"/>
                <p:cNvSpPr/>
                <p:nvPr/>
              </p:nvSpPr>
              <p:spPr>
                <a:xfrm>
                  <a:off x="987450" y="1199925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2" name="Google Shape;4502;p42"/>
                <p:cNvSpPr/>
                <p:nvPr/>
              </p:nvSpPr>
              <p:spPr>
                <a:xfrm>
                  <a:off x="960700" y="118387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3" name="Google Shape;4503;p42"/>
                <p:cNvSpPr/>
                <p:nvPr/>
              </p:nvSpPr>
              <p:spPr>
                <a:xfrm>
                  <a:off x="933475" y="1168800"/>
                  <a:ext cx="1217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4" name="Google Shape;4504;p42"/>
                <p:cNvSpPr/>
                <p:nvPr/>
              </p:nvSpPr>
              <p:spPr>
                <a:xfrm>
                  <a:off x="906725" y="115275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5" name="Google Shape;4505;p42"/>
                <p:cNvSpPr/>
                <p:nvPr/>
              </p:nvSpPr>
              <p:spPr>
                <a:xfrm>
                  <a:off x="589125" y="805950"/>
                  <a:ext cx="350200" cy="3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8" h="13386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5390"/>
                      </a:lnTo>
                      <a:lnTo>
                        <a:pt x="19" y="5390"/>
                      </a:lnTo>
                      <a:cubicBezTo>
                        <a:pt x="19" y="5448"/>
                        <a:pt x="58" y="5468"/>
                        <a:pt x="78" y="5487"/>
                      </a:cubicBezTo>
                      <a:lnTo>
                        <a:pt x="13774" y="13386"/>
                      </a:lnTo>
                      <a:lnTo>
                        <a:pt x="14008" y="13250"/>
                      </a:lnTo>
                      <a:lnTo>
                        <a:pt x="253" y="5293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6" name="Google Shape;4506;p42"/>
                <p:cNvSpPr/>
                <p:nvPr/>
              </p:nvSpPr>
              <p:spPr>
                <a:xfrm>
                  <a:off x="1100300" y="1234950"/>
                  <a:ext cx="14600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370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428" y="350"/>
                      </a:lnTo>
                      <a:cubicBezTo>
                        <a:pt x="448" y="350"/>
                        <a:pt x="467" y="370"/>
                        <a:pt x="467" y="370"/>
                      </a:cubicBezTo>
                      <a:cubicBezTo>
                        <a:pt x="525" y="370"/>
                        <a:pt x="545" y="350"/>
                        <a:pt x="564" y="311"/>
                      </a:cubicBezTo>
                      <a:cubicBezTo>
                        <a:pt x="584" y="273"/>
                        <a:pt x="584" y="195"/>
                        <a:pt x="525" y="156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7" name="Google Shape;4507;p42"/>
                <p:cNvSpPr/>
                <p:nvPr/>
              </p:nvSpPr>
              <p:spPr>
                <a:xfrm>
                  <a:off x="1073550" y="1218400"/>
                  <a:ext cx="277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56" y="643"/>
                      </a:lnTo>
                      <a:lnTo>
                        <a:pt x="1109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8" name="Google Shape;4508;p42"/>
                <p:cNvSpPr/>
                <p:nvPr/>
              </p:nvSpPr>
              <p:spPr>
                <a:xfrm>
                  <a:off x="939300" y="1141075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857" y="623"/>
                      </a:lnTo>
                      <a:lnTo>
                        <a:pt x="1090" y="46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9" name="Google Shape;4509;p42"/>
                <p:cNvSpPr/>
                <p:nvPr/>
              </p:nvSpPr>
              <p:spPr>
                <a:xfrm>
                  <a:off x="99330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6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0" name="Google Shape;4510;p42"/>
                <p:cNvSpPr/>
                <p:nvPr/>
              </p:nvSpPr>
              <p:spPr>
                <a:xfrm>
                  <a:off x="102005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837" y="623"/>
                      </a:lnTo>
                      <a:lnTo>
                        <a:pt x="1070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1" name="Google Shape;4511;p42"/>
                <p:cNvSpPr/>
                <p:nvPr/>
              </p:nvSpPr>
              <p:spPr>
                <a:xfrm>
                  <a:off x="104680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17"/>
                      </a:lnTo>
                      <a:lnTo>
                        <a:pt x="837" y="604"/>
                      </a:lnTo>
                      <a:lnTo>
                        <a:pt x="1070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2" name="Google Shape;4512;p42"/>
                <p:cNvSpPr/>
                <p:nvPr/>
              </p:nvSpPr>
              <p:spPr>
                <a:xfrm>
                  <a:off x="966550" y="11566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3" name="Google Shape;4513;p42"/>
                <p:cNvSpPr/>
                <p:nvPr/>
              </p:nvSpPr>
              <p:spPr>
                <a:xfrm>
                  <a:off x="1094950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42"/>
                <p:cNvSpPr/>
                <p:nvPr/>
              </p:nvSpPr>
              <p:spPr>
                <a:xfrm>
                  <a:off x="1067700" y="1215000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42"/>
                <p:cNvSpPr/>
                <p:nvPr/>
              </p:nvSpPr>
              <p:spPr>
                <a:xfrm>
                  <a:off x="1040950" y="1199925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4516;p42"/>
                <p:cNvSpPr/>
                <p:nvPr/>
              </p:nvSpPr>
              <p:spPr>
                <a:xfrm>
                  <a:off x="1014200" y="118387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42"/>
                <p:cNvSpPr/>
                <p:nvPr/>
              </p:nvSpPr>
              <p:spPr>
                <a:xfrm>
                  <a:off x="987450" y="1168800"/>
                  <a:ext cx="122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73" extrusionOk="0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42"/>
                <p:cNvSpPr/>
                <p:nvPr/>
              </p:nvSpPr>
              <p:spPr>
                <a:xfrm>
                  <a:off x="960700" y="115275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42"/>
                <p:cNvSpPr/>
                <p:nvPr/>
              </p:nvSpPr>
              <p:spPr>
                <a:xfrm>
                  <a:off x="933475" y="1137675"/>
                  <a:ext cx="1217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42"/>
                <p:cNvSpPr/>
                <p:nvPr/>
              </p:nvSpPr>
              <p:spPr>
                <a:xfrm>
                  <a:off x="522475" y="11488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56" y="20"/>
                        <a:pt x="117" y="59"/>
                        <a:pt x="5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56" y="2296"/>
                        <a:pt x="3794" y="2335"/>
                        <a:pt x="3794" y="2335"/>
                      </a:cubicBezTo>
                      <a:cubicBezTo>
                        <a:pt x="3833" y="2335"/>
                        <a:pt x="3853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42"/>
                <p:cNvSpPr/>
                <p:nvPr/>
              </p:nvSpPr>
              <p:spPr>
                <a:xfrm>
                  <a:off x="357600" y="674625"/>
                  <a:ext cx="148850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4" h="3601" extrusionOk="0">
                      <a:moveTo>
                        <a:pt x="0" y="1"/>
                      </a:moveTo>
                      <a:lnTo>
                        <a:pt x="0" y="254"/>
                      </a:lnTo>
                      <a:lnTo>
                        <a:pt x="5720" y="3600"/>
                      </a:lnTo>
                      <a:lnTo>
                        <a:pt x="5954" y="344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42"/>
                <p:cNvSpPr/>
                <p:nvPr/>
              </p:nvSpPr>
              <p:spPr>
                <a:xfrm>
                  <a:off x="581325" y="2259250"/>
                  <a:ext cx="144000" cy="8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" h="3347" extrusionOk="0">
                      <a:moveTo>
                        <a:pt x="2569" y="0"/>
                      </a:moveTo>
                      <a:lnTo>
                        <a:pt x="1" y="1498"/>
                      </a:lnTo>
                      <a:lnTo>
                        <a:pt x="3191" y="3347"/>
                      </a:lnTo>
                      <a:lnTo>
                        <a:pt x="3970" y="2880"/>
                      </a:lnTo>
                      <a:lnTo>
                        <a:pt x="2024" y="1790"/>
                      </a:lnTo>
                      <a:cubicBezTo>
                        <a:pt x="1966" y="1751"/>
                        <a:pt x="1946" y="1693"/>
                        <a:pt x="1966" y="1615"/>
                      </a:cubicBezTo>
                      <a:cubicBezTo>
                        <a:pt x="1980" y="1571"/>
                        <a:pt x="2028" y="1550"/>
                        <a:pt x="2083" y="1550"/>
                      </a:cubicBezTo>
                      <a:cubicBezTo>
                        <a:pt x="2102" y="1550"/>
                        <a:pt x="2121" y="1552"/>
                        <a:pt x="2141" y="1557"/>
                      </a:cubicBezTo>
                      <a:lnTo>
                        <a:pt x="4203" y="2763"/>
                      </a:lnTo>
                      <a:lnTo>
                        <a:pt x="4942" y="2335"/>
                      </a:lnTo>
                      <a:lnTo>
                        <a:pt x="4748" y="2238"/>
                      </a:lnTo>
                      <a:cubicBezTo>
                        <a:pt x="4689" y="2218"/>
                        <a:pt x="4670" y="2140"/>
                        <a:pt x="4689" y="2082"/>
                      </a:cubicBezTo>
                      <a:cubicBezTo>
                        <a:pt x="4704" y="2038"/>
                        <a:pt x="4751" y="2016"/>
                        <a:pt x="4807" y="2016"/>
                      </a:cubicBezTo>
                      <a:cubicBezTo>
                        <a:pt x="4826" y="2016"/>
                        <a:pt x="4845" y="2019"/>
                        <a:pt x="4864" y="2024"/>
                      </a:cubicBezTo>
                      <a:lnTo>
                        <a:pt x="5176" y="2199"/>
                      </a:lnTo>
                      <a:lnTo>
                        <a:pt x="5759" y="1849"/>
                      </a:lnTo>
                      <a:lnTo>
                        <a:pt x="25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42"/>
                <p:cNvSpPr/>
                <p:nvPr/>
              </p:nvSpPr>
              <p:spPr>
                <a:xfrm>
                  <a:off x="562375" y="2301550"/>
                  <a:ext cx="924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2" extrusionOk="0">
                      <a:moveTo>
                        <a:pt x="506" y="1"/>
                      </a:moveTo>
                      <a:lnTo>
                        <a:pt x="0" y="293"/>
                      </a:lnTo>
                      <a:lnTo>
                        <a:pt x="3191" y="2141"/>
                      </a:lnTo>
                      <a:lnTo>
                        <a:pt x="3696" y="1849"/>
                      </a:lnTo>
                      <a:cubicBezTo>
                        <a:pt x="2588" y="1188"/>
                        <a:pt x="1479" y="585"/>
                        <a:pt x="5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4" name="Google Shape;4524;p42"/>
                <p:cNvSpPr/>
                <p:nvPr/>
              </p:nvSpPr>
              <p:spPr>
                <a:xfrm>
                  <a:off x="654775" y="2343400"/>
                  <a:ext cx="259750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0" h="5798" extrusionOk="0">
                      <a:moveTo>
                        <a:pt x="253" y="0"/>
                      </a:moveTo>
                      <a:lnTo>
                        <a:pt x="0" y="136"/>
                      </a:lnTo>
                      <a:cubicBezTo>
                        <a:pt x="740" y="564"/>
                        <a:pt x="1460" y="992"/>
                        <a:pt x="2218" y="1401"/>
                      </a:cubicBezTo>
                      <a:lnTo>
                        <a:pt x="2218" y="1362"/>
                      </a:lnTo>
                      <a:cubicBezTo>
                        <a:pt x="2218" y="1284"/>
                        <a:pt x="2257" y="1245"/>
                        <a:pt x="2335" y="1245"/>
                      </a:cubicBezTo>
                      <a:cubicBezTo>
                        <a:pt x="2413" y="1245"/>
                        <a:pt x="2452" y="1284"/>
                        <a:pt x="2452" y="1362"/>
                      </a:cubicBezTo>
                      <a:lnTo>
                        <a:pt x="2452" y="1537"/>
                      </a:lnTo>
                      <a:lnTo>
                        <a:pt x="4864" y="2918"/>
                      </a:lnTo>
                      <a:lnTo>
                        <a:pt x="4864" y="2860"/>
                      </a:lnTo>
                      <a:cubicBezTo>
                        <a:pt x="4864" y="2802"/>
                        <a:pt x="4923" y="2743"/>
                        <a:pt x="4981" y="2743"/>
                      </a:cubicBezTo>
                      <a:cubicBezTo>
                        <a:pt x="5059" y="2743"/>
                        <a:pt x="5117" y="2802"/>
                        <a:pt x="5117" y="2860"/>
                      </a:cubicBezTo>
                      <a:lnTo>
                        <a:pt x="5117" y="3035"/>
                      </a:lnTo>
                      <a:cubicBezTo>
                        <a:pt x="6771" y="3988"/>
                        <a:pt x="8424" y="4942"/>
                        <a:pt x="9903" y="5798"/>
                      </a:cubicBezTo>
                      <a:lnTo>
                        <a:pt x="10389" y="5798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42"/>
                <p:cNvSpPr/>
                <p:nvPr/>
              </p:nvSpPr>
              <p:spPr>
                <a:xfrm>
                  <a:off x="458275" y="2230550"/>
                  <a:ext cx="122600" cy="7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2841" extrusionOk="0">
                      <a:moveTo>
                        <a:pt x="273" y="1"/>
                      </a:moveTo>
                      <a:cubicBezTo>
                        <a:pt x="254" y="39"/>
                        <a:pt x="215" y="59"/>
                        <a:pt x="176" y="78"/>
                      </a:cubicBezTo>
                      <a:cubicBezTo>
                        <a:pt x="137" y="117"/>
                        <a:pt x="78" y="137"/>
                        <a:pt x="1" y="156"/>
                      </a:cubicBezTo>
                      <a:cubicBezTo>
                        <a:pt x="662" y="545"/>
                        <a:pt x="2413" y="1538"/>
                        <a:pt x="4650" y="2841"/>
                      </a:cubicBezTo>
                      <a:lnTo>
                        <a:pt x="4903" y="268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6" name="Google Shape;4526;p42"/>
                <p:cNvSpPr/>
                <p:nvPr/>
              </p:nvSpPr>
              <p:spPr>
                <a:xfrm>
                  <a:off x="449525" y="2224425"/>
                  <a:ext cx="15600" cy="1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402" extrusionOk="0">
                      <a:moveTo>
                        <a:pt x="126" y="0"/>
                      </a:moveTo>
                      <a:cubicBezTo>
                        <a:pt x="85" y="0"/>
                        <a:pt x="45" y="14"/>
                        <a:pt x="20" y="51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cubicBezTo>
                        <a:pt x="59" y="226"/>
                        <a:pt x="156" y="304"/>
                        <a:pt x="351" y="401"/>
                      </a:cubicBezTo>
                      <a:cubicBezTo>
                        <a:pt x="428" y="382"/>
                        <a:pt x="487" y="343"/>
                        <a:pt x="526" y="323"/>
                      </a:cubicBezTo>
                      <a:cubicBezTo>
                        <a:pt x="584" y="284"/>
                        <a:pt x="604" y="246"/>
                        <a:pt x="623" y="246"/>
                      </a:cubicBezTo>
                      <a:lnTo>
                        <a:pt x="195" y="12"/>
                      </a:lnTo>
                      <a:cubicBezTo>
                        <a:pt x="174" y="5"/>
                        <a:pt x="150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7" name="Google Shape;4527;p42"/>
                <p:cNvSpPr/>
                <p:nvPr/>
              </p:nvSpPr>
              <p:spPr>
                <a:xfrm>
                  <a:off x="575000" y="2297175"/>
                  <a:ext cx="861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5" h="1986" extrusionOk="0">
                      <a:moveTo>
                        <a:pt x="254" y="1"/>
                      </a:moveTo>
                      <a:lnTo>
                        <a:pt x="1" y="137"/>
                      </a:lnTo>
                      <a:cubicBezTo>
                        <a:pt x="974" y="701"/>
                        <a:pt x="2044" y="1324"/>
                        <a:pt x="3191" y="1985"/>
                      </a:cubicBezTo>
                      <a:lnTo>
                        <a:pt x="3444" y="1849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42"/>
                <p:cNvSpPr/>
                <p:nvPr/>
              </p:nvSpPr>
              <p:spPr>
                <a:xfrm>
                  <a:off x="680550" y="2328800"/>
                  <a:ext cx="285525" cy="16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1" h="6441" extrusionOk="0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10934" y="6440"/>
                      </a:lnTo>
                      <a:lnTo>
                        <a:pt x="11421" y="6440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42"/>
                <p:cNvSpPr/>
                <p:nvPr/>
              </p:nvSpPr>
              <p:spPr>
                <a:xfrm>
                  <a:off x="629975" y="2297975"/>
                  <a:ext cx="56450" cy="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351" extrusionOk="0">
                      <a:moveTo>
                        <a:pt x="151" y="1"/>
                      </a:moveTo>
                      <a:cubicBezTo>
                        <a:pt x="107" y="1"/>
                        <a:pt x="63" y="22"/>
                        <a:pt x="20" y="66"/>
                      </a:cubicBezTo>
                      <a:cubicBezTo>
                        <a:pt x="0" y="105"/>
                        <a:pt x="0" y="183"/>
                        <a:pt x="78" y="241"/>
                      </a:cubicBezTo>
                      <a:lnTo>
                        <a:pt x="2024" y="1350"/>
                      </a:lnTo>
                      <a:lnTo>
                        <a:pt x="2257" y="1214"/>
                      </a:lnTo>
                      <a:lnTo>
                        <a:pt x="195" y="8"/>
                      </a:lnTo>
                      <a:cubicBezTo>
                        <a:pt x="180" y="3"/>
                        <a:pt x="166" y="1"/>
                        <a:pt x="1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42"/>
                <p:cNvSpPr/>
                <p:nvPr/>
              </p:nvSpPr>
              <p:spPr>
                <a:xfrm>
                  <a:off x="527350" y="2349475"/>
                  <a:ext cx="418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1" extrusionOk="0">
                      <a:moveTo>
                        <a:pt x="1206" y="749"/>
                      </a:moveTo>
                      <a:cubicBezTo>
                        <a:pt x="1206" y="749"/>
                        <a:pt x="1197" y="749"/>
                        <a:pt x="1191" y="756"/>
                      </a:cubicBezTo>
                      <a:lnTo>
                        <a:pt x="1191" y="756"/>
                      </a:lnTo>
                      <a:cubicBezTo>
                        <a:pt x="1196" y="754"/>
                        <a:pt x="1201" y="752"/>
                        <a:pt x="1206" y="749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80"/>
                        <a:pt x="0" y="535"/>
                      </a:cubicBezTo>
                      <a:cubicBezTo>
                        <a:pt x="0" y="672"/>
                        <a:pt x="98" y="827"/>
                        <a:pt x="253" y="924"/>
                      </a:cubicBezTo>
                      <a:cubicBezTo>
                        <a:pt x="428" y="1022"/>
                        <a:pt x="623" y="1061"/>
                        <a:pt x="817" y="1061"/>
                      </a:cubicBezTo>
                      <a:cubicBezTo>
                        <a:pt x="992" y="1061"/>
                        <a:pt x="1129" y="1041"/>
                        <a:pt x="1284" y="963"/>
                      </a:cubicBezTo>
                      <a:lnTo>
                        <a:pt x="1226" y="944"/>
                      </a:lnTo>
                      <a:cubicBezTo>
                        <a:pt x="1187" y="924"/>
                        <a:pt x="1168" y="847"/>
                        <a:pt x="1187" y="769"/>
                      </a:cubicBezTo>
                      <a:cubicBezTo>
                        <a:pt x="1187" y="763"/>
                        <a:pt x="1189" y="759"/>
                        <a:pt x="1191" y="756"/>
                      </a:cubicBezTo>
                      <a:lnTo>
                        <a:pt x="1191" y="756"/>
                      </a:lnTo>
                      <a:cubicBezTo>
                        <a:pt x="1078" y="805"/>
                        <a:pt x="948" y="828"/>
                        <a:pt x="818" y="828"/>
                      </a:cubicBezTo>
                      <a:cubicBezTo>
                        <a:pt x="657" y="828"/>
                        <a:pt x="496" y="793"/>
                        <a:pt x="370" y="730"/>
                      </a:cubicBezTo>
                      <a:cubicBezTo>
                        <a:pt x="292" y="672"/>
                        <a:pt x="234" y="613"/>
                        <a:pt x="234" y="535"/>
                      </a:cubicBezTo>
                      <a:cubicBezTo>
                        <a:pt x="234" y="458"/>
                        <a:pt x="292" y="419"/>
                        <a:pt x="370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ubicBezTo>
                        <a:pt x="992" y="244"/>
                        <a:pt x="1129" y="263"/>
                        <a:pt x="1245" y="341"/>
                      </a:cubicBezTo>
                      <a:cubicBezTo>
                        <a:pt x="1343" y="380"/>
                        <a:pt x="1401" y="458"/>
                        <a:pt x="1401" y="535"/>
                      </a:cubicBezTo>
                      <a:cubicBezTo>
                        <a:pt x="1401" y="613"/>
                        <a:pt x="1343" y="652"/>
                        <a:pt x="1245" y="730"/>
                      </a:cubicBezTo>
                      <a:cubicBezTo>
                        <a:pt x="1284" y="730"/>
                        <a:pt x="1323" y="730"/>
                        <a:pt x="1343" y="749"/>
                      </a:cubicBezTo>
                      <a:lnTo>
                        <a:pt x="1518" y="847"/>
                      </a:lnTo>
                      <a:cubicBezTo>
                        <a:pt x="1615" y="749"/>
                        <a:pt x="1673" y="652"/>
                        <a:pt x="1673" y="55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1" name="Google Shape;4531;p42"/>
                <p:cNvSpPr/>
                <p:nvPr/>
              </p:nvSpPr>
              <p:spPr>
                <a:xfrm>
                  <a:off x="555550" y="2411250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18" y="243"/>
                      </a:moveTo>
                      <a:cubicBezTo>
                        <a:pt x="973" y="243"/>
                        <a:pt x="1129" y="282"/>
                        <a:pt x="1246" y="341"/>
                      </a:cubicBezTo>
                      <a:cubicBezTo>
                        <a:pt x="1343" y="399"/>
                        <a:pt x="1401" y="477"/>
                        <a:pt x="1401" y="535"/>
                      </a:cubicBezTo>
                      <a:cubicBezTo>
                        <a:pt x="1401" y="613"/>
                        <a:pt x="1343" y="671"/>
                        <a:pt x="1246" y="730"/>
                      </a:cubicBezTo>
                      <a:cubicBezTo>
                        <a:pt x="1129" y="807"/>
                        <a:pt x="973" y="846"/>
                        <a:pt x="815" y="846"/>
                      </a:cubicBezTo>
                      <a:cubicBezTo>
                        <a:pt x="657" y="846"/>
                        <a:pt x="497" y="807"/>
                        <a:pt x="370" y="730"/>
                      </a:cubicBezTo>
                      <a:cubicBezTo>
                        <a:pt x="273" y="691"/>
                        <a:pt x="234" y="613"/>
                        <a:pt x="234" y="535"/>
                      </a:cubicBezTo>
                      <a:cubicBezTo>
                        <a:pt x="234" y="477"/>
                        <a:pt x="273" y="418"/>
                        <a:pt x="370" y="341"/>
                      </a:cubicBezTo>
                      <a:cubicBezTo>
                        <a:pt x="487" y="282"/>
                        <a:pt x="662" y="243"/>
                        <a:pt x="818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1"/>
                        <a:pt x="643" y="1080"/>
                        <a:pt x="837" y="1080"/>
                      </a:cubicBezTo>
                      <a:cubicBezTo>
                        <a:pt x="1012" y="1080"/>
                        <a:pt x="1207" y="1021"/>
                        <a:pt x="1343" y="983"/>
                      </a:cubicBezTo>
                      <a:lnTo>
                        <a:pt x="1304" y="963"/>
                      </a:lnTo>
                      <a:cubicBezTo>
                        <a:pt x="1207" y="905"/>
                        <a:pt x="1168" y="827"/>
                        <a:pt x="1226" y="788"/>
                      </a:cubicBezTo>
                      <a:cubicBezTo>
                        <a:pt x="1241" y="744"/>
                        <a:pt x="1288" y="722"/>
                        <a:pt x="1344" y="722"/>
                      </a:cubicBezTo>
                      <a:cubicBezTo>
                        <a:pt x="1362" y="722"/>
                        <a:pt x="1382" y="725"/>
                        <a:pt x="1401" y="730"/>
                      </a:cubicBezTo>
                      <a:lnTo>
                        <a:pt x="1538" y="807"/>
                      </a:lnTo>
                      <a:cubicBezTo>
                        <a:pt x="1615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2" name="Google Shape;4532;p42"/>
                <p:cNvSpPr/>
                <p:nvPr/>
              </p:nvSpPr>
              <p:spPr>
                <a:xfrm>
                  <a:off x="703900" y="2314700"/>
                  <a:ext cx="519475" cy="1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9" h="5040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8463" y="5020"/>
                      </a:lnTo>
                      <a:cubicBezTo>
                        <a:pt x="8502" y="5020"/>
                        <a:pt x="8522" y="5039"/>
                        <a:pt x="8522" y="5039"/>
                      </a:cubicBezTo>
                      <a:lnTo>
                        <a:pt x="20662" y="5039"/>
                      </a:lnTo>
                      <a:cubicBezTo>
                        <a:pt x="20720" y="5039"/>
                        <a:pt x="20778" y="4981"/>
                        <a:pt x="20778" y="4922"/>
                      </a:cubicBezTo>
                      <a:cubicBezTo>
                        <a:pt x="20778" y="4845"/>
                        <a:pt x="20720" y="4786"/>
                        <a:pt x="20662" y="4786"/>
                      </a:cubicBezTo>
                      <a:lnTo>
                        <a:pt x="8541" y="47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3" name="Google Shape;4533;p42"/>
                <p:cNvSpPr/>
                <p:nvPr/>
              </p:nvSpPr>
              <p:spPr>
                <a:xfrm>
                  <a:off x="698050" y="2309650"/>
                  <a:ext cx="1267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320" extrusionOk="0">
                      <a:moveTo>
                        <a:pt x="152" y="0"/>
                      </a:moveTo>
                      <a:cubicBezTo>
                        <a:pt x="108" y="0"/>
                        <a:pt x="64" y="22"/>
                        <a:pt x="20" y="66"/>
                      </a:cubicBezTo>
                      <a:cubicBezTo>
                        <a:pt x="1" y="105"/>
                        <a:pt x="1" y="183"/>
                        <a:pt x="79" y="222"/>
                      </a:cubicBezTo>
                      <a:lnTo>
                        <a:pt x="273" y="319"/>
                      </a:lnTo>
                      <a:lnTo>
                        <a:pt x="507" y="183"/>
                      </a:lnTo>
                      <a:lnTo>
                        <a:pt x="195" y="8"/>
                      </a:lnTo>
                      <a:cubicBezTo>
                        <a:pt x="181" y="3"/>
                        <a:pt x="16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42"/>
                <p:cNvSpPr/>
                <p:nvPr/>
              </p:nvSpPr>
              <p:spPr>
                <a:xfrm>
                  <a:off x="557025" y="2367700"/>
                  <a:ext cx="975" cy="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21" extrusionOk="0">
                      <a:moveTo>
                        <a:pt x="39" y="1"/>
                      </a:moveTo>
                      <a:cubicBezTo>
                        <a:pt x="36" y="1"/>
                        <a:pt x="34" y="1"/>
                        <a:pt x="32" y="2"/>
                      </a:cubicBezTo>
                      <a:lnTo>
                        <a:pt x="32" y="2"/>
                      </a:lnTo>
                      <a:cubicBezTo>
                        <a:pt x="36" y="1"/>
                        <a:pt x="39" y="1"/>
                        <a:pt x="39" y="1"/>
                      </a:cubicBezTo>
                      <a:close/>
                      <a:moveTo>
                        <a:pt x="32" y="2"/>
                      </a:moveTo>
                      <a:cubicBezTo>
                        <a:pt x="25" y="3"/>
                        <a:pt x="12" y="8"/>
                        <a:pt x="0" y="20"/>
                      </a:cubicBezTo>
                      <a:cubicBezTo>
                        <a:pt x="17" y="20"/>
                        <a:pt x="19" y="6"/>
                        <a:pt x="32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5" name="Google Shape;4535;p42"/>
                <p:cNvSpPr/>
                <p:nvPr/>
              </p:nvSpPr>
              <p:spPr>
                <a:xfrm>
                  <a:off x="559450" y="2370150"/>
                  <a:ext cx="212075" cy="11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" h="4787" extrusionOk="0">
                      <a:moveTo>
                        <a:pt x="214" y="0"/>
                      </a:moveTo>
                      <a:cubicBezTo>
                        <a:pt x="175" y="20"/>
                        <a:pt x="136" y="78"/>
                        <a:pt x="98" y="97"/>
                      </a:cubicBezTo>
                      <a:cubicBezTo>
                        <a:pt x="78" y="117"/>
                        <a:pt x="20" y="117"/>
                        <a:pt x="0" y="136"/>
                      </a:cubicBezTo>
                      <a:lnTo>
                        <a:pt x="3055" y="1926"/>
                      </a:lnTo>
                      <a:cubicBezTo>
                        <a:pt x="3055" y="1848"/>
                        <a:pt x="3113" y="1790"/>
                        <a:pt x="3191" y="1790"/>
                      </a:cubicBezTo>
                      <a:cubicBezTo>
                        <a:pt x="3249" y="1790"/>
                        <a:pt x="3308" y="1848"/>
                        <a:pt x="3308" y="1926"/>
                      </a:cubicBezTo>
                      <a:lnTo>
                        <a:pt x="3308" y="2062"/>
                      </a:lnTo>
                      <a:lnTo>
                        <a:pt x="7996" y="4786"/>
                      </a:lnTo>
                      <a:lnTo>
                        <a:pt x="8483" y="4786"/>
                      </a:lnTo>
                      <a:lnTo>
                        <a:pt x="6265" y="3502"/>
                      </a:lnTo>
                      <a:cubicBezTo>
                        <a:pt x="6265" y="3599"/>
                        <a:pt x="6226" y="3638"/>
                        <a:pt x="6148" y="3638"/>
                      </a:cubicBezTo>
                      <a:cubicBezTo>
                        <a:pt x="6070" y="3638"/>
                        <a:pt x="6031" y="3599"/>
                        <a:pt x="6031" y="3522"/>
                      </a:cubicBezTo>
                      <a:lnTo>
                        <a:pt x="6031" y="3346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6" name="Google Shape;4536;p42"/>
                <p:cNvSpPr/>
                <p:nvPr/>
              </p:nvSpPr>
              <p:spPr>
                <a:xfrm>
                  <a:off x="555550" y="2367700"/>
                  <a:ext cx="877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35" extrusionOk="0">
                      <a:moveTo>
                        <a:pt x="98" y="1"/>
                      </a:moveTo>
                      <a:cubicBezTo>
                        <a:pt x="78" y="1"/>
                        <a:pt x="78" y="20"/>
                        <a:pt x="59" y="20"/>
                      </a:cubicBezTo>
                      <a:cubicBezTo>
                        <a:pt x="40" y="20"/>
                        <a:pt x="40" y="40"/>
                        <a:pt x="40" y="40"/>
                      </a:cubicBezTo>
                      <a:cubicBezTo>
                        <a:pt x="1" y="98"/>
                        <a:pt x="1" y="176"/>
                        <a:pt x="78" y="215"/>
                      </a:cubicBezTo>
                      <a:lnTo>
                        <a:pt x="137" y="234"/>
                      </a:lnTo>
                      <a:cubicBezTo>
                        <a:pt x="156" y="215"/>
                        <a:pt x="195" y="215"/>
                        <a:pt x="234" y="195"/>
                      </a:cubicBezTo>
                      <a:cubicBezTo>
                        <a:pt x="273" y="176"/>
                        <a:pt x="331" y="118"/>
                        <a:pt x="351" y="98"/>
                      </a:cubicBez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42"/>
                <p:cNvSpPr/>
                <p:nvPr/>
              </p:nvSpPr>
              <p:spPr>
                <a:xfrm>
                  <a:off x="641650" y="2459625"/>
                  <a:ext cx="52550" cy="3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208" extrusionOk="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615" y="1207"/>
                      </a:lnTo>
                      <a:lnTo>
                        <a:pt x="2101" y="120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42"/>
                <p:cNvSpPr/>
                <p:nvPr/>
              </p:nvSpPr>
              <p:spPr>
                <a:xfrm>
                  <a:off x="588625" y="2431900"/>
                  <a:ext cx="47200" cy="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247" extrusionOk="0">
                      <a:moveTo>
                        <a:pt x="215" y="1"/>
                      </a:moveTo>
                      <a:cubicBezTo>
                        <a:pt x="176" y="59"/>
                        <a:pt x="117" y="98"/>
                        <a:pt x="78" y="137"/>
                      </a:cubicBezTo>
                      <a:cubicBezTo>
                        <a:pt x="39" y="137"/>
                        <a:pt x="20" y="157"/>
                        <a:pt x="1" y="157"/>
                      </a:cubicBezTo>
                      <a:lnTo>
                        <a:pt x="1888" y="1246"/>
                      </a:lnTo>
                      <a:lnTo>
                        <a:pt x="1888" y="954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42"/>
                <p:cNvSpPr/>
                <p:nvPr/>
              </p:nvSpPr>
              <p:spPr>
                <a:xfrm>
                  <a:off x="585225" y="2429825"/>
                  <a:ext cx="87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0" extrusionOk="0">
                      <a:moveTo>
                        <a:pt x="136" y="0"/>
                      </a:moveTo>
                      <a:cubicBezTo>
                        <a:pt x="98" y="0"/>
                        <a:pt x="62" y="19"/>
                        <a:pt x="39" y="64"/>
                      </a:cubicBezTo>
                      <a:cubicBezTo>
                        <a:pt x="0" y="123"/>
                        <a:pt x="0" y="181"/>
                        <a:pt x="78" y="240"/>
                      </a:cubicBezTo>
                      <a:lnTo>
                        <a:pt x="137" y="259"/>
                      </a:lnTo>
                      <a:cubicBezTo>
                        <a:pt x="156" y="259"/>
                        <a:pt x="175" y="240"/>
                        <a:pt x="214" y="240"/>
                      </a:cubicBezTo>
                      <a:cubicBezTo>
                        <a:pt x="253" y="162"/>
                        <a:pt x="312" y="123"/>
                        <a:pt x="351" y="84"/>
                      </a:cubicBezTo>
                      <a:lnTo>
                        <a:pt x="214" y="26"/>
                      </a:lnTo>
                      <a:cubicBezTo>
                        <a:pt x="190" y="9"/>
                        <a:pt x="163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0" name="Google Shape;4540;p42"/>
                <p:cNvSpPr/>
                <p:nvPr/>
              </p:nvSpPr>
              <p:spPr>
                <a:xfrm>
                  <a:off x="710225" y="2378400"/>
                  <a:ext cx="5850" cy="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173" extrusionOk="0">
                      <a:moveTo>
                        <a:pt x="0" y="1"/>
                      </a:moveTo>
                      <a:lnTo>
                        <a:pt x="0" y="3016"/>
                      </a:lnTo>
                      <a:lnTo>
                        <a:pt x="234" y="3172"/>
                      </a:lnTo>
                      <a:lnTo>
                        <a:pt x="234" y="157"/>
                      </a:lnTo>
                      <a:cubicBezTo>
                        <a:pt x="175" y="98"/>
                        <a:pt x="78" y="5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1" name="Google Shape;4541;p42"/>
                <p:cNvSpPr/>
                <p:nvPr/>
              </p:nvSpPr>
              <p:spPr>
                <a:xfrm>
                  <a:off x="710225" y="2375000"/>
                  <a:ext cx="5850" cy="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12" extrusionOk="0">
                      <a:moveTo>
                        <a:pt x="117" y="1"/>
                      </a:moveTo>
                      <a:cubicBezTo>
                        <a:pt x="39" y="1"/>
                        <a:pt x="0" y="40"/>
                        <a:pt x="0" y="117"/>
                      </a:cubicBezTo>
                      <a:lnTo>
                        <a:pt x="0" y="176"/>
                      </a:lnTo>
                      <a:cubicBezTo>
                        <a:pt x="78" y="215"/>
                        <a:pt x="175" y="273"/>
                        <a:pt x="234" y="312"/>
                      </a:cubicBezTo>
                      <a:lnTo>
                        <a:pt x="234" y="117"/>
                      </a:lnTo>
                      <a:cubicBezTo>
                        <a:pt x="234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2" name="Google Shape;4542;p42"/>
                <p:cNvSpPr/>
                <p:nvPr/>
              </p:nvSpPr>
              <p:spPr>
                <a:xfrm>
                  <a:off x="710225" y="2453800"/>
                  <a:ext cx="585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93" extrusionOk="0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253"/>
                        <a:pt x="39" y="292"/>
                        <a:pt x="117" y="292"/>
                      </a:cubicBezTo>
                      <a:cubicBezTo>
                        <a:pt x="195" y="292"/>
                        <a:pt x="234" y="253"/>
                        <a:pt x="234" y="176"/>
                      </a:cubicBezTo>
                      <a:lnTo>
                        <a:pt x="234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42"/>
                <p:cNvSpPr/>
                <p:nvPr/>
              </p:nvSpPr>
              <p:spPr>
                <a:xfrm>
                  <a:off x="775875" y="2416825"/>
                  <a:ext cx="5875" cy="7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920" extrusionOk="0">
                      <a:moveTo>
                        <a:pt x="1" y="1"/>
                      </a:moveTo>
                      <a:lnTo>
                        <a:pt x="1" y="2919"/>
                      </a:lnTo>
                      <a:lnTo>
                        <a:pt x="234" y="2919"/>
                      </a:lnTo>
                      <a:lnTo>
                        <a:pt x="234" y="156"/>
                      </a:lnTo>
                      <a:cubicBezTo>
                        <a:pt x="176" y="98"/>
                        <a:pt x="98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4" name="Google Shape;4544;p42"/>
                <p:cNvSpPr/>
                <p:nvPr/>
              </p:nvSpPr>
              <p:spPr>
                <a:xfrm>
                  <a:off x="775875" y="2412450"/>
                  <a:ext cx="5875" cy="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332" extrusionOk="0">
                      <a:moveTo>
                        <a:pt x="117" y="1"/>
                      </a:moveTo>
                      <a:cubicBezTo>
                        <a:pt x="40" y="1"/>
                        <a:pt x="1" y="59"/>
                        <a:pt x="1" y="137"/>
                      </a:cubicBezTo>
                      <a:lnTo>
                        <a:pt x="1" y="176"/>
                      </a:lnTo>
                      <a:cubicBezTo>
                        <a:pt x="79" y="234"/>
                        <a:pt x="176" y="273"/>
                        <a:pt x="234" y="331"/>
                      </a:cubicBezTo>
                      <a:lnTo>
                        <a:pt x="234" y="137"/>
                      </a:lnTo>
                      <a:cubicBezTo>
                        <a:pt x="234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5" name="Google Shape;4545;p42"/>
                <p:cNvSpPr/>
                <p:nvPr/>
              </p:nvSpPr>
              <p:spPr>
                <a:xfrm>
                  <a:off x="635325" y="2418300"/>
                  <a:ext cx="6350" cy="4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654" extrusionOk="0">
                      <a:moveTo>
                        <a:pt x="0" y="0"/>
                      </a:moveTo>
                      <a:lnTo>
                        <a:pt x="0" y="1498"/>
                      </a:lnTo>
                      <a:lnTo>
                        <a:pt x="253" y="1654"/>
                      </a:lnTo>
                      <a:lnTo>
                        <a:pt x="253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42"/>
                <p:cNvSpPr/>
                <p:nvPr/>
              </p:nvSpPr>
              <p:spPr>
                <a:xfrm>
                  <a:off x="635325" y="2463050"/>
                  <a:ext cx="63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071" extrusionOk="0">
                      <a:moveTo>
                        <a:pt x="0" y="0"/>
                      </a:moveTo>
                      <a:lnTo>
                        <a:pt x="0" y="1070"/>
                      </a:lnTo>
                      <a:lnTo>
                        <a:pt x="253" y="1070"/>
                      </a:lnTo>
                      <a:lnTo>
                        <a:pt x="253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7" name="Google Shape;4547;p42"/>
                <p:cNvSpPr/>
                <p:nvPr/>
              </p:nvSpPr>
              <p:spPr>
                <a:xfrm>
                  <a:off x="635325" y="2414900"/>
                  <a:ext cx="635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273" extrusionOk="0">
                      <a:moveTo>
                        <a:pt x="117" y="0"/>
                      </a:moveTo>
                      <a:cubicBezTo>
                        <a:pt x="59" y="0"/>
                        <a:pt x="0" y="58"/>
                        <a:pt x="0" y="136"/>
                      </a:cubicBezTo>
                      <a:lnTo>
                        <a:pt x="253" y="272"/>
                      </a:lnTo>
                      <a:lnTo>
                        <a:pt x="253" y="136"/>
                      </a:lnTo>
                      <a:cubicBezTo>
                        <a:pt x="253" y="58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8" name="Google Shape;4548;p42"/>
                <p:cNvSpPr/>
                <p:nvPr/>
              </p:nvSpPr>
              <p:spPr>
                <a:xfrm>
                  <a:off x="635325" y="2455750"/>
                  <a:ext cx="63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448" extrusionOk="0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253" y="448"/>
                      </a:lnTo>
                      <a:lnTo>
                        <a:pt x="253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9" name="Google Shape;4549;p42"/>
                <p:cNvSpPr/>
                <p:nvPr/>
              </p:nvSpPr>
              <p:spPr>
                <a:xfrm>
                  <a:off x="487450" y="729100"/>
                  <a:ext cx="1600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2" h="3698" extrusionOk="0">
                      <a:moveTo>
                        <a:pt x="3153" y="1"/>
                      </a:moveTo>
                      <a:lnTo>
                        <a:pt x="2588" y="312"/>
                      </a:lnTo>
                      <a:lnTo>
                        <a:pt x="3970" y="1110"/>
                      </a:lnTo>
                      <a:cubicBezTo>
                        <a:pt x="4028" y="1149"/>
                        <a:pt x="4048" y="1207"/>
                        <a:pt x="4028" y="1285"/>
                      </a:cubicBezTo>
                      <a:cubicBezTo>
                        <a:pt x="3989" y="1343"/>
                        <a:pt x="3950" y="1343"/>
                        <a:pt x="3931" y="1343"/>
                      </a:cubicBezTo>
                      <a:cubicBezTo>
                        <a:pt x="3892" y="1343"/>
                        <a:pt x="3872" y="1343"/>
                        <a:pt x="3872" y="1304"/>
                      </a:cubicBezTo>
                      <a:lnTo>
                        <a:pt x="2374" y="429"/>
                      </a:lnTo>
                      <a:lnTo>
                        <a:pt x="876" y="1285"/>
                      </a:lnTo>
                      <a:lnTo>
                        <a:pt x="2336" y="2141"/>
                      </a:lnTo>
                      <a:cubicBezTo>
                        <a:pt x="2394" y="2160"/>
                        <a:pt x="2413" y="2238"/>
                        <a:pt x="2394" y="2316"/>
                      </a:cubicBezTo>
                      <a:cubicBezTo>
                        <a:pt x="2374" y="2355"/>
                        <a:pt x="2316" y="2355"/>
                        <a:pt x="2297" y="2355"/>
                      </a:cubicBezTo>
                      <a:cubicBezTo>
                        <a:pt x="2277" y="2355"/>
                        <a:pt x="2238" y="2355"/>
                        <a:pt x="2238" y="2336"/>
                      </a:cubicBezTo>
                      <a:lnTo>
                        <a:pt x="662" y="1402"/>
                      </a:lnTo>
                      <a:lnTo>
                        <a:pt x="1" y="1791"/>
                      </a:lnTo>
                      <a:lnTo>
                        <a:pt x="2336" y="3133"/>
                      </a:lnTo>
                      <a:lnTo>
                        <a:pt x="2336" y="2569"/>
                      </a:lnTo>
                      <a:cubicBezTo>
                        <a:pt x="2199" y="2491"/>
                        <a:pt x="2238" y="2433"/>
                        <a:pt x="2316" y="2433"/>
                      </a:cubicBezTo>
                      <a:cubicBezTo>
                        <a:pt x="2394" y="2433"/>
                        <a:pt x="2433" y="2491"/>
                        <a:pt x="2433" y="2550"/>
                      </a:cubicBezTo>
                      <a:lnTo>
                        <a:pt x="2433" y="3269"/>
                      </a:lnTo>
                      <a:lnTo>
                        <a:pt x="3211" y="3697"/>
                      </a:lnTo>
                      <a:lnTo>
                        <a:pt x="4086" y="3192"/>
                      </a:lnTo>
                      <a:lnTo>
                        <a:pt x="4086" y="1869"/>
                      </a:lnTo>
                      <a:cubicBezTo>
                        <a:pt x="4086" y="1810"/>
                        <a:pt x="4145" y="1752"/>
                        <a:pt x="4223" y="1752"/>
                      </a:cubicBezTo>
                      <a:cubicBezTo>
                        <a:pt x="4281" y="1752"/>
                        <a:pt x="4339" y="1810"/>
                        <a:pt x="4339" y="1869"/>
                      </a:cubicBezTo>
                      <a:lnTo>
                        <a:pt x="4339" y="3075"/>
                      </a:lnTo>
                      <a:lnTo>
                        <a:pt x="6402" y="1869"/>
                      </a:lnTo>
                      <a:lnTo>
                        <a:pt x="5896" y="1577"/>
                      </a:lnTo>
                      <a:lnTo>
                        <a:pt x="4806" y="2219"/>
                      </a:lnTo>
                      <a:cubicBezTo>
                        <a:pt x="4767" y="2219"/>
                        <a:pt x="4748" y="2238"/>
                        <a:pt x="4748" y="2238"/>
                      </a:cubicBezTo>
                      <a:cubicBezTo>
                        <a:pt x="4709" y="2238"/>
                        <a:pt x="4670" y="2219"/>
                        <a:pt x="4651" y="2180"/>
                      </a:cubicBezTo>
                      <a:cubicBezTo>
                        <a:pt x="4631" y="2141"/>
                        <a:pt x="4631" y="2063"/>
                        <a:pt x="4709" y="2024"/>
                      </a:cubicBezTo>
                      <a:lnTo>
                        <a:pt x="5682" y="1460"/>
                      </a:lnTo>
                      <a:lnTo>
                        <a:pt x="4904" y="993"/>
                      </a:lnTo>
                      <a:lnTo>
                        <a:pt x="4262" y="1363"/>
                      </a:lnTo>
                      <a:cubicBezTo>
                        <a:pt x="4242" y="1363"/>
                        <a:pt x="4223" y="1382"/>
                        <a:pt x="4223" y="1382"/>
                      </a:cubicBezTo>
                      <a:cubicBezTo>
                        <a:pt x="4164" y="1382"/>
                        <a:pt x="4145" y="1363"/>
                        <a:pt x="4125" y="1343"/>
                      </a:cubicBezTo>
                      <a:cubicBezTo>
                        <a:pt x="4086" y="1285"/>
                        <a:pt x="4086" y="1207"/>
                        <a:pt x="4164" y="1168"/>
                      </a:cubicBezTo>
                      <a:lnTo>
                        <a:pt x="4670" y="876"/>
                      </a:lnTo>
                      <a:lnTo>
                        <a:pt x="3950" y="468"/>
                      </a:lnTo>
                      <a:lnTo>
                        <a:pt x="3639" y="623"/>
                      </a:lnTo>
                      <a:cubicBezTo>
                        <a:pt x="3600" y="623"/>
                        <a:pt x="3581" y="662"/>
                        <a:pt x="3581" y="662"/>
                      </a:cubicBezTo>
                      <a:cubicBezTo>
                        <a:pt x="3542" y="662"/>
                        <a:pt x="3503" y="623"/>
                        <a:pt x="3483" y="604"/>
                      </a:cubicBezTo>
                      <a:cubicBezTo>
                        <a:pt x="3464" y="565"/>
                        <a:pt x="3464" y="487"/>
                        <a:pt x="3542" y="429"/>
                      </a:cubicBezTo>
                      <a:lnTo>
                        <a:pt x="3736" y="332"/>
                      </a:lnTo>
                      <a:lnTo>
                        <a:pt x="3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42"/>
                <p:cNvSpPr/>
                <p:nvPr/>
              </p:nvSpPr>
              <p:spPr>
                <a:xfrm>
                  <a:off x="542425" y="789900"/>
                  <a:ext cx="5850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38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18"/>
                      </a:cubicBezTo>
                      <a:lnTo>
                        <a:pt x="0" y="682"/>
                      </a:lnTo>
                      <a:lnTo>
                        <a:pt x="234" y="837"/>
                      </a:lnTo>
                      <a:lnTo>
                        <a:pt x="234" y="118"/>
                      </a:lnTo>
                      <a:cubicBezTo>
                        <a:pt x="234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1" name="Google Shape;4551;p42"/>
                <p:cNvSpPr/>
                <p:nvPr/>
              </p:nvSpPr>
              <p:spPr>
                <a:xfrm>
                  <a:off x="589600" y="773375"/>
                  <a:ext cx="6350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440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lnTo>
                        <a:pt x="0" y="1440"/>
                      </a:lnTo>
                      <a:lnTo>
                        <a:pt x="253" y="1304"/>
                      </a:lnTo>
                      <a:lnTo>
                        <a:pt x="253" y="137"/>
                      </a:lnTo>
                      <a:cubicBezTo>
                        <a:pt x="253" y="59"/>
                        <a:pt x="17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42"/>
                <p:cNvSpPr/>
                <p:nvPr/>
              </p:nvSpPr>
              <p:spPr>
                <a:xfrm>
                  <a:off x="500100" y="760725"/>
                  <a:ext cx="447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1071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1596" y="1071"/>
                      </a:lnTo>
                      <a:lnTo>
                        <a:pt x="1674" y="1071"/>
                      </a:lnTo>
                      <a:cubicBezTo>
                        <a:pt x="1713" y="1071"/>
                        <a:pt x="1732" y="1051"/>
                        <a:pt x="1771" y="1032"/>
                      </a:cubicBezTo>
                      <a:cubicBezTo>
                        <a:pt x="1791" y="973"/>
                        <a:pt x="1791" y="895"/>
                        <a:pt x="1713" y="857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42"/>
                <p:cNvSpPr/>
                <p:nvPr/>
              </p:nvSpPr>
              <p:spPr>
                <a:xfrm>
                  <a:off x="628500" y="391075"/>
                  <a:ext cx="667825" cy="3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3" h="15098" extrusionOk="0">
                      <a:moveTo>
                        <a:pt x="25779" y="1"/>
                      </a:moveTo>
                      <a:lnTo>
                        <a:pt x="1" y="14884"/>
                      </a:lnTo>
                      <a:lnTo>
                        <a:pt x="254" y="15098"/>
                      </a:lnTo>
                      <a:lnTo>
                        <a:pt x="4223" y="12822"/>
                      </a:lnTo>
                      <a:cubicBezTo>
                        <a:pt x="4164" y="12822"/>
                        <a:pt x="4125" y="12763"/>
                        <a:pt x="4125" y="12705"/>
                      </a:cubicBezTo>
                      <a:cubicBezTo>
                        <a:pt x="4125" y="12627"/>
                        <a:pt x="4164" y="12569"/>
                        <a:pt x="4242" y="12569"/>
                      </a:cubicBezTo>
                      <a:lnTo>
                        <a:pt x="4651" y="12569"/>
                      </a:lnTo>
                      <a:lnTo>
                        <a:pt x="6888" y="11285"/>
                      </a:lnTo>
                      <a:cubicBezTo>
                        <a:pt x="6849" y="11285"/>
                        <a:pt x="6791" y="11246"/>
                        <a:pt x="6791" y="11168"/>
                      </a:cubicBezTo>
                      <a:cubicBezTo>
                        <a:pt x="6791" y="11090"/>
                        <a:pt x="6849" y="11051"/>
                        <a:pt x="6907" y="11051"/>
                      </a:cubicBezTo>
                      <a:lnTo>
                        <a:pt x="7335" y="11051"/>
                      </a:lnTo>
                      <a:lnTo>
                        <a:pt x="14300" y="7004"/>
                      </a:lnTo>
                      <a:lnTo>
                        <a:pt x="14242" y="6985"/>
                      </a:lnTo>
                      <a:cubicBezTo>
                        <a:pt x="14184" y="6966"/>
                        <a:pt x="14164" y="6888"/>
                        <a:pt x="14184" y="6810"/>
                      </a:cubicBezTo>
                      <a:cubicBezTo>
                        <a:pt x="14198" y="6766"/>
                        <a:pt x="14246" y="6744"/>
                        <a:pt x="14301" y="6744"/>
                      </a:cubicBezTo>
                      <a:cubicBezTo>
                        <a:pt x="14320" y="6744"/>
                        <a:pt x="14339" y="6747"/>
                        <a:pt x="14359" y="6752"/>
                      </a:cubicBezTo>
                      <a:lnTo>
                        <a:pt x="14553" y="6849"/>
                      </a:lnTo>
                      <a:lnTo>
                        <a:pt x="17005" y="5429"/>
                      </a:lnTo>
                      <a:lnTo>
                        <a:pt x="16927" y="5390"/>
                      </a:lnTo>
                      <a:cubicBezTo>
                        <a:pt x="16888" y="5370"/>
                        <a:pt x="16868" y="5292"/>
                        <a:pt x="16888" y="5234"/>
                      </a:cubicBezTo>
                      <a:cubicBezTo>
                        <a:pt x="16902" y="5190"/>
                        <a:pt x="16950" y="5168"/>
                        <a:pt x="17005" y="5168"/>
                      </a:cubicBezTo>
                      <a:cubicBezTo>
                        <a:pt x="17024" y="5168"/>
                        <a:pt x="17043" y="5171"/>
                        <a:pt x="17063" y="5176"/>
                      </a:cubicBezTo>
                      <a:lnTo>
                        <a:pt x="17257" y="5273"/>
                      </a:lnTo>
                      <a:lnTo>
                        <a:pt x="19709" y="3833"/>
                      </a:lnTo>
                      <a:lnTo>
                        <a:pt x="19631" y="3814"/>
                      </a:lnTo>
                      <a:cubicBezTo>
                        <a:pt x="19592" y="3794"/>
                        <a:pt x="19553" y="3717"/>
                        <a:pt x="19592" y="3639"/>
                      </a:cubicBezTo>
                      <a:cubicBezTo>
                        <a:pt x="19606" y="3610"/>
                        <a:pt x="19652" y="3592"/>
                        <a:pt x="19698" y="3592"/>
                      </a:cubicBezTo>
                      <a:cubicBezTo>
                        <a:pt x="19715" y="3592"/>
                        <a:pt x="19732" y="3595"/>
                        <a:pt x="19748" y="3600"/>
                      </a:cubicBezTo>
                      <a:lnTo>
                        <a:pt x="19942" y="3697"/>
                      </a:lnTo>
                      <a:lnTo>
                        <a:pt x="22413" y="2257"/>
                      </a:lnTo>
                      <a:lnTo>
                        <a:pt x="22335" y="2238"/>
                      </a:lnTo>
                      <a:cubicBezTo>
                        <a:pt x="22277" y="2219"/>
                        <a:pt x="22257" y="2141"/>
                        <a:pt x="22277" y="2063"/>
                      </a:cubicBezTo>
                      <a:cubicBezTo>
                        <a:pt x="22304" y="2035"/>
                        <a:pt x="22342" y="2008"/>
                        <a:pt x="22389" y="2008"/>
                      </a:cubicBezTo>
                      <a:cubicBezTo>
                        <a:pt x="22408" y="2008"/>
                        <a:pt x="22429" y="2013"/>
                        <a:pt x="22452" y="2024"/>
                      </a:cubicBezTo>
                      <a:lnTo>
                        <a:pt x="22646" y="2121"/>
                      </a:lnTo>
                      <a:lnTo>
                        <a:pt x="25098" y="682"/>
                      </a:lnTo>
                      <a:lnTo>
                        <a:pt x="26460" y="1460"/>
                      </a:lnTo>
                      <a:lnTo>
                        <a:pt x="26713" y="1304"/>
                      </a:lnTo>
                      <a:lnTo>
                        <a:pt x="25351" y="526"/>
                      </a:lnTo>
                      <a:lnTo>
                        <a:pt x="262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42"/>
                <p:cNvSpPr/>
                <p:nvPr/>
              </p:nvSpPr>
              <p:spPr>
                <a:xfrm>
                  <a:off x="601750" y="764625"/>
                  <a:ext cx="3262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798" extrusionOk="0">
                      <a:moveTo>
                        <a:pt x="1051" y="0"/>
                      </a:moveTo>
                      <a:lnTo>
                        <a:pt x="79" y="545"/>
                      </a:lnTo>
                      <a:cubicBezTo>
                        <a:pt x="40" y="623"/>
                        <a:pt x="1" y="701"/>
                        <a:pt x="59" y="739"/>
                      </a:cubicBezTo>
                      <a:cubicBezTo>
                        <a:pt x="79" y="798"/>
                        <a:pt x="137" y="798"/>
                        <a:pt x="157" y="798"/>
                      </a:cubicBezTo>
                      <a:cubicBezTo>
                        <a:pt x="176" y="798"/>
                        <a:pt x="195" y="798"/>
                        <a:pt x="195" y="778"/>
                      </a:cubicBezTo>
                      <a:lnTo>
                        <a:pt x="1304" y="136"/>
                      </a:lnTo>
                      <a:lnTo>
                        <a:pt x="10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42"/>
                <p:cNvSpPr/>
                <p:nvPr/>
              </p:nvSpPr>
              <p:spPr>
                <a:xfrm>
                  <a:off x="1187850" y="445075"/>
                  <a:ext cx="39900" cy="2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" h="935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1342" y="934"/>
                      </a:lnTo>
                      <a:lnTo>
                        <a:pt x="1595" y="81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6" name="Google Shape;4556;p42"/>
                <p:cNvSpPr/>
                <p:nvPr/>
              </p:nvSpPr>
              <p:spPr>
                <a:xfrm>
                  <a:off x="1184425" y="442375"/>
                  <a:ext cx="975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4" extrusionOk="0">
                      <a:moveTo>
                        <a:pt x="137" y="0"/>
                      </a:moveTo>
                      <a:cubicBezTo>
                        <a:pt x="98" y="0"/>
                        <a:pt x="59" y="17"/>
                        <a:pt x="20" y="69"/>
                      </a:cubicBezTo>
                      <a:cubicBezTo>
                        <a:pt x="1" y="108"/>
                        <a:pt x="1" y="186"/>
                        <a:pt x="79" y="244"/>
                      </a:cubicBezTo>
                      <a:lnTo>
                        <a:pt x="137" y="264"/>
                      </a:lnTo>
                      <a:lnTo>
                        <a:pt x="390" y="108"/>
                      </a:lnTo>
                      <a:lnTo>
                        <a:pt x="195" y="11"/>
                      </a:lnTo>
                      <a:cubicBezTo>
                        <a:pt x="176" y="4"/>
                        <a:pt x="157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7" name="Google Shape;4557;p42"/>
                <p:cNvSpPr/>
                <p:nvPr/>
              </p:nvSpPr>
              <p:spPr>
                <a:xfrm>
                  <a:off x="1119750" y="484950"/>
                  <a:ext cx="40400" cy="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15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62" y="915"/>
                      </a:lnTo>
                      <a:lnTo>
                        <a:pt x="1615" y="77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8" name="Google Shape;4558;p42"/>
                <p:cNvSpPr/>
                <p:nvPr/>
              </p:nvSpPr>
              <p:spPr>
                <a:xfrm>
                  <a:off x="1116825" y="481275"/>
                  <a:ext cx="9750" cy="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5" extrusionOk="0">
                      <a:moveTo>
                        <a:pt x="137" y="1"/>
                      </a:moveTo>
                      <a:cubicBezTo>
                        <a:pt x="98" y="1"/>
                        <a:pt x="59" y="18"/>
                        <a:pt x="20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137" y="264"/>
                      </a:lnTo>
                      <a:lnTo>
                        <a:pt x="390" y="109"/>
                      </a:lnTo>
                      <a:lnTo>
                        <a:pt x="195" y="11"/>
                      </a:lnTo>
                      <a:cubicBezTo>
                        <a:pt x="176" y="5"/>
                        <a:pt x="156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42"/>
                <p:cNvSpPr/>
                <p:nvPr/>
              </p:nvSpPr>
              <p:spPr>
                <a:xfrm>
                  <a:off x="1052625" y="523850"/>
                  <a:ext cx="39900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" h="916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62" y="915"/>
                      </a:lnTo>
                      <a:lnTo>
                        <a:pt x="1596" y="77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42"/>
                <p:cNvSpPr/>
                <p:nvPr/>
              </p:nvSpPr>
              <p:spPr>
                <a:xfrm>
                  <a:off x="1049225" y="520800"/>
                  <a:ext cx="9750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0" extrusionOk="0">
                      <a:moveTo>
                        <a:pt x="132" y="0"/>
                      </a:moveTo>
                      <a:cubicBezTo>
                        <a:pt x="98" y="0"/>
                        <a:pt x="62" y="19"/>
                        <a:pt x="39" y="65"/>
                      </a:cubicBezTo>
                      <a:cubicBezTo>
                        <a:pt x="0" y="123"/>
                        <a:pt x="0" y="181"/>
                        <a:pt x="78" y="240"/>
                      </a:cubicBezTo>
                      <a:lnTo>
                        <a:pt x="156" y="259"/>
                      </a:lnTo>
                      <a:lnTo>
                        <a:pt x="390" y="123"/>
                      </a:lnTo>
                      <a:lnTo>
                        <a:pt x="195" y="26"/>
                      </a:lnTo>
                      <a:cubicBezTo>
                        <a:pt x="179" y="10"/>
                        <a:pt x="156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42"/>
                <p:cNvSpPr/>
                <p:nvPr/>
              </p:nvSpPr>
              <p:spPr>
                <a:xfrm>
                  <a:off x="985025" y="562775"/>
                  <a:ext cx="39425" cy="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915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1343" y="915"/>
                      </a:lnTo>
                      <a:lnTo>
                        <a:pt x="1576" y="77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42"/>
                <p:cNvSpPr/>
                <p:nvPr/>
              </p:nvSpPr>
              <p:spPr>
                <a:xfrm>
                  <a:off x="981125" y="559700"/>
                  <a:ext cx="9750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0" extrusionOk="0">
                      <a:moveTo>
                        <a:pt x="132" y="0"/>
                      </a:moveTo>
                      <a:cubicBezTo>
                        <a:pt x="99" y="0"/>
                        <a:pt x="62" y="19"/>
                        <a:pt x="40" y="65"/>
                      </a:cubicBezTo>
                      <a:cubicBezTo>
                        <a:pt x="1" y="123"/>
                        <a:pt x="1" y="182"/>
                        <a:pt x="79" y="240"/>
                      </a:cubicBezTo>
                      <a:lnTo>
                        <a:pt x="156" y="259"/>
                      </a:lnTo>
                      <a:lnTo>
                        <a:pt x="390" y="123"/>
                      </a:lnTo>
                      <a:lnTo>
                        <a:pt x="195" y="26"/>
                      </a:lnTo>
                      <a:cubicBezTo>
                        <a:pt x="179" y="10"/>
                        <a:pt x="156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42"/>
                <p:cNvSpPr/>
                <p:nvPr/>
              </p:nvSpPr>
              <p:spPr>
                <a:xfrm>
                  <a:off x="1280250" y="420750"/>
                  <a:ext cx="114325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7" extrusionOk="0">
                      <a:moveTo>
                        <a:pt x="954" y="0"/>
                      </a:moveTo>
                      <a:lnTo>
                        <a:pt x="584" y="195"/>
                      </a:lnTo>
                      <a:lnTo>
                        <a:pt x="1071" y="487"/>
                      </a:lnTo>
                      <a:cubicBezTo>
                        <a:pt x="1129" y="506"/>
                        <a:pt x="1148" y="584"/>
                        <a:pt x="1129" y="662"/>
                      </a:cubicBezTo>
                      <a:cubicBezTo>
                        <a:pt x="1115" y="689"/>
                        <a:pt x="1072" y="717"/>
                        <a:pt x="1021" y="717"/>
                      </a:cubicBezTo>
                      <a:cubicBezTo>
                        <a:pt x="999" y="717"/>
                        <a:pt x="977" y="712"/>
                        <a:pt x="954" y="701"/>
                      </a:cubicBezTo>
                      <a:lnTo>
                        <a:pt x="351" y="351"/>
                      </a:lnTo>
                      <a:lnTo>
                        <a:pt x="1" y="545"/>
                      </a:lnTo>
                      <a:lnTo>
                        <a:pt x="3658" y="2627"/>
                      </a:lnTo>
                      <a:lnTo>
                        <a:pt x="4572" y="2102"/>
                      </a:lnTo>
                      <a:lnTo>
                        <a:pt x="9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42"/>
                <p:cNvSpPr/>
                <p:nvPr/>
              </p:nvSpPr>
              <p:spPr>
                <a:xfrm>
                  <a:off x="1289500" y="425600"/>
                  <a:ext cx="199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534" extrusionOk="0">
                      <a:moveTo>
                        <a:pt x="234" y="1"/>
                      </a:moveTo>
                      <a:lnTo>
                        <a:pt x="0" y="157"/>
                      </a:lnTo>
                      <a:lnTo>
                        <a:pt x="603" y="526"/>
                      </a:lnTo>
                      <a:cubicBezTo>
                        <a:pt x="623" y="531"/>
                        <a:pt x="642" y="534"/>
                        <a:pt x="661" y="534"/>
                      </a:cubicBezTo>
                      <a:cubicBezTo>
                        <a:pt x="716" y="534"/>
                        <a:pt x="764" y="512"/>
                        <a:pt x="778" y="468"/>
                      </a:cubicBezTo>
                      <a:cubicBezTo>
                        <a:pt x="798" y="429"/>
                        <a:pt x="798" y="351"/>
                        <a:pt x="720" y="293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42"/>
                <p:cNvSpPr/>
                <p:nvPr/>
              </p:nvSpPr>
              <p:spPr>
                <a:xfrm>
                  <a:off x="1214100" y="459175"/>
                  <a:ext cx="1138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" h="2627" extrusionOk="0">
                      <a:moveTo>
                        <a:pt x="915" y="0"/>
                      </a:moveTo>
                      <a:lnTo>
                        <a:pt x="565" y="195"/>
                      </a:lnTo>
                      <a:lnTo>
                        <a:pt x="1051" y="487"/>
                      </a:lnTo>
                      <a:cubicBezTo>
                        <a:pt x="1090" y="565"/>
                        <a:pt x="1110" y="642"/>
                        <a:pt x="1090" y="681"/>
                      </a:cubicBezTo>
                      <a:cubicBezTo>
                        <a:pt x="1071" y="740"/>
                        <a:pt x="1032" y="740"/>
                        <a:pt x="993" y="740"/>
                      </a:cubicBezTo>
                      <a:cubicBezTo>
                        <a:pt x="973" y="740"/>
                        <a:pt x="954" y="740"/>
                        <a:pt x="954" y="701"/>
                      </a:cubicBezTo>
                      <a:lnTo>
                        <a:pt x="331" y="351"/>
                      </a:lnTo>
                      <a:lnTo>
                        <a:pt x="1" y="526"/>
                      </a:lnTo>
                      <a:lnTo>
                        <a:pt x="3619" y="2627"/>
                      </a:lnTo>
                      <a:lnTo>
                        <a:pt x="4553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42"/>
                <p:cNvSpPr/>
                <p:nvPr/>
              </p:nvSpPr>
              <p:spPr>
                <a:xfrm>
                  <a:off x="1221400" y="465000"/>
                  <a:ext cx="19975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27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643" y="507"/>
                      </a:lnTo>
                      <a:cubicBezTo>
                        <a:pt x="662" y="507"/>
                        <a:pt x="681" y="526"/>
                        <a:pt x="681" y="526"/>
                      </a:cubicBezTo>
                      <a:cubicBezTo>
                        <a:pt x="740" y="526"/>
                        <a:pt x="759" y="507"/>
                        <a:pt x="779" y="468"/>
                      </a:cubicBezTo>
                      <a:cubicBezTo>
                        <a:pt x="798" y="429"/>
                        <a:pt x="798" y="351"/>
                        <a:pt x="740" y="293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42"/>
                <p:cNvSpPr/>
                <p:nvPr/>
              </p:nvSpPr>
              <p:spPr>
                <a:xfrm>
                  <a:off x="1146000" y="498075"/>
                  <a:ext cx="1138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" h="2628" extrusionOk="0">
                      <a:moveTo>
                        <a:pt x="935" y="1"/>
                      </a:moveTo>
                      <a:lnTo>
                        <a:pt x="565" y="195"/>
                      </a:lnTo>
                      <a:lnTo>
                        <a:pt x="1052" y="487"/>
                      </a:lnTo>
                      <a:cubicBezTo>
                        <a:pt x="1129" y="565"/>
                        <a:pt x="1149" y="643"/>
                        <a:pt x="1090" y="682"/>
                      </a:cubicBezTo>
                      <a:cubicBezTo>
                        <a:pt x="1071" y="740"/>
                        <a:pt x="1032" y="740"/>
                        <a:pt x="993" y="740"/>
                      </a:cubicBezTo>
                      <a:cubicBezTo>
                        <a:pt x="974" y="740"/>
                        <a:pt x="954" y="740"/>
                        <a:pt x="954" y="701"/>
                      </a:cubicBezTo>
                      <a:lnTo>
                        <a:pt x="351" y="351"/>
                      </a:lnTo>
                      <a:lnTo>
                        <a:pt x="1" y="546"/>
                      </a:lnTo>
                      <a:lnTo>
                        <a:pt x="3620" y="2627"/>
                      </a:lnTo>
                      <a:lnTo>
                        <a:pt x="4553" y="2102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42"/>
                <p:cNvSpPr/>
                <p:nvPr/>
              </p:nvSpPr>
              <p:spPr>
                <a:xfrm>
                  <a:off x="1153300" y="503925"/>
                  <a:ext cx="19975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26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643" y="506"/>
                      </a:lnTo>
                      <a:cubicBezTo>
                        <a:pt x="662" y="506"/>
                        <a:pt x="682" y="526"/>
                        <a:pt x="682" y="526"/>
                      </a:cubicBezTo>
                      <a:cubicBezTo>
                        <a:pt x="740" y="526"/>
                        <a:pt x="760" y="506"/>
                        <a:pt x="779" y="467"/>
                      </a:cubicBezTo>
                      <a:cubicBezTo>
                        <a:pt x="798" y="428"/>
                        <a:pt x="798" y="350"/>
                        <a:pt x="740" y="292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42"/>
                <p:cNvSpPr/>
                <p:nvPr/>
              </p:nvSpPr>
              <p:spPr>
                <a:xfrm>
                  <a:off x="1078400" y="537475"/>
                  <a:ext cx="1138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" h="2628" extrusionOk="0">
                      <a:moveTo>
                        <a:pt x="935" y="1"/>
                      </a:moveTo>
                      <a:lnTo>
                        <a:pt x="565" y="195"/>
                      </a:lnTo>
                      <a:lnTo>
                        <a:pt x="1051" y="487"/>
                      </a:lnTo>
                      <a:cubicBezTo>
                        <a:pt x="1110" y="545"/>
                        <a:pt x="1129" y="623"/>
                        <a:pt x="1110" y="682"/>
                      </a:cubicBezTo>
                      <a:cubicBezTo>
                        <a:pt x="1071" y="740"/>
                        <a:pt x="1032" y="740"/>
                        <a:pt x="1012" y="740"/>
                      </a:cubicBezTo>
                      <a:cubicBezTo>
                        <a:pt x="973" y="740"/>
                        <a:pt x="954" y="740"/>
                        <a:pt x="954" y="720"/>
                      </a:cubicBezTo>
                      <a:lnTo>
                        <a:pt x="351" y="351"/>
                      </a:lnTo>
                      <a:lnTo>
                        <a:pt x="1" y="545"/>
                      </a:lnTo>
                      <a:lnTo>
                        <a:pt x="3639" y="2627"/>
                      </a:lnTo>
                      <a:lnTo>
                        <a:pt x="4553" y="2102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42"/>
                <p:cNvSpPr/>
                <p:nvPr/>
              </p:nvSpPr>
              <p:spPr>
                <a:xfrm>
                  <a:off x="1085700" y="543800"/>
                  <a:ext cx="2045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507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643" y="487"/>
                      </a:lnTo>
                      <a:cubicBezTo>
                        <a:pt x="662" y="487"/>
                        <a:pt x="681" y="506"/>
                        <a:pt x="681" y="506"/>
                      </a:cubicBezTo>
                      <a:cubicBezTo>
                        <a:pt x="740" y="506"/>
                        <a:pt x="759" y="487"/>
                        <a:pt x="779" y="467"/>
                      </a:cubicBezTo>
                      <a:cubicBezTo>
                        <a:pt x="818" y="409"/>
                        <a:pt x="818" y="331"/>
                        <a:pt x="740" y="292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42"/>
                <p:cNvSpPr/>
                <p:nvPr/>
              </p:nvSpPr>
              <p:spPr>
                <a:xfrm>
                  <a:off x="1011275" y="576400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6" y="195"/>
                      </a:lnTo>
                      <a:lnTo>
                        <a:pt x="1032" y="486"/>
                      </a:lnTo>
                      <a:cubicBezTo>
                        <a:pt x="1090" y="564"/>
                        <a:pt x="1110" y="642"/>
                        <a:pt x="1090" y="681"/>
                      </a:cubicBezTo>
                      <a:cubicBezTo>
                        <a:pt x="1071" y="739"/>
                        <a:pt x="1013" y="739"/>
                        <a:pt x="993" y="739"/>
                      </a:cubicBezTo>
                      <a:cubicBezTo>
                        <a:pt x="974" y="739"/>
                        <a:pt x="935" y="739"/>
                        <a:pt x="935" y="720"/>
                      </a:cubicBezTo>
                      <a:lnTo>
                        <a:pt x="332" y="350"/>
                      </a:lnTo>
                      <a:lnTo>
                        <a:pt x="1" y="545"/>
                      </a:lnTo>
                      <a:lnTo>
                        <a:pt x="3620" y="2626"/>
                      </a:lnTo>
                      <a:lnTo>
                        <a:pt x="4534" y="2101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2" name="Google Shape;4572;p42"/>
                <p:cNvSpPr/>
                <p:nvPr/>
              </p:nvSpPr>
              <p:spPr>
                <a:xfrm>
                  <a:off x="1018575" y="582700"/>
                  <a:ext cx="19975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07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623" y="487"/>
                      </a:lnTo>
                      <a:cubicBezTo>
                        <a:pt x="643" y="487"/>
                        <a:pt x="682" y="507"/>
                        <a:pt x="682" y="507"/>
                      </a:cubicBezTo>
                      <a:cubicBezTo>
                        <a:pt x="721" y="507"/>
                        <a:pt x="740" y="487"/>
                        <a:pt x="779" y="468"/>
                      </a:cubicBezTo>
                      <a:cubicBezTo>
                        <a:pt x="798" y="410"/>
                        <a:pt x="798" y="332"/>
                        <a:pt x="721" y="293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3" name="Google Shape;4573;p42"/>
                <p:cNvSpPr/>
                <p:nvPr/>
              </p:nvSpPr>
              <p:spPr>
                <a:xfrm>
                  <a:off x="602725" y="509750"/>
                  <a:ext cx="421225" cy="24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9" h="9768" extrusionOk="0">
                      <a:moveTo>
                        <a:pt x="16654" y="1"/>
                      </a:moveTo>
                      <a:lnTo>
                        <a:pt x="1" y="9631"/>
                      </a:lnTo>
                      <a:lnTo>
                        <a:pt x="234" y="9767"/>
                      </a:lnTo>
                      <a:lnTo>
                        <a:pt x="16849" y="176"/>
                      </a:lnTo>
                      <a:cubicBezTo>
                        <a:pt x="16849" y="137"/>
                        <a:pt x="16829" y="137"/>
                        <a:pt x="16829" y="117"/>
                      </a:cubicBezTo>
                      <a:cubicBezTo>
                        <a:pt x="16751" y="59"/>
                        <a:pt x="16693" y="40"/>
                        <a:pt x="166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42"/>
                <p:cNvSpPr/>
                <p:nvPr/>
              </p:nvSpPr>
              <p:spPr>
                <a:xfrm>
                  <a:off x="588150" y="749050"/>
                  <a:ext cx="1995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546" extrusionOk="0">
                      <a:moveTo>
                        <a:pt x="545" y="1"/>
                      </a:moveTo>
                      <a:lnTo>
                        <a:pt x="39" y="292"/>
                      </a:lnTo>
                      <a:cubicBezTo>
                        <a:pt x="20" y="370"/>
                        <a:pt x="0" y="448"/>
                        <a:pt x="20" y="487"/>
                      </a:cubicBezTo>
                      <a:cubicBezTo>
                        <a:pt x="39" y="545"/>
                        <a:pt x="97" y="545"/>
                        <a:pt x="117" y="545"/>
                      </a:cubicBezTo>
                      <a:cubicBezTo>
                        <a:pt x="136" y="545"/>
                        <a:pt x="156" y="545"/>
                        <a:pt x="156" y="526"/>
                      </a:cubicBezTo>
                      <a:lnTo>
                        <a:pt x="798" y="156"/>
                      </a:lnTo>
                      <a:lnTo>
                        <a:pt x="5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42"/>
                <p:cNvSpPr/>
                <p:nvPr/>
              </p:nvSpPr>
              <p:spPr>
                <a:xfrm>
                  <a:off x="1016625" y="489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49" y="263"/>
                        <a:pt x="1266" y="341"/>
                      </a:cubicBezTo>
                      <a:cubicBezTo>
                        <a:pt x="1363" y="399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lnTo>
                        <a:pt x="195" y="749"/>
                      </a:lnTo>
                      <a:cubicBezTo>
                        <a:pt x="200" y="744"/>
                        <a:pt x="209" y="742"/>
                        <a:pt x="220" y="742"/>
                      </a:cubicBezTo>
                      <a:cubicBezTo>
                        <a:pt x="251" y="742"/>
                        <a:pt x="302" y="764"/>
                        <a:pt x="332" y="808"/>
                      </a:cubicBezTo>
                      <a:cubicBezTo>
                        <a:pt x="371" y="847"/>
                        <a:pt x="371" y="924"/>
                        <a:pt x="312" y="944"/>
                      </a:cubicBezTo>
                      <a:cubicBezTo>
                        <a:pt x="468" y="1022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4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42"/>
                <p:cNvSpPr/>
                <p:nvPr/>
              </p:nvSpPr>
              <p:spPr>
                <a:xfrm>
                  <a:off x="1019075" y="508125"/>
                  <a:ext cx="6825" cy="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02" extrusionOk="0">
                      <a:moveTo>
                        <a:pt x="124" y="0"/>
                      </a:moveTo>
                      <a:cubicBezTo>
                        <a:pt x="108" y="0"/>
                        <a:pt x="93" y="2"/>
                        <a:pt x="78" y="7"/>
                      </a:cubicBezTo>
                      <a:lnTo>
                        <a:pt x="0" y="66"/>
                      </a:lnTo>
                      <a:cubicBezTo>
                        <a:pt x="39" y="105"/>
                        <a:pt x="97" y="163"/>
                        <a:pt x="175" y="182"/>
                      </a:cubicBezTo>
                      <a:cubicBezTo>
                        <a:pt x="195" y="182"/>
                        <a:pt x="195" y="202"/>
                        <a:pt x="214" y="202"/>
                      </a:cubicBezTo>
                      <a:cubicBezTo>
                        <a:pt x="273" y="163"/>
                        <a:pt x="273" y="105"/>
                        <a:pt x="234" y="66"/>
                      </a:cubicBezTo>
                      <a:cubicBezTo>
                        <a:pt x="219" y="22"/>
                        <a:pt x="172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42"/>
                <p:cNvSpPr/>
                <p:nvPr/>
              </p:nvSpPr>
              <p:spPr>
                <a:xfrm>
                  <a:off x="654775" y="808575"/>
                  <a:ext cx="41375" cy="2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3" extrusionOk="0">
                      <a:moveTo>
                        <a:pt x="826" y="0"/>
                      </a:moveTo>
                      <a:cubicBezTo>
                        <a:pt x="624" y="0"/>
                        <a:pt x="423" y="49"/>
                        <a:pt x="273" y="149"/>
                      </a:cubicBezTo>
                      <a:cubicBezTo>
                        <a:pt x="98" y="246"/>
                        <a:pt x="0" y="402"/>
                        <a:pt x="0" y="538"/>
                      </a:cubicBezTo>
                      <a:cubicBezTo>
                        <a:pt x="0" y="693"/>
                        <a:pt x="98" y="830"/>
                        <a:pt x="273" y="927"/>
                      </a:cubicBezTo>
                      <a:cubicBezTo>
                        <a:pt x="428" y="1024"/>
                        <a:pt x="623" y="1083"/>
                        <a:pt x="818" y="1083"/>
                      </a:cubicBezTo>
                      <a:cubicBezTo>
                        <a:pt x="1012" y="1083"/>
                        <a:pt x="1246" y="1024"/>
                        <a:pt x="1382" y="927"/>
                      </a:cubicBezTo>
                      <a:cubicBezTo>
                        <a:pt x="1557" y="830"/>
                        <a:pt x="1654" y="693"/>
                        <a:pt x="1654" y="538"/>
                      </a:cubicBezTo>
                      <a:cubicBezTo>
                        <a:pt x="1654" y="441"/>
                        <a:pt x="1635" y="382"/>
                        <a:pt x="1557" y="304"/>
                      </a:cubicBezTo>
                      <a:lnTo>
                        <a:pt x="1401" y="382"/>
                      </a:lnTo>
                      <a:cubicBezTo>
                        <a:pt x="1382" y="421"/>
                        <a:pt x="1362" y="421"/>
                        <a:pt x="1343" y="421"/>
                      </a:cubicBezTo>
                      <a:cubicBezTo>
                        <a:pt x="1323" y="421"/>
                        <a:pt x="1323" y="421"/>
                        <a:pt x="1285" y="402"/>
                      </a:cubicBezTo>
                      <a:lnTo>
                        <a:pt x="1285" y="402"/>
                      </a:lnTo>
                      <a:cubicBezTo>
                        <a:pt x="1362" y="441"/>
                        <a:pt x="1382" y="499"/>
                        <a:pt x="1382" y="577"/>
                      </a:cubicBezTo>
                      <a:cubicBezTo>
                        <a:pt x="1382" y="635"/>
                        <a:pt x="1343" y="693"/>
                        <a:pt x="1246" y="771"/>
                      </a:cubicBezTo>
                      <a:cubicBezTo>
                        <a:pt x="1119" y="839"/>
                        <a:pt x="954" y="873"/>
                        <a:pt x="793" y="873"/>
                      </a:cubicBezTo>
                      <a:cubicBezTo>
                        <a:pt x="633" y="873"/>
                        <a:pt x="477" y="839"/>
                        <a:pt x="370" y="771"/>
                      </a:cubicBezTo>
                      <a:cubicBezTo>
                        <a:pt x="273" y="713"/>
                        <a:pt x="214" y="635"/>
                        <a:pt x="214" y="577"/>
                      </a:cubicBezTo>
                      <a:cubicBezTo>
                        <a:pt x="214" y="499"/>
                        <a:pt x="273" y="441"/>
                        <a:pt x="370" y="382"/>
                      </a:cubicBezTo>
                      <a:cubicBezTo>
                        <a:pt x="487" y="304"/>
                        <a:pt x="662" y="285"/>
                        <a:pt x="798" y="285"/>
                      </a:cubicBezTo>
                      <a:cubicBezTo>
                        <a:pt x="973" y="285"/>
                        <a:pt x="1109" y="304"/>
                        <a:pt x="1246" y="382"/>
                      </a:cubicBezTo>
                      <a:lnTo>
                        <a:pt x="1265" y="382"/>
                      </a:lnTo>
                      <a:lnTo>
                        <a:pt x="1246" y="343"/>
                      </a:lnTo>
                      <a:cubicBezTo>
                        <a:pt x="1207" y="304"/>
                        <a:pt x="1207" y="227"/>
                        <a:pt x="1284" y="188"/>
                      </a:cubicBezTo>
                      <a:lnTo>
                        <a:pt x="1362" y="129"/>
                      </a:lnTo>
                      <a:cubicBezTo>
                        <a:pt x="1211" y="44"/>
                        <a:pt x="1018" y="0"/>
                        <a:pt x="8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42"/>
                <p:cNvSpPr/>
                <p:nvPr/>
              </p:nvSpPr>
              <p:spPr>
                <a:xfrm>
                  <a:off x="968475" y="628200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57" y="243"/>
                      </a:moveTo>
                      <a:cubicBezTo>
                        <a:pt x="1032" y="243"/>
                        <a:pt x="1168" y="263"/>
                        <a:pt x="1285" y="340"/>
                      </a:cubicBezTo>
                      <a:cubicBezTo>
                        <a:pt x="1382" y="399"/>
                        <a:pt x="1441" y="457"/>
                        <a:pt x="1441" y="535"/>
                      </a:cubicBezTo>
                      <a:cubicBezTo>
                        <a:pt x="1441" y="613"/>
                        <a:pt x="1382" y="652"/>
                        <a:pt x="1285" y="730"/>
                      </a:cubicBezTo>
                      <a:cubicBezTo>
                        <a:pt x="1168" y="798"/>
                        <a:pt x="1003" y="832"/>
                        <a:pt x="840" y="832"/>
                      </a:cubicBezTo>
                      <a:cubicBezTo>
                        <a:pt x="677" y="832"/>
                        <a:pt x="516" y="798"/>
                        <a:pt x="409" y="730"/>
                      </a:cubicBezTo>
                      <a:cubicBezTo>
                        <a:pt x="312" y="671"/>
                        <a:pt x="273" y="613"/>
                        <a:pt x="273" y="535"/>
                      </a:cubicBezTo>
                      <a:cubicBezTo>
                        <a:pt x="273" y="457"/>
                        <a:pt x="312" y="399"/>
                        <a:pt x="409" y="340"/>
                      </a:cubicBezTo>
                      <a:cubicBezTo>
                        <a:pt x="546" y="263"/>
                        <a:pt x="701" y="243"/>
                        <a:pt x="857" y="243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52"/>
                        <a:pt x="40" y="749"/>
                        <a:pt x="137" y="827"/>
                      </a:cubicBezTo>
                      <a:lnTo>
                        <a:pt x="234" y="788"/>
                      </a:lnTo>
                      <a:cubicBezTo>
                        <a:pt x="267" y="763"/>
                        <a:pt x="300" y="753"/>
                        <a:pt x="328" y="753"/>
                      </a:cubicBezTo>
                      <a:cubicBezTo>
                        <a:pt x="367" y="753"/>
                        <a:pt x="398" y="773"/>
                        <a:pt x="409" y="807"/>
                      </a:cubicBezTo>
                      <a:cubicBezTo>
                        <a:pt x="448" y="846"/>
                        <a:pt x="448" y="924"/>
                        <a:pt x="371" y="982"/>
                      </a:cubicBezTo>
                      <a:cubicBezTo>
                        <a:pt x="507" y="1021"/>
                        <a:pt x="662" y="1080"/>
                        <a:pt x="818" y="1080"/>
                      </a:cubicBezTo>
                      <a:cubicBezTo>
                        <a:pt x="1013" y="1080"/>
                        <a:pt x="1246" y="1021"/>
                        <a:pt x="1382" y="924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3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42"/>
                <p:cNvSpPr/>
                <p:nvPr/>
              </p:nvSpPr>
              <p:spPr>
                <a:xfrm>
                  <a:off x="971400" y="6724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73" y="244"/>
                        <a:pt x="1129" y="263"/>
                        <a:pt x="1246" y="341"/>
                      </a:cubicBezTo>
                      <a:cubicBezTo>
                        <a:pt x="1343" y="399"/>
                        <a:pt x="1401" y="477"/>
                        <a:pt x="1401" y="535"/>
                      </a:cubicBezTo>
                      <a:cubicBezTo>
                        <a:pt x="1401" y="613"/>
                        <a:pt x="1343" y="672"/>
                        <a:pt x="1246" y="730"/>
                      </a:cubicBezTo>
                      <a:cubicBezTo>
                        <a:pt x="1129" y="808"/>
                        <a:pt x="964" y="847"/>
                        <a:pt x="801" y="847"/>
                      </a:cubicBezTo>
                      <a:cubicBezTo>
                        <a:pt x="638" y="847"/>
                        <a:pt x="477" y="808"/>
                        <a:pt x="370" y="730"/>
                      </a:cubicBezTo>
                      <a:cubicBezTo>
                        <a:pt x="273" y="691"/>
                        <a:pt x="215" y="613"/>
                        <a:pt x="215" y="535"/>
                      </a:cubicBezTo>
                      <a:cubicBezTo>
                        <a:pt x="234" y="477"/>
                        <a:pt x="273" y="399"/>
                        <a:pt x="370" y="341"/>
                      </a:cubicBezTo>
                      <a:cubicBezTo>
                        <a:pt x="487" y="283"/>
                        <a:pt x="662" y="244"/>
                        <a:pt x="818" y="24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59" y="730"/>
                        <a:pt x="117" y="808"/>
                      </a:cubicBezTo>
                      <a:lnTo>
                        <a:pt x="254" y="730"/>
                      </a:lnTo>
                      <a:cubicBezTo>
                        <a:pt x="260" y="723"/>
                        <a:pt x="273" y="719"/>
                        <a:pt x="289" y="719"/>
                      </a:cubicBezTo>
                      <a:cubicBezTo>
                        <a:pt x="321" y="719"/>
                        <a:pt x="364" y="736"/>
                        <a:pt x="390" y="788"/>
                      </a:cubicBezTo>
                      <a:cubicBezTo>
                        <a:pt x="429" y="827"/>
                        <a:pt x="429" y="905"/>
                        <a:pt x="351" y="963"/>
                      </a:cubicBezTo>
                      <a:lnTo>
                        <a:pt x="331" y="983"/>
                      </a:lnTo>
                      <a:cubicBezTo>
                        <a:pt x="468" y="1041"/>
                        <a:pt x="643" y="1080"/>
                        <a:pt x="837" y="1080"/>
                      </a:cubicBezTo>
                      <a:cubicBezTo>
                        <a:pt x="1032" y="1080"/>
                        <a:pt x="1246" y="1022"/>
                        <a:pt x="1401" y="925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42"/>
                <p:cNvSpPr/>
                <p:nvPr/>
              </p:nvSpPr>
              <p:spPr>
                <a:xfrm>
                  <a:off x="987950" y="945050"/>
                  <a:ext cx="41350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3" extrusionOk="0">
                      <a:moveTo>
                        <a:pt x="837" y="215"/>
                      </a:moveTo>
                      <a:cubicBezTo>
                        <a:pt x="992" y="215"/>
                        <a:pt x="1148" y="234"/>
                        <a:pt x="1265" y="312"/>
                      </a:cubicBezTo>
                      <a:cubicBezTo>
                        <a:pt x="1362" y="371"/>
                        <a:pt x="1420" y="429"/>
                        <a:pt x="1420" y="507"/>
                      </a:cubicBezTo>
                      <a:cubicBezTo>
                        <a:pt x="1420" y="585"/>
                        <a:pt x="1362" y="624"/>
                        <a:pt x="1265" y="701"/>
                      </a:cubicBezTo>
                      <a:cubicBezTo>
                        <a:pt x="1148" y="779"/>
                        <a:pt x="983" y="818"/>
                        <a:pt x="820" y="818"/>
                      </a:cubicBezTo>
                      <a:cubicBezTo>
                        <a:pt x="657" y="818"/>
                        <a:pt x="496" y="779"/>
                        <a:pt x="389" y="701"/>
                      </a:cubicBezTo>
                      <a:cubicBezTo>
                        <a:pt x="292" y="662"/>
                        <a:pt x="253" y="585"/>
                        <a:pt x="253" y="507"/>
                      </a:cubicBezTo>
                      <a:cubicBezTo>
                        <a:pt x="253" y="429"/>
                        <a:pt x="292" y="390"/>
                        <a:pt x="389" y="312"/>
                      </a:cubicBezTo>
                      <a:cubicBezTo>
                        <a:pt x="506" y="234"/>
                        <a:pt x="681" y="215"/>
                        <a:pt x="837" y="215"/>
                      </a:cubicBezTo>
                      <a:close/>
                      <a:moveTo>
                        <a:pt x="700" y="1"/>
                      </a:moveTo>
                      <a:cubicBezTo>
                        <a:pt x="545" y="20"/>
                        <a:pt x="389" y="40"/>
                        <a:pt x="272" y="118"/>
                      </a:cubicBezTo>
                      <a:cubicBezTo>
                        <a:pt x="97" y="215"/>
                        <a:pt x="0" y="371"/>
                        <a:pt x="0" y="507"/>
                      </a:cubicBezTo>
                      <a:cubicBezTo>
                        <a:pt x="0" y="643"/>
                        <a:pt x="97" y="799"/>
                        <a:pt x="272" y="896"/>
                      </a:cubicBezTo>
                      <a:cubicBezTo>
                        <a:pt x="44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6"/>
                      </a:cubicBezTo>
                      <a:cubicBezTo>
                        <a:pt x="1557" y="799"/>
                        <a:pt x="1654" y="643"/>
                        <a:pt x="1654" y="507"/>
                      </a:cubicBezTo>
                      <a:cubicBezTo>
                        <a:pt x="1654" y="371"/>
                        <a:pt x="1557" y="215"/>
                        <a:pt x="1381" y="118"/>
                      </a:cubicBezTo>
                      <a:cubicBezTo>
                        <a:pt x="1265" y="40"/>
                        <a:pt x="1090" y="1"/>
                        <a:pt x="953" y="1"/>
                      </a:cubicBezTo>
                      <a:lnTo>
                        <a:pt x="953" y="40"/>
                      </a:lnTo>
                      <a:cubicBezTo>
                        <a:pt x="953" y="98"/>
                        <a:pt x="895" y="176"/>
                        <a:pt x="837" y="176"/>
                      </a:cubicBezTo>
                      <a:cubicBezTo>
                        <a:pt x="759" y="176"/>
                        <a:pt x="700" y="118"/>
                        <a:pt x="700" y="40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42"/>
                <p:cNvSpPr/>
                <p:nvPr/>
              </p:nvSpPr>
              <p:spPr>
                <a:xfrm>
                  <a:off x="794850" y="773925"/>
                  <a:ext cx="413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9" extrusionOk="0">
                      <a:moveTo>
                        <a:pt x="837" y="251"/>
                      </a:moveTo>
                      <a:cubicBezTo>
                        <a:pt x="1012" y="251"/>
                        <a:pt x="1148" y="270"/>
                        <a:pt x="1285" y="348"/>
                      </a:cubicBezTo>
                      <a:cubicBezTo>
                        <a:pt x="1382" y="406"/>
                        <a:pt x="1421" y="465"/>
                        <a:pt x="1421" y="543"/>
                      </a:cubicBezTo>
                      <a:cubicBezTo>
                        <a:pt x="1421" y="620"/>
                        <a:pt x="1382" y="698"/>
                        <a:pt x="1285" y="737"/>
                      </a:cubicBezTo>
                      <a:cubicBezTo>
                        <a:pt x="1158" y="815"/>
                        <a:pt x="993" y="854"/>
                        <a:pt x="832" y="854"/>
                      </a:cubicBezTo>
                      <a:cubicBezTo>
                        <a:pt x="672" y="854"/>
                        <a:pt x="516" y="815"/>
                        <a:pt x="409" y="737"/>
                      </a:cubicBezTo>
                      <a:cubicBezTo>
                        <a:pt x="312" y="698"/>
                        <a:pt x="253" y="620"/>
                        <a:pt x="253" y="543"/>
                      </a:cubicBezTo>
                      <a:cubicBezTo>
                        <a:pt x="253" y="465"/>
                        <a:pt x="312" y="426"/>
                        <a:pt x="409" y="348"/>
                      </a:cubicBezTo>
                      <a:cubicBezTo>
                        <a:pt x="526" y="270"/>
                        <a:pt x="701" y="251"/>
                        <a:pt x="837" y="251"/>
                      </a:cubicBezTo>
                      <a:close/>
                      <a:moveTo>
                        <a:pt x="812" y="0"/>
                      </a:moveTo>
                      <a:cubicBezTo>
                        <a:pt x="620" y="0"/>
                        <a:pt x="424" y="44"/>
                        <a:pt x="253" y="134"/>
                      </a:cubicBezTo>
                      <a:cubicBezTo>
                        <a:pt x="98" y="231"/>
                        <a:pt x="0" y="367"/>
                        <a:pt x="0" y="523"/>
                      </a:cubicBezTo>
                      <a:cubicBezTo>
                        <a:pt x="0" y="659"/>
                        <a:pt x="98" y="815"/>
                        <a:pt x="253" y="912"/>
                      </a:cubicBezTo>
                      <a:cubicBezTo>
                        <a:pt x="428" y="1009"/>
                        <a:pt x="623" y="1048"/>
                        <a:pt x="818" y="1048"/>
                      </a:cubicBezTo>
                      <a:cubicBezTo>
                        <a:pt x="1012" y="1048"/>
                        <a:pt x="1226" y="1009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18" y="251"/>
                      </a:cubicBezTo>
                      <a:lnTo>
                        <a:pt x="1401" y="329"/>
                      </a:lnTo>
                      <a:cubicBezTo>
                        <a:pt x="1401" y="348"/>
                        <a:pt x="1382" y="348"/>
                        <a:pt x="1362" y="348"/>
                      </a:cubicBezTo>
                      <a:cubicBezTo>
                        <a:pt x="1304" y="348"/>
                        <a:pt x="1285" y="329"/>
                        <a:pt x="1265" y="309"/>
                      </a:cubicBezTo>
                      <a:cubicBezTo>
                        <a:pt x="1226" y="251"/>
                        <a:pt x="1226" y="173"/>
                        <a:pt x="1304" y="134"/>
                      </a:cubicBezTo>
                      <a:lnTo>
                        <a:pt x="1323" y="115"/>
                      </a:lnTo>
                      <a:cubicBezTo>
                        <a:pt x="1172" y="39"/>
                        <a:pt x="994" y="0"/>
                        <a:pt x="8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42"/>
                <p:cNvSpPr/>
                <p:nvPr/>
              </p:nvSpPr>
              <p:spPr>
                <a:xfrm>
                  <a:off x="578425" y="599725"/>
                  <a:ext cx="69575" cy="14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5643" extrusionOk="0">
                      <a:moveTo>
                        <a:pt x="2665" y="1"/>
                      </a:moveTo>
                      <a:cubicBezTo>
                        <a:pt x="2588" y="1"/>
                        <a:pt x="2549" y="40"/>
                        <a:pt x="2549" y="118"/>
                      </a:cubicBezTo>
                      <a:lnTo>
                        <a:pt x="2549" y="4009"/>
                      </a:lnTo>
                      <a:lnTo>
                        <a:pt x="0" y="5487"/>
                      </a:lnTo>
                      <a:lnTo>
                        <a:pt x="233" y="5643"/>
                      </a:lnTo>
                      <a:lnTo>
                        <a:pt x="2743" y="4164"/>
                      </a:lnTo>
                      <a:cubicBezTo>
                        <a:pt x="2782" y="4125"/>
                        <a:pt x="2782" y="4086"/>
                        <a:pt x="2782" y="4067"/>
                      </a:cubicBezTo>
                      <a:lnTo>
                        <a:pt x="2782" y="118"/>
                      </a:lnTo>
                      <a:cubicBezTo>
                        <a:pt x="2782" y="40"/>
                        <a:pt x="2743" y="1"/>
                        <a:pt x="26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42"/>
                <p:cNvSpPr/>
                <p:nvPr/>
              </p:nvSpPr>
              <p:spPr>
                <a:xfrm>
                  <a:off x="572100" y="735925"/>
                  <a:ext cx="12175" cy="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332" extrusionOk="0">
                      <a:moveTo>
                        <a:pt x="253" y="0"/>
                      </a:moveTo>
                      <a:lnTo>
                        <a:pt x="58" y="98"/>
                      </a:lnTo>
                      <a:cubicBezTo>
                        <a:pt x="20" y="136"/>
                        <a:pt x="0" y="214"/>
                        <a:pt x="20" y="292"/>
                      </a:cubicBezTo>
                      <a:cubicBezTo>
                        <a:pt x="58" y="331"/>
                        <a:pt x="97" y="331"/>
                        <a:pt x="117" y="331"/>
                      </a:cubicBezTo>
                      <a:cubicBezTo>
                        <a:pt x="156" y="331"/>
                        <a:pt x="175" y="331"/>
                        <a:pt x="175" y="312"/>
                      </a:cubicBezTo>
                      <a:lnTo>
                        <a:pt x="486" y="13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42"/>
                <p:cNvSpPr/>
                <p:nvPr/>
              </p:nvSpPr>
              <p:spPr>
                <a:xfrm>
                  <a:off x="688825" y="649825"/>
                  <a:ext cx="288925" cy="16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7" h="6694" extrusionOk="0">
                      <a:moveTo>
                        <a:pt x="11343" y="1"/>
                      </a:moveTo>
                      <a:lnTo>
                        <a:pt x="10078" y="740"/>
                      </a:lnTo>
                      <a:cubicBezTo>
                        <a:pt x="10085" y="737"/>
                        <a:pt x="10092" y="735"/>
                        <a:pt x="10100" y="735"/>
                      </a:cubicBezTo>
                      <a:cubicBezTo>
                        <a:pt x="10136" y="735"/>
                        <a:pt x="10175" y="770"/>
                        <a:pt x="10175" y="818"/>
                      </a:cubicBezTo>
                      <a:cubicBezTo>
                        <a:pt x="10175" y="896"/>
                        <a:pt x="10117" y="935"/>
                        <a:pt x="10039" y="935"/>
                      </a:cubicBezTo>
                      <a:lnTo>
                        <a:pt x="9650" y="935"/>
                      </a:lnTo>
                      <a:lnTo>
                        <a:pt x="7413" y="2219"/>
                      </a:lnTo>
                      <a:cubicBezTo>
                        <a:pt x="7471" y="2219"/>
                        <a:pt x="7510" y="2277"/>
                        <a:pt x="7510" y="2355"/>
                      </a:cubicBezTo>
                      <a:cubicBezTo>
                        <a:pt x="7510" y="2413"/>
                        <a:pt x="7471" y="2472"/>
                        <a:pt x="7393" y="2472"/>
                      </a:cubicBezTo>
                      <a:lnTo>
                        <a:pt x="7004" y="2472"/>
                      </a:lnTo>
                      <a:lnTo>
                        <a:pt x="0" y="6538"/>
                      </a:lnTo>
                      <a:cubicBezTo>
                        <a:pt x="0" y="6538"/>
                        <a:pt x="20" y="6538"/>
                        <a:pt x="20" y="6557"/>
                      </a:cubicBezTo>
                      <a:cubicBezTo>
                        <a:pt x="98" y="6596"/>
                        <a:pt x="156" y="6654"/>
                        <a:pt x="195" y="6693"/>
                      </a:cubicBezTo>
                      <a:lnTo>
                        <a:pt x="4553" y="4203"/>
                      </a:lnTo>
                      <a:cubicBezTo>
                        <a:pt x="4494" y="4164"/>
                        <a:pt x="4475" y="4145"/>
                        <a:pt x="4475" y="4086"/>
                      </a:cubicBezTo>
                      <a:cubicBezTo>
                        <a:pt x="4475" y="4028"/>
                        <a:pt x="4533" y="3970"/>
                        <a:pt x="4592" y="3970"/>
                      </a:cubicBezTo>
                      <a:lnTo>
                        <a:pt x="4942" y="3970"/>
                      </a:lnTo>
                      <a:lnTo>
                        <a:pt x="11557" y="156"/>
                      </a:lnTo>
                      <a:cubicBezTo>
                        <a:pt x="11537" y="137"/>
                        <a:pt x="11479" y="137"/>
                        <a:pt x="11459" y="98"/>
                      </a:cubicBezTo>
                      <a:cubicBezTo>
                        <a:pt x="11401" y="79"/>
                        <a:pt x="11362" y="40"/>
                        <a:pt x="11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42"/>
                <p:cNvSpPr/>
                <p:nvPr/>
              </p:nvSpPr>
              <p:spPr>
                <a:xfrm>
                  <a:off x="686400" y="818600"/>
                  <a:ext cx="500" cy="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1" extrusionOk="0">
                      <a:moveTo>
                        <a:pt x="0" y="1"/>
                      </a:moveTo>
                      <a:cubicBezTo>
                        <a:pt x="19" y="1"/>
                        <a:pt x="19" y="20"/>
                        <a:pt x="0" y="1"/>
                      </a:cubicBezTo>
                      <a:cubicBezTo>
                        <a:pt x="19" y="20"/>
                        <a:pt x="1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42"/>
                <p:cNvSpPr/>
                <p:nvPr/>
              </p:nvSpPr>
              <p:spPr>
                <a:xfrm>
                  <a:off x="685425" y="812275"/>
                  <a:ext cx="78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93" extrusionOk="0">
                      <a:moveTo>
                        <a:pt x="136" y="1"/>
                      </a:moveTo>
                      <a:lnTo>
                        <a:pt x="58" y="59"/>
                      </a:lnTo>
                      <a:cubicBezTo>
                        <a:pt x="20" y="79"/>
                        <a:pt x="0" y="156"/>
                        <a:pt x="20" y="234"/>
                      </a:cubicBezTo>
                      <a:cubicBezTo>
                        <a:pt x="20" y="254"/>
                        <a:pt x="39" y="254"/>
                        <a:pt x="39" y="254"/>
                      </a:cubicBezTo>
                      <a:cubicBezTo>
                        <a:pt x="39" y="254"/>
                        <a:pt x="58" y="254"/>
                        <a:pt x="58" y="273"/>
                      </a:cubicBezTo>
                      <a:cubicBezTo>
                        <a:pt x="97" y="273"/>
                        <a:pt x="97" y="293"/>
                        <a:pt x="117" y="293"/>
                      </a:cubicBezTo>
                      <a:cubicBezTo>
                        <a:pt x="136" y="293"/>
                        <a:pt x="156" y="293"/>
                        <a:pt x="156" y="273"/>
                      </a:cubicBezTo>
                      <a:lnTo>
                        <a:pt x="311" y="195"/>
                      </a:lnTo>
                      <a:cubicBezTo>
                        <a:pt x="292" y="137"/>
                        <a:pt x="234" y="79"/>
                        <a:pt x="156" y="40"/>
                      </a:cubicBezTo>
                      <a:cubicBezTo>
                        <a:pt x="156" y="40"/>
                        <a:pt x="136" y="40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7" name="Google Shape;4587;p42"/>
                <p:cNvSpPr/>
                <p:nvPr/>
              </p:nvSpPr>
              <p:spPr>
                <a:xfrm>
                  <a:off x="972875" y="646725"/>
                  <a:ext cx="7300" cy="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42" extrusionOk="0">
                      <a:moveTo>
                        <a:pt x="152" y="1"/>
                      </a:moveTo>
                      <a:cubicBezTo>
                        <a:pt x="135" y="1"/>
                        <a:pt x="117" y="3"/>
                        <a:pt x="97" y="8"/>
                      </a:cubicBezTo>
                      <a:lnTo>
                        <a:pt x="0" y="66"/>
                      </a:lnTo>
                      <a:cubicBezTo>
                        <a:pt x="19" y="105"/>
                        <a:pt x="78" y="164"/>
                        <a:pt x="117" y="183"/>
                      </a:cubicBezTo>
                      <a:cubicBezTo>
                        <a:pt x="136" y="203"/>
                        <a:pt x="195" y="203"/>
                        <a:pt x="214" y="241"/>
                      </a:cubicBezTo>
                      <a:cubicBezTo>
                        <a:pt x="272" y="203"/>
                        <a:pt x="292" y="125"/>
                        <a:pt x="272" y="66"/>
                      </a:cubicBezTo>
                      <a:cubicBezTo>
                        <a:pt x="243" y="23"/>
                        <a:pt x="203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8" name="Google Shape;4588;p42"/>
                <p:cNvSpPr/>
                <p:nvPr/>
              </p:nvSpPr>
              <p:spPr>
                <a:xfrm>
                  <a:off x="827925" y="753925"/>
                  <a:ext cx="511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1051" extrusionOk="0">
                      <a:moveTo>
                        <a:pt x="1557" y="0"/>
                      </a:moveTo>
                      <a:lnTo>
                        <a:pt x="0" y="915"/>
                      </a:lnTo>
                      <a:cubicBezTo>
                        <a:pt x="39" y="915"/>
                        <a:pt x="59" y="934"/>
                        <a:pt x="78" y="934"/>
                      </a:cubicBezTo>
                      <a:cubicBezTo>
                        <a:pt x="137" y="953"/>
                        <a:pt x="176" y="1012"/>
                        <a:pt x="234" y="1051"/>
                      </a:cubicBezTo>
                      <a:lnTo>
                        <a:pt x="20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42"/>
                <p:cNvSpPr/>
                <p:nvPr/>
              </p:nvSpPr>
              <p:spPr>
                <a:xfrm>
                  <a:off x="878025" y="692625"/>
                  <a:ext cx="101675" cy="5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7" h="2219" extrusionOk="0">
                      <a:moveTo>
                        <a:pt x="3833" y="1"/>
                      </a:moveTo>
                      <a:lnTo>
                        <a:pt x="0" y="2219"/>
                      </a:lnTo>
                      <a:lnTo>
                        <a:pt x="487" y="2219"/>
                      </a:lnTo>
                      <a:lnTo>
                        <a:pt x="4066" y="156"/>
                      </a:lnTo>
                      <a:cubicBezTo>
                        <a:pt x="4027" y="156"/>
                        <a:pt x="4008" y="118"/>
                        <a:pt x="3989" y="118"/>
                      </a:cubicBezTo>
                      <a:cubicBezTo>
                        <a:pt x="3911" y="79"/>
                        <a:pt x="3872" y="59"/>
                        <a:pt x="3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42"/>
                <p:cNvSpPr/>
                <p:nvPr/>
              </p:nvSpPr>
              <p:spPr>
                <a:xfrm>
                  <a:off x="973825" y="690025"/>
                  <a:ext cx="83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61" extrusionOk="0">
                      <a:moveTo>
                        <a:pt x="183" y="0"/>
                      </a:moveTo>
                      <a:cubicBezTo>
                        <a:pt x="167" y="0"/>
                        <a:pt x="152" y="3"/>
                        <a:pt x="137" y="8"/>
                      </a:cubicBezTo>
                      <a:lnTo>
                        <a:pt x="1" y="85"/>
                      </a:lnTo>
                      <a:cubicBezTo>
                        <a:pt x="59" y="144"/>
                        <a:pt x="98" y="202"/>
                        <a:pt x="157" y="222"/>
                      </a:cubicBezTo>
                      <a:cubicBezTo>
                        <a:pt x="176" y="222"/>
                        <a:pt x="195" y="260"/>
                        <a:pt x="234" y="260"/>
                      </a:cubicBezTo>
                      <a:lnTo>
                        <a:pt x="254" y="222"/>
                      </a:lnTo>
                      <a:cubicBezTo>
                        <a:pt x="293" y="202"/>
                        <a:pt x="332" y="124"/>
                        <a:pt x="293" y="66"/>
                      </a:cubicBezTo>
                      <a:cubicBezTo>
                        <a:pt x="278" y="22"/>
                        <a:pt x="231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42"/>
                <p:cNvSpPr/>
                <p:nvPr/>
              </p:nvSpPr>
              <p:spPr>
                <a:xfrm>
                  <a:off x="825500" y="777250"/>
                  <a:ext cx="730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35" extrusionOk="0">
                      <a:moveTo>
                        <a:pt x="97" y="1"/>
                      </a:moveTo>
                      <a:lnTo>
                        <a:pt x="78" y="20"/>
                      </a:lnTo>
                      <a:cubicBezTo>
                        <a:pt x="39" y="40"/>
                        <a:pt x="0" y="118"/>
                        <a:pt x="39" y="196"/>
                      </a:cubicBezTo>
                      <a:cubicBezTo>
                        <a:pt x="59" y="234"/>
                        <a:pt x="97" y="234"/>
                        <a:pt x="117" y="234"/>
                      </a:cubicBezTo>
                      <a:cubicBezTo>
                        <a:pt x="156" y="234"/>
                        <a:pt x="175" y="234"/>
                        <a:pt x="175" y="215"/>
                      </a:cubicBezTo>
                      <a:lnTo>
                        <a:pt x="292" y="137"/>
                      </a:lnTo>
                      <a:cubicBezTo>
                        <a:pt x="273" y="98"/>
                        <a:pt x="253" y="40"/>
                        <a:pt x="175" y="20"/>
                      </a:cubicBezTo>
                      <a:cubicBezTo>
                        <a:pt x="156" y="1"/>
                        <a:pt x="11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42"/>
                <p:cNvSpPr/>
                <p:nvPr/>
              </p:nvSpPr>
              <p:spPr>
                <a:xfrm>
                  <a:off x="733075" y="705275"/>
                  <a:ext cx="1410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54" extrusionOk="0">
                      <a:moveTo>
                        <a:pt x="429" y="1"/>
                      </a:moveTo>
                      <a:lnTo>
                        <a:pt x="1" y="254"/>
                      </a:lnTo>
                      <a:lnTo>
                        <a:pt x="5234" y="254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42"/>
                <p:cNvSpPr/>
                <p:nvPr/>
              </p:nvSpPr>
              <p:spPr>
                <a:xfrm>
                  <a:off x="730650" y="705275"/>
                  <a:ext cx="131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54" extrusionOk="0">
                      <a:moveTo>
                        <a:pt x="13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cubicBezTo>
                        <a:pt x="0" y="195"/>
                        <a:pt x="59" y="254"/>
                        <a:pt x="98" y="254"/>
                      </a:cubicBez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42"/>
                <p:cNvSpPr/>
                <p:nvPr/>
              </p:nvSpPr>
              <p:spPr>
                <a:xfrm>
                  <a:off x="863925" y="705275"/>
                  <a:ext cx="126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254" extrusionOk="0">
                      <a:moveTo>
                        <a:pt x="409" y="1"/>
                      </a:moveTo>
                      <a:lnTo>
                        <a:pt x="0" y="254"/>
                      </a:lnTo>
                      <a:lnTo>
                        <a:pt x="389" y="254"/>
                      </a:lnTo>
                      <a:cubicBezTo>
                        <a:pt x="467" y="254"/>
                        <a:pt x="506" y="195"/>
                        <a:pt x="506" y="137"/>
                      </a:cubicBezTo>
                      <a:cubicBezTo>
                        <a:pt x="506" y="59"/>
                        <a:pt x="467" y="20"/>
                        <a:pt x="4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42"/>
                <p:cNvSpPr/>
                <p:nvPr/>
              </p:nvSpPr>
              <p:spPr>
                <a:xfrm>
                  <a:off x="799725" y="667350"/>
                  <a:ext cx="1410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2" h="234" extrusionOk="0">
                      <a:moveTo>
                        <a:pt x="409" y="0"/>
                      </a:moveTo>
                      <a:lnTo>
                        <a:pt x="0" y="234"/>
                      </a:lnTo>
                      <a:lnTo>
                        <a:pt x="5214" y="234"/>
                      </a:lnTo>
                      <a:lnTo>
                        <a:pt x="564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42"/>
                <p:cNvSpPr/>
                <p:nvPr/>
              </p:nvSpPr>
              <p:spPr>
                <a:xfrm>
                  <a:off x="797275" y="667350"/>
                  <a:ext cx="1267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234" extrusionOk="0">
                      <a:moveTo>
                        <a:pt x="117" y="0"/>
                      </a:moveTo>
                      <a:cubicBezTo>
                        <a:pt x="40" y="0"/>
                        <a:pt x="1" y="39"/>
                        <a:pt x="1" y="117"/>
                      </a:cubicBezTo>
                      <a:cubicBezTo>
                        <a:pt x="1" y="195"/>
                        <a:pt x="40" y="234"/>
                        <a:pt x="98" y="234"/>
                      </a:cubicBez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42"/>
                <p:cNvSpPr/>
                <p:nvPr/>
              </p:nvSpPr>
              <p:spPr>
                <a:xfrm>
                  <a:off x="930050" y="667350"/>
                  <a:ext cx="1317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34" extrusionOk="0">
                      <a:moveTo>
                        <a:pt x="429" y="0"/>
                      </a:moveTo>
                      <a:lnTo>
                        <a:pt x="1" y="234"/>
                      </a:lnTo>
                      <a:lnTo>
                        <a:pt x="390" y="234"/>
                      </a:lnTo>
                      <a:cubicBezTo>
                        <a:pt x="468" y="234"/>
                        <a:pt x="526" y="195"/>
                        <a:pt x="526" y="117"/>
                      </a:cubicBezTo>
                      <a:cubicBezTo>
                        <a:pt x="526" y="39"/>
                        <a:pt x="468" y="20"/>
                        <a:pt x="4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42"/>
                <p:cNvSpPr/>
                <p:nvPr/>
              </p:nvSpPr>
              <p:spPr>
                <a:xfrm>
                  <a:off x="803125" y="748075"/>
                  <a:ext cx="749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35" extrusionOk="0">
                      <a:moveTo>
                        <a:pt x="389" y="1"/>
                      </a:moveTo>
                      <a:lnTo>
                        <a:pt x="0" y="215"/>
                      </a:lnTo>
                      <a:cubicBezTo>
                        <a:pt x="0" y="234"/>
                        <a:pt x="20" y="234"/>
                        <a:pt x="59" y="234"/>
                      </a:cubicBezTo>
                      <a:lnTo>
                        <a:pt x="2588" y="234"/>
                      </a:lnTo>
                      <a:lnTo>
                        <a:pt x="29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42"/>
                <p:cNvSpPr/>
                <p:nvPr/>
              </p:nvSpPr>
              <p:spPr>
                <a:xfrm>
                  <a:off x="879000" y="474250"/>
                  <a:ext cx="602625" cy="2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5" h="11188" extrusionOk="0">
                      <a:moveTo>
                        <a:pt x="10609" y="7793"/>
                      </a:moveTo>
                      <a:cubicBezTo>
                        <a:pt x="10604" y="7796"/>
                        <a:pt x="10600" y="7798"/>
                        <a:pt x="10595" y="7801"/>
                      </a:cubicBezTo>
                      <a:lnTo>
                        <a:pt x="10595" y="7801"/>
                      </a:lnTo>
                      <a:lnTo>
                        <a:pt x="10609" y="7793"/>
                      </a:lnTo>
                      <a:close/>
                      <a:moveTo>
                        <a:pt x="24105" y="0"/>
                      </a:moveTo>
                      <a:lnTo>
                        <a:pt x="10609" y="7793"/>
                      </a:lnTo>
                      <a:lnTo>
                        <a:pt x="10609" y="7793"/>
                      </a:lnTo>
                      <a:cubicBezTo>
                        <a:pt x="10624" y="7786"/>
                        <a:pt x="10641" y="7782"/>
                        <a:pt x="10662" y="7782"/>
                      </a:cubicBezTo>
                      <a:cubicBezTo>
                        <a:pt x="10720" y="7782"/>
                        <a:pt x="10778" y="7841"/>
                        <a:pt x="10778" y="7919"/>
                      </a:cubicBezTo>
                      <a:lnTo>
                        <a:pt x="10778" y="7977"/>
                      </a:lnTo>
                      <a:lnTo>
                        <a:pt x="24105" y="292"/>
                      </a:lnTo>
                      <a:lnTo>
                        <a:pt x="24105" y="0"/>
                      </a:lnTo>
                      <a:close/>
                      <a:moveTo>
                        <a:pt x="8804" y="8836"/>
                      </a:moveTo>
                      <a:lnTo>
                        <a:pt x="8804" y="8836"/>
                      </a:lnTo>
                      <a:cubicBezTo>
                        <a:pt x="8779" y="8841"/>
                        <a:pt x="8759" y="8854"/>
                        <a:pt x="8745" y="8870"/>
                      </a:cubicBezTo>
                      <a:lnTo>
                        <a:pt x="8745" y="8870"/>
                      </a:lnTo>
                      <a:lnTo>
                        <a:pt x="8804" y="8836"/>
                      </a:lnTo>
                      <a:close/>
                      <a:moveTo>
                        <a:pt x="10595" y="7801"/>
                      </a:moveTo>
                      <a:lnTo>
                        <a:pt x="8804" y="8836"/>
                      </a:lnTo>
                      <a:lnTo>
                        <a:pt x="8804" y="8836"/>
                      </a:lnTo>
                      <a:cubicBezTo>
                        <a:pt x="8813" y="8834"/>
                        <a:pt x="8822" y="8833"/>
                        <a:pt x="8833" y="8833"/>
                      </a:cubicBezTo>
                      <a:cubicBezTo>
                        <a:pt x="8911" y="8833"/>
                        <a:pt x="8949" y="8891"/>
                        <a:pt x="8949" y="8950"/>
                      </a:cubicBezTo>
                      <a:lnTo>
                        <a:pt x="8949" y="9028"/>
                      </a:lnTo>
                      <a:lnTo>
                        <a:pt x="10545" y="8113"/>
                      </a:lnTo>
                      <a:lnTo>
                        <a:pt x="10545" y="7919"/>
                      </a:lnTo>
                      <a:cubicBezTo>
                        <a:pt x="10545" y="7867"/>
                        <a:pt x="10562" y="7825"/>
                        <a:pt x="10595" y="7801"/>
                      </a:cubicBezTo>
                      <a:close/>
                      <a:moveTo>
                        <a:pt x="6988" y="9885"/>
                      </a:moveTo>
                      <a:lnTo>
                        <a:pt x="6988" y="9885"/>
                      </a:lnTo>
                      <a:cubicBezTo>
                        <a:pt x="6956" y="9889"/>
                        <a:pt x="6927" y="9904"/>
                        <a:pt x="6908" y="9931"/>
                      </a:cubicBezTo>
                      <a:lnTo>
                        <a:pt x="6908" y="9931"/>
                      </a:lnTo>
                      <a:lnTo>
                        <a:pt x="6988" y="9885"/>
                      </a:lnTo>
                      <a:close/>
                      <a:moveTo>
                        <a:pt x="8745" y="8870"/>
                      </a:moveTo>
                      <a:lnTo>
                        <a:pt x="6988" y="9885"/>
                      </a:lnTo>
                      <a:lnTo>
                        <a:pt x="6988" y="9885"/>
                      </a:lnTo>
                      <a:cubicBezTo>
                        <a:pt x="6993" y="9884"/>
                        <a:pt x="6999" y="9884"/>
                        <a:pt x="7004" y="9884"/>
                      </a:cubicBezTo>
                      <a:cubicBezTo>
                        <a:pt x="7082" y="9884"/>
                        <a:pt x="7140" y="9923"/>
                        <a:pt x="7140" y="10000"/>
                      </a:cubicBezTo>
                      <a:lnTo>
                        <a:pt x="7140" y="10098"/>
                      </a:lnTo>
                      <a:lnTo>
                        <a:pt x="8716" y="9183"/>
                      </a:lnTo>
                      <a:lnTo>
                        <a:pt x="8716" y="8950"/>
                      </a:lnTo>
                      <a:cubicBezTo>
                        <a:pt x="8716" y="8921"/>
                        <a:pt x="8726" y="8892"/>
                        <a:pt x="8745" y="8870"/>
                      </a:cubicBezTo>
                      <a:close/>
                      <a:moveTo>
                        <a:pt x="6908" y="9931"/>
                      </a:moveTo>
                      <a:lnTo>
                        <a:pt x="5136" y="10954"/>
                      </a:lnTo>
                      <a:lnTo>
                        <a:pt x="428" y="10954"/>
                      </a:lnTo>
                      <a:lnTo>
                        <a:pt x="0" y="11187"/>
                      </a:lnTo>
                      <a:lnTo>
                        <a:pt x="5058" y="11187"/>
                      </a:lnTo>
                      <a:lnTo>
                        <a:pt x="5058" y="11070"/>
                      </a:lnTo>
                      <a:cubicBezTo>
                        <a:pt x="5058" y="10993"/>
                        <a:pt x="5117" y="10954"/>
                        <a:pt x="5195" y="10954"/>
                      </a:cubicBezTo>
                      <a:cubicBezTo>
                        <a:pt x="5253" y="10954"/>
                        <a:pt x="5311" y="10993"/>
                        <a:pt x="5311" y="11070"/>
                      </a:cubicBezTo>
                      <a:lnTo>
                        <a:pt x="5311" y="11148"/>
                      </a:lnTo>
                      <a:lnTo>
                        <a:pt x="6887" y="10214"/>
                      </a:lnTo>
                      <a:lnTo>
                        <a:pt x="6887" y="10000"/>
                      </a:lnTo>
                      <a:cubicBezTo>
                        <a:pt x="6887" y="9972"/>
                        <a:pt x="6895" y="9949"/>
                        <a:pt x="6908" y="99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42"/>
                <p:cNvSpPr/>
                <p:nvPr/>
              </p:nvSpPr>
              <p:spPr>
                <a:xfrm>
                  <a:off x="801175" y="748075"/>
                  <a:ext cx="1170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215" extrusionOk="0">
                      <a:moveTo>
                        <a:pt x="137" y="1"/>
                      </a:moveTo>
                      <a:cubicBezTo>
                        <a:pt x="59" y="1"/>
                        <a:pt x="0" y="78"/>
                        <a:pt x="0" y="117"/>
                      </a:cubicBezTo>
                      <a:cubicBezTo>
                        <a:pt x="0" y="176"/>
                        <a:pt x="39" y="195"/>
                        <a:pt x="78" y="215"/>
                      </a:cubicBezTo>
                      <a:lnTo>
                        <a:pt x="4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42"/>
                <p:cNvSpPr/>
                <p:nvPr/>
              </p:nvSpPr>
              <p:spPr>
                <a:xfrm>
                  <a:off x="866825" y="748075"/>
                  <a:ext cx="2290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235" extrusionOk="0">
                      <a:moveTo>
                        <a:pt x="429" y="1"/>
                      </a:moveTo>
                      <a:lnTo>
                        <a:pt x="1" y="234"/>
                      </a:lnTo>
                      <a:lnTo>
                        <a:pt x="487" y="234"/>
                      </a:lnTo>
                      <a:lnTo>
                        <a:pt x="9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2" name="Google Shape;4602;p42"/>
                <p:cNvSpPr/>
                <p:nvPr/>
              </p:nvSpPr>
              <p:spPr>
                <a:xfrm>
                  <a:off x="1155750" y="2081725"/>
                  <a:ext cx="104575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" h="2433" extrusionOk="0">
                      <a:moveTo>
                        <a:pt x="3969" y="0"/>
                      </a:moveTo>
                      <a:lnTo>
                        <a:pt x="0" y="2296"/>
                      </a:lnTo>
                      <a:cubicBezTo>
                        <a:pt x="20" y="2296"/>
                        <a:pt x="58" y="2315"/>
                        <a:pt x="58" y="2315"/>
                      </a:cubicBezTo>
                      <a:cubicBezTo>
                        <a:pt x="117" y="2374"/>
                        <a:pt x="175" y="2393"/>
                        <a:pt x="214" y="2432"/>
                      </a:cubicBezTo>
                      <a:lnTo>
                        <a:pt x="4183" y="156"/>
                      </a:lnTo>
                      <a:cubicBezTo>
                        <a:pt x="4163" y="156"/>
                        <a:pt x="4125" y="117"/>
                        <a:pt x="4105" y="117"/>
                      </a:cubicBezTo>
                      <a:cubicBezTo>
                        <a:pt x="4066" y="98"/>
                        <a:pt x="4008" y="5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3" name="Google Shape;4603;p42"/>
                <p:cNvSpPr/>
                <p:nvPr/>
              </p:nvSpPr>
              <p:spPr>
                <a:xfrm>
                  <a:off x="1252050" y="206152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328" y="712"/>
                      </a:moveTo>
                      <a:cubicBezTo>
                        <a:pt x="345" y="726"/>
                        <a:pt x="366" y="738"/>
                        <a:pt x="389" y="750"/>
                      </a:cubicBezTo>
                      <a:cubicBezTo>
                        <a:pt x="390" y="751"/>
                        <a:pt x="391" y="751"/>
                        <a:pt x="393" y="752"/>
                      </a:cubicBezTo>
                      <a:lnTo>
                        <a:pt x="393" y="752"/>
                      </a:lnTo>
                      <a:cubicBezTo>
                        <a:pt x="377" y="730"/>
                        <a:pt x="354" y="716"/>
                        <a:pt x="328" y="712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8" y="50"/>
                        <a:pt x="253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33"/>
                        <a:pt x="39" y="731"/>
                        <a:pt x="117" y="808"/>
                      </a:cubicBezTo>
                      <a:lnTo>
                        <a:pt x="234" y="731"/>
                      </a:lnTo>
                      <a:cubicBezTo>
                        <a:pt x="260" y="718"/>
                        <a:pt x="285" y="711"/>
                        <a:pt x="309" y="711"/>
                      </a:cubicBezTo>
                      <a:cubicBezTo>
                        <a:pt x="316" y="711"/>
                        <a:pt x="322" y="712"/>
                        <a:pt x="328" y="712"/>
                      </a:cubicBezTo>
                      <a:lnTo>
                        <a:pt x="328" y="712"/>
                      </a:lnTo>
                      <a:cubicBezTo>
                        <a:pt x="258" y="661"/>
                        <a:pt x="234" y="602"/>
                        <a:pt x="234" y="555"/>
                      </a:cubicBezTo>
                      <a:cubicBezTo>
                        <a:pt x="234" y="478"/>
                        <a:pt x="292" y="400"/>
                        <a:pt x="389" y="361"/>
                      </a:cubicBezTo>
                      <a:cubicBezTo>
                        <a:pt x="506" y="283"/>
                        <a:pt x="681" y="264"/>
                        <a:pt x="817" y="264"/>
                      </a:cubicBezTo>
                      <a:cubicBezTo>
                        <a:pt x="992" y="264"/>
                        <a:pt x="1129" y="283"/>
                        <a:pt x="1245" y="361"/>
                      </a:cubicBezTo>
                      <a:cubicBezTo>
                        <a:pt x="1362" y="400"/>
                        <a:pt x="1401" y="478"/>
                        <a:pt x="1401" y="555"/>
                      </a:cubicBezTo>
                      <a:cubicBezTo>
                        <a:pt x="1401" y="614"/>
                        <a:pt x="1343" y="672"/>
                        <a:pt x="1245" y="750"/>
                      </a:cubicBezTo>
                      <a:cubicBezTo>
                        <a:pt x="1129" y="818"/>
                        <a:pt x="968" y="852"/>
                        <a:pt x="810" y="852"/>
                      </a:cubicBezTo>
                      <a:cubicBezTo>
                        <a:pt x="654" y="852"/>
                        <a:pt x="499" y="819"/>
                        <a:pt x="393" y="752"/>
                      </a:cubicBezTo>
                      <a:lnTo>
                        <a:pt x="393" y="752"/>
                      </a:lnTo>
                      <a:cubicBezTo>
                        <a:pt x="400" y="762"/>
                        <a:pt x="405" y="775"/>
                        <a:pt x="409" y="789"/>
                      </a:cubicBezTo>
                      <a:cubicBezTo>
                        <a:pt x="428" y="847"/>
                        <a:pt x="428" y="906"/>
                        <a:pt x="350" y="964"/>
                      </a:cubicBezTo>
                      <a:lnTo>
                        <a:pt x="331" y="983"/>
                      </a:lnTo>
                      <a:cubicBezTo>
                        <a:pt x="487" y="1061"/>
                        <a:pt x="642" y="1081"/>
                        <a:pt x="817" y="1081"/>
                      </a:cubicBezTo>
                      <a:cubicBezTo>
                        <a:pt x="1012" y="1081"/>
                        <a:pt x="1226" y="1042"/>
                        <a:pt x="1381" y="925"/>
                      </a:cubicBezTo>
                      <a:cubicBezTo>
                        <a:pt x="1557" y="847"/>
                        <a:pt x="1654" y="692"/>
                        <a:pt x="1654" y="536"/>
                      </a:cubicBezTo>
                      <a:cubicBezTo>
                        <a:pt x="1654" y="400"/>
                        <a:pt x="1537" y="244"/>
                        <a:pt x="1381" y="147"/>
                      </a:cubicBezTo>
                      <a:cubicBezTo>
                        <a:pt x="1226" y="50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4" name="Google Shape;4604;p42"/>
                <p:cNvSpPr/>
                <p:nvPr/>
              </p:nvSpPr>
              <p:spPr>
                <a:xfrm>
                  <a:off x="1254950" y="2079100"/>
                  <a:ext cx="782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1" extrusionOk="0">
                      <a:moveTo>
                        <a:pt x="175" y="1"/>
                      </a:moveTo>
                      <a:cubicBezTo>
                        <a:pt x="157" y="1"/>
                        <a:pt x="137" y="3"/>
                        <a:pt x="118" y="8"/>
                      </a:cubicBezTo>
                      <a:lnTo>
                        <a:pt x="1" y="86"/>
                      </a:lnTo>
                      <a:cubicBezTo>
                        <a:pt x="40" y="164"/>
                        <a:pt x="98" y="183"/>
                        <a:pt x="137" y="222"/>
                      </a:cubicBezTo>
                      <a:cubicBezTo>
                        <a:pt x="157" y="261"/>
                        <a:pt x="195" y="261"/>
                        <a:pt x="215" y="261"/>
                      </a:cubicBezTo>
                      <a:lnTo>
                        <a:pt x="234" y="222"/>
                      </a:lnTo>
                      <a:cubicBezTo>
                        <a:pt x="293" y="203"/>
                        <a:pt x="312" y="144"/>
                        <a:pt x="293" y="66"/>
                      </a:cubicBezTo>
                      <a:cubicBezTo>
                        <a:pt x="278" y="23"/>
                        <a:pt x="231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5" name="Google Shape;4605;p42"/>
                <p:cNvSpPr/>
                <p:nvPr/>
              </p:nvSpPr>
              <p:spPr>
                <a:xfrm>
                  <a:off x="1123650" y="2137525"/>
                  <a:ext cx="4087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37" extrusionOk="0">
                      <a:moveTo>
                        <a:pt x="778" y="181"/>
                      </a:moveTo>
                      <a:cubicBezTo>
                        <a:pt x="953" y="181"/>
                        <a:pt x="1090" y="200"/>
                        <a:pt x="1206" y="278"/>
                      </a:cubicBezTo>
                      <a:cubicBezTo>
                        <a:pt x="1304" y="317"/>
                        <a:pt x="1362" y="395"/>
                        <a:pt x="1362" y="473"/>
                      </a:cubicBezTo>
                      <a:cubicBezTo>
                        <a:pt x="1362" y="550"/>
                        <a:pt x="1304" y="589"/>
                        <a:pt x="1206" y="667"/>
                      </a:cubicBezTo>
                      <a:cubicBezTo>
                        <a:pt x="1099" y="735"/>
                        <a:pt x="944" y="769"/>
                        <a:pt x="783" y="769"/>
                      </a:cubicBezTo>
                      <a:cubicBezTo>
                        <a:pt x="623" y="769"/>
                        <a:pt x="457" y="735"/>
                        <a:pt x="331" y="667"/>
                      </a:cubicBezTo>
                      <a:cubicBezTo>
                        <a:pt x="234" y="628"/>
                        <a:pt x="195" y="550"/>
                        <a:pt x="195" y="473"/>
                      </a:cubicBezTo>
                      <a:cubicBezTo>
                        <a:pt x="195" y="395"/>
                        <a:pt x="234" y="356"/>
                        <a:pt x="331" y="278"/>
                      </a:cubicBezTo>
                      <a:cubicBezTo>
                        <a:pt x="467" y="200"/>
                        <a:pt x="623" y="181"/>
                        <a:pt x="778" y="181"/>
                      </a:cubicBezTo>
                      <a:close/>
                      <a:moveTo>
                        <a:pt x="807" y="1"/>
                      </a:moveTo>
                      <a:cubicBezTo>
                        <a:pt x="632" y="1"/>
                        <a:pt x="457" y="35"/>
                        <a:pt x="311" y="103"/>
                      </a:cubicBezTo>
                      <a:cubicBezTo>
                        <a:pt x="370" y="161"/>
                        <a:pt x="389" y="200"/>
                        <a:pt x="331" y="259"/>
                      </a:cubicBezTo>
                      <a:cubicBezTo>
                        <a:pt x="311" y="297"/>
                        <a:pt x="272" y="297"/>
                        <a:pt x="234" y="297"/>
                      </a:cubicBezTo>
                      <a:cubicBezTo>
                        <a:pt x="214" y="297"/>
                        <a:pt x="195" y="297"/>
                        <a:pt x="195" y="278"/>
                      </a:cubicBezTo>
                      <a:lnTo>
                        <a:pt x="117" y="220"/>
                      </a:lnTo>
                      <a:cubicBezTo>
                        <a:pt x="39" y="297"/>
                        <a:pt x="0" y="395"/>
                        <a:pt x="0" y="492"/>
                      </a:cubicBezTo>
                      <a:cubicBezTo>
                        <a:pt x="0" y="648"/>
                        <a:pt x="97" y="784"/>
                        <a:pt x="272" y="881"/>
                      </a:cubicBezTo>
                      <a:cubicBezTo>
                        <a:pt x="428" y="978"/>
                        <a:pt x="623" y="1037"/>
                        <a:pt x="817" y="1037"/>
                      </a:cubicBezTo>
                      <a:cubicBezTo>
                        <a:pt x="992" y="1037"/>
                        <a:pt x="1167" y="978"/>
                        <a:pt x="1304" y="939"/>
                      </a:cubicBezTo>
                      <a:lnTo>
                        <a:pt x="1265" y="920"/>
                      </a:lnTo>
                      <a:cubicBezTo>
                        <a:pt x="1167" y="842"/>
                        <a:pt x="1148" y="764"/>
                        <a:pt x="1187" y="725"/>
                      </a:cubicBezTo>
                      <a:cubicBezTo>
                        <a:pt x="1201" y="682"/>
                        <a:pt x="1249" y="660"/>
                        <a:pt x="1304" y="660"/>
                      </a:cubicBezTo>
                      <a:cubicBezTo>
                        <a:pt x="1323" y="660"/>
                        <a:pt x="1342" y="662"/>
                        <a:pt x="1362" y="667"/>
                      </a:cubicBezTo>
                      <a:lnTo>
                        <a:pt x="1498" y="764"/>
                      </a:lnTo>
                      <a:cubicBezTo>
                        <a:pt x="1576" y="687"/>
                        <a:pt x="1634" y="589"/>
                        <a:pt x="1634" y="492"/>
                      </a:cubicBezTo>
                      <a:cubicBezTo>
                        <a:pt x="1634" y="395"/>
                        <a:pt x="1576" y="297"/>
                        <a:pt x="1498" y="220"/>
                      </a:cubicBezTo>
                      <a:lnTo>
                        <a:pt x="1440" y="278"/>
                      </a:lnTo>
                      <a:cubicBezTo>
                        <a:pt x="1401" y="278"/>
                        <a:pt x="1381" y="297"/>
                        <a:pt x="1381" y="297"/>
                      </a:cubicBezTo>
                      <a:cubicBezTo>
                        <a:pt x="1342" y="297"/>
                        <a:pt x="1304" y="278"/>
                        <a:pt x="1284" y="259"/>
                      </a:cubicBezTo>
                      <a:cubicBezTo>
                        <a:pt x="1265" y="200"/>
                        <a:pt x="1265" y="122"/>
                        <a:pt x="1304" y="103"/>
                      </a:cubicBezTo>
                      <a:cubicBezTo>
                        <a:pt x="1158" y="35"/>
                        <a:pt x="983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6" name="Google Shape;4606;p42"/>
                <p:cNvSpPr/>
                <p:nvPr/>
              </p:nvSpPr>
              <p:spPr>
                <a:xfrm>
                  <a:off x="1153800" y="2139125"/>
                  <a:ext cx="6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15" extrusionOk="0">
                      <a:moveTo>
                        <a:pt x="78" y="0"/>
                      </a:moveTo>
                      <a:cubicBezTo>
                        <a:pt x="39" y="39"/>
                        <a:pt x="0" y="97"/>
                        <a:pt x="59" y="175"/>
                      </a:cubicBezTo>
                      <a:cubicBezTo>
                        <a:pt x="78" y="214"/>
                        <a:pt x="117" y="214"/>
                        <a:pt x="156" y="214"/>
                      </a:cubicBezTo>
                      <a:cubicBezTo>
                        <a:pt x="175" y="214"/>
                        <a:pt x="195" y="214"/>
                        <a:pt x="195" y="195"/>
                      </a:cubicBezTo>
                      <a:lnTo>
                        <a:pt x="273" y="136"/>
                      </a:lnTo>
                      <a:cubicBezTo>
                        <a:pt x="214" y="97"/>
                        <a:pt x="175" y="39"/>
                        <a:pt x="117" y="19"/>
                      </a:cubicBezTo>
                      <a:cubicBezTo>
                        <a:pt x="98" y="19"/>
                        <a:pt x="78" y="0"/>
                        <a:pt x="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7" name="Google Shape;4607;p42"/>
                <p:cNvSpPr/>
                <p:nvPr/>
              </p:nvSpPr>
              <p:spPr>
                <a:xfrm>
                  <a:off x="1155250" y="2156125"/>
                  <a:ext cx="32637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5" h="7706" extrusionOk="0">
                      <a:moveTo>
                        <a:pt x="215" y="1"/>
                      </a:moveTo>
                      <a:cubicBezTo>
                        <a:pt x="195" y="59"/>
                        <a:pt x="137" y="98"/>
                        <a:pt x="78" y="137"/>
                      </a:cubicBezTo>
                      <a:cubicBezTo>
                        <a:pt x="40" y="137"/>
                        <a:pt x="20" y="176"/>
                        <a:pt x="1" y="176"/>
                      </a:cubicBezTo>
                      <a:lnTo>
                        <a:pt x="13055" y="7705"/>
                      </a:lnTo>
                      <a:lnTo>
                        <a:pt x="13055" y="7413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8" name="Google Shape;4608;p42"/>
                <p:cNvSpPr/>
                <p:nvPr/>
              </p:nvSpPr>
              <p:spPr>
                <a:xfrm>
                  <a:off x="1152825" y="2153925"/>
                  <a:ext cx="8300" cy="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65" extrusionOk="0">
                      <a:moveTo>
                        <a:pt x="137" y="0"/>
                      </a:moveTo>
                      <a:cubicBezTo>
                        <a:pt x="98" y="0"/>
                        <a:pt x="59" y="18"/>
                        <a:pt x="20" y="69"/>
                      </a:cubicBezTo>
                      <a:cubicBezTo>
                        <a:pt x="0" y="108"/>
                        <a:pt x="0" y="186"/>
                        <a:pt x="78" y="225"/>
                      </a:cubicBezTo>
                      <a:lnTo>
                        <a:pt x="117" y="264"/>
                      </a:lnTo>
                      <a:cubicBezTo>
                        <a:pt x="137" y="264"/>
                        <a:pt x="175" y="225"/>
                        <a:pt x="195" y="225"/>
                      </a:cubicBezTo>
                      <a:cubicBezTo>
                        <a:pt x="234" y="186"/>
                        <a:pt x="292" y="147"/>
                        <a:pt x="331" y="108"/>
                      </a:cubicBezTo>
                      <a:lnTo>
                        <a:pt x="195" y="11"/>
                      </a:lnTo>
                      <a:cubicBezTo>
                        <a:pt x="175" y="5"/>
                        <a:pt x="15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9" name="Google Shape;4609;p42"/>
                <p:cNvSpPr/>
                <p:nvPr/>
              </p:nvSpPr>
              <p:spPr>
                <a:xfrm>
                  <a:off x="1067700" y="2106050"/>
                  <a:ext cx="63250" cy="3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1499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16" y="1498"/>
                      </a:lnTo>
                      <a:cubicBezTo>
                        <a:pt x="2335" y="1420"/>
                        <a:pt x="2374" y="1401"/>
                        <a:pt x="2452" y="1342"/>
                      </a:cubicBezTo>
                      <a:cubicBezTo>
                        <a:pt x="2472" y="1342"/>
                        <a:pt x="2510" y="1323"/>
                        <a:pt x="2530" y="1323"/>
                      </a:cubicBezTo>
                      <a:lnTo>
                        <a:pt x="2510" y="132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0" name="Google Shape;4610;p42"/>
                <p:cNvSpPr/>
                <p:nvPr/>
              </p:nvSpPr>
              <p:spPr>
                <a:xfrm>
                  <a:off x="1028300" y="2083175"/>
                  <a:ext cx="39425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916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24" y="915"/>
                      </a:lnTo>
                      <a:lnTo>
                        <a:pt x="1577" y="77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1" name="Google Shape;4611;p42"/>
                <p:cNvSpPr/>
                <p:nvPr/>
              </p:nvSpPr>
              <p:spPr>
                <a:xfrm>
                  <a:off x="1125575" y="2139600"/>
                  <a:ext cx="63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96" extrusionOk="0">
                      <a:moveTo>
                        <a:pt x="215" y="0"/>
                      </a:moveTo>
                      <a:cubicBezTo>
                        <a:pt x="195" y="0"/>
                        <a:pt x="157" y="20"/>
                        <a:pt x="137" y="20"/>
                      </a:cubicBezTo>
                      <a:cubicBezTo>
                        <a:pt x="59" y="59"/>
                        <a:pt x="20" y="98"/>
                        <a:pt x="1" y="156"/>
                      </a:cubicBezTo>
                      <a:lnTo>
                        <a:pt x="59" y="195"/>
                      </a:lnTo>
                      <a:lnTo>
                        <a:pt x="137" y="195"/>
                      </a:lnTo>
                      <a:cubicBezTo>
                        <a:pt x="195" y="195"/>
                        <a:pt x="215" y="176"/>
                        <a:pt x="234" y="156"/>
                      </a:cubicBezTo>
                      <a:cubicBezTo>
                        <a:pt x="254" y="98"/>
                        <a:pt x="254" y="20"/>
                        <a:pt x="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2" name="Google Shape;4612;p42"/>
                <p:cNvSpPr/>
                <p:nvPr/>
              </p:nvSpPr>
              <p:spPr>
                <a:xfrm>
                  <a:off x="888225" y="2106050"/>
                  <a:ext cx="17950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0" h="3386" extrusionOk="0">
                      <a:moveTo>
                        <a:pt x="6927" y="0"/>
                      </a:moveTo>
                      <a:lnTo>
                        <a:pt x="4359" y="1498"/>
                      </a:lnTo>
                      <a:cubicBezTo>
                        <a:pt x="4398" y="1518"/>
                        <a:pt x="4417" y="1576"/>
                        <a:pt x="4398" y="1654"/>
                      </a:cubicBezTo>
                      <a:cubicBezTo>
                        <a:pt x="4378" y="1712"/>
                        <a:pt x="4339" y="1712"/>
                        <a:pt x="4300" y="1712"/>
                      </a:cubicBezTo>
                      <a:cubicBezTo>
                        <a:pt x="4281" y="1712"/>
                        <a:pt x="4261" y="1712"/>
                        <a:pt x="4261" y="1673"/>
                      </a:cubicBezTo>
                      <a:lnTo>
                        <a:pt x="4145" y="1615"/>
                      </a:lnTo>
                      <a:lnTo>
                        <a:pt x="1557" y="3093"/>
                      </a:lnTo>
                      <a:lnTo>
                        <a:pt x="254" y="2335"/>
                      </a:lnTo>
                      <a:lnTo>
                        <a:pt x="1" y="2490"/>
                      </a:lnTo>
                      <a:lnTo>
                        <a:pt x="1518" y="3366"/>
                      </a:lnTo>
                      <a:cubicBezTo>
                        <a:pt x="1538" y="3366"/>
                        <a:pt x="1557" y="3385"/>
                        <a:pt x="1557" y="3385"/>
                      </a:cubicBezTo>
                      <a:cubicBezTo>
                        <a:pt x="1577" y="3385"/>
                        <a:pt x="1616" y="3385"/>
                        <a:pt x="1616" y="3366"/>
                      </a:cubicBezTo>
                      <a:lnTo>
                        <a:pt x="7180" y="156"/>
                      </a:lnTo>
                      <a:lnTo>
                        <a:pt x="69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3" name="Google Shape;4613;p42"/>
                <p:cNvSpPr/>
                <p:nvPr/>
              </p:nvSpPr>
              <p:spPr>
                <a:xfrm>
                  <a:off x="1068200" y="2001475"/>
                  <a:ext cx="14397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4164" extrusionOk="0">
                      <a:moveTo>
                        <a:pt x="4339" y="0"/>
                      </a:moveTo>
                      <a:lnTo>
                        <a:pt x="4086" y="156"/>
                      </a:lnTo>
                      <a:lnTo>
                        <a:pt x="5409" y="915"/>
                      </a:lnTo>
                      <a:lnTo>
                        <a:pt x="2743" y="2432"/>
                      </a:lnTo>
                      <a:cubicBezTo>
                        <a:pt x="2802" y="2471"/>
                        <a:pt x="2821" y="2529"/>
                        <a:pt x="2802" y="2607"/>
                      </a:cubicBezTo>
                      <a:cubicBezTo>
                        <a:pt x="2782" y="2666"/>
                        <a:pt x="2724" y="2666"/>
                        <a:pt x="2704" y="2666"/>
                      </a:cubicBezTo>
                      <a:cubicBezTo>
                        <a:pt x="2685" y="2666"/>
                        <a:pt x="2646" y="2666"/>
                        <a:pt x="2646" y="2627"/>
                      </a:cubicBezTo>
                      <a:lnTo>
                        <a:pt x="2529" y="2568"/>
                      </a:lnTo>
                      <a:lnTo>
                        <a:pt x="0" y="4027"/>
                      </a:lnTo>
                      <a:lnTo>
                        <a:pt x="253" y="4164"/>
                      </a:lnTo>
                      <a:lnTo>
                        <a:pt x="5720" y="1012"/>
                      </a:lnTo>
                      <a:cubicBezTo>
                        <a:pt x="5759" y="973"/>
                        <a:pt x="5759" y="934"/>
                        <a:pt x="5759" y="915"/>
                      </a:cubicBezTo>
                      <a:cubicBezTo>
                        <a:pt x="5759" y="856"/>
                        <a:pt x="5739" y="837"/>
                        <a:pt x="5720" y="817"/>
                      </a:cubicBezTo>
                      <a:lnTo>
                        <a:pt x="43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4" name="Google Shape;4614;p42"/>
                <p:cNvSpPr/>
                <p:nvPr/>
              </p:nvSpPr>
              <p:spPr>
                <a:xfrm>
                  <a:off x="1061375" y="2102625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254" y="254"/>
                      </a:lnTo>
                      <a:lnTo>
                        <a:pt x="487" y="13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5" name="Google Shape;4615;p42"/>
                <p:cNvSpPr/>
                <p:nvPr/>
              </p:nvSpPr>
              <p:spPr>
                <a:xfrm>
                  <a:off x="1097850" y="2043300"/>
                  <a:ext cx="38950" cy="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915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324" y="915"/>
                      </a:lnTo>
                      <a:lnTo>
                        <a:pt x="1557" y="759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6" name="Google Shape;4616;p42"/>
                <p:cNvSpPr/>
                <p:nvPr/>
              </p:nvSpPr>
              <p:spPr>
                <a:xfrm>
                  <a:off x="1130925" y="2062275"/>
                  <a:ext cx="78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34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118" y="234"/>
                      </a:lnTo>
                      <a:lnTo>
                        <a:pt x="195" y="234"/>
                      </a:lnTo>
                      <a:cubicBezTo>
                        <a:pt x="234" y="234"/>
                        <a:pt x="273" y="195"/>
                        <a:pt x="293" y="175"/>
                      </a:cubicBezTo>
                      <a:cubicBezTo>
                        <a:pt x="312" y="136"/>
                        <a:pt x="312" y="58"/>
                        <a:pt x="2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7" name="Google Shape;4617;p42"/>
                <p:cNvSpPr/>
                <p:nvPr/>
              </p:nvSpPr>
              <p:spPr>
                <a:xfrm>
                  <a:off x="958275" y="212452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1304" y="895"/>
                      </a:lnTo>
                      <a:lnTo>
                        <a:pt x="1557" y="75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8" name="Google Shape;4618;p42"/>
                <p:cNvSpPr/>
                <p:nvPr/>
              </p:nvSpPr>
              <p:spPr>
                <a:xfrm>
                  <a:off x="990850" y="2143500"/>
                  <a:ext cx="830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15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137" y="214"/>
                      </a:lnTo>
                      <a:lnTo>
                        <a:pt x="195" y="214"/>
                      </a:lnTo>
                      <a:cubicBezTo>
                        <a:pt x="254" y="214"/>
                        <a:pt x="273" y="175"/>
                        <a:pt x="293" y="156"/>
                      </a:cubicBezTo>
                      <a:cubicBezTo>
                        <a:pt x="332" y="117"/>
                        <a:pt x="332" y="39"/>
                        <a:pt x="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9" name="Google Shape;4619;p42"/>
                <p:cNvSpPr/>
                <p:nvPr/>
              </p:nvSpPr>
              <p:spPr>
                <a:xfrm>
                  <a:off x="997675" y="1901750"/>
                  <a:ext cx="192125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1" y="4437"/>
                      </a:lnTo>
                      <a:lnTo>
                        <a:pt x="6887" y="4145"/>
                      </a:lnTo>
                      <a:lnTo>
                        <a:pt x="5448" y="3308"/>
                      </a:lnTo>
                      <a:cubicBezTo>
                        <a:pt x="5428" y="3269"/>
                        <a:pt x="5409" y="3192"/>
                        <a:pt x="5428" y="3153"/>
                      </a:cubicBezTo>
                      <a:cubicBezTo>
                        <a:pt x="5443" y="3109"/>
                        <a:pt x="5490" y="3087"/>
                        <a:pt x="5546" y="3087"/>
                      </a:cubicBezTo>
                      <a:cubicBezTo>
                        <a:pt x="5564" y="3087"/>
                        <a:pt x="5584" y="3089"/>
                        <a:pt x="5603" y="3094"/>
                      </a:cubicBezTo>
                      <a:lnTo>
                        <a:pt x="7160" y="3989"/>
                      </a:lnTo>
                      <a:lnTo>
                        <a:pt x="7685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0" name="Google Shape;4620;p42"/>
                <p:cNvSpPr/>
                <p:nvPr/>
              </p:nvSpPr>
              <p:spPr>
                <a:xfrm>
                  <a:off x="1132400" y="1978825"/>
                  <a:ext cx="442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062" extrusionOk="0">
                      <a:moveTo>
                        <a:pt x="152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6"/>
                        <a:pt x="78" y="225"/>
                      </a:cubicBezTo>
                      <a:lnTo>
                        <a:pt x="1518" y="1062"/>
                      </a:lnTo>
                      <a:lnTo>
                        <a:pt x="1771" y="906"/>
                      </a:lnTo>
                      <a:lnTo>
                        <a:pt x="214" y="11"/>
                      </a:lnTo>
                      <a:cubicBezTo>
                        <a:pt x="195" y="5"/>
                        <a:pt x="173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1" name="Google Shape;4621;p42"/>
                <p:cNvSpPr/>
                <p:nvPr/>
              </p:nvSpPr>
              <p:spPr>
                <a:xfrm>
                  <a:off x="926175" y="1943100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1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5"/>
                      </a:lnTo>
                      <a:lnTo>
                        <a:pt x="5487" y="3347"/>
                      </a:lnTo>
                      <a:cubicBezTo>
                        <a:pt x="5409" y="3308"/>
                        <a:pt x="5409" y="3230"/>
                        <a:pt x="5448" y="3191"/>
                      </a:cubicBezTo>
                      <a:cubicBezTo>
                        <a:pt x="5461" y="3164"/>
                        <a:pt x="5504" y="3136"/>
                        <a:pt x="5549" y="3136"/>
                      </a:cubicBezTo>
                      <a:cubicBezTo>
                        <a:pt x="5568" y="3136"/>
                        <a:pt x="5586" y="3141"/>
                        <a:pt x="5603" y="3152"/>
                      </a:cubicBezTo>
                      <a:lnTo>
                        <a:pt x="7121" y="4028"/>
                      </a:lnTo>
                      <a:lnTo>
                        <a:pt x="7685" y="3697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2" name="Google Shape;4622;p42"/>
                <p:cNvSpPr/>
                <p:nvPr/>
              </p:nvSpPr>
              <p:spPr>
                <a:xfrm>
                  <a:off x="1061375" y="2021250"/>
                  <a:ext cx="42825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39" extrusionOk="0">
                      <a:moveTo>
                        <a:pt x="133" y="1"/>
                      </a:moveTo>
                      <a:cubicBezTo>
                        <a:pt x="99" y="1"/>
                        <a:pt x="63" y="20"/>
                        <a:pt x="40" y="65"/>
                      </a:cubicBezTo>
                      <a:cubicBezTo>
                        <a:pt x="1" y="104"/>
                        <a:pt x="1" y="182"/>
                        <a:pt x="79" y="240"/>
                      </a:cubicBezTo>
                      <a:lnTo>
                        <a:pt x="1460" y="1038"/>
                      </a:lnTo>
                      <a:lnTo>
                        <a:pt x="1713" y="882"/>
                      </a:lnTo>
                      <a:lnTo>
                        <a:pt x="195" y="26"/>
                      </a:lnTo>
                      <a:cubicBezTo>
                        <a:pt x="179" y="10"/>
                        <a:pt x="156" y="1"/>
                        <a:pt x="1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3" name="Google Shape;4623;p42"/>
                <p:cNvSpPr/>
                <p:nvPr/>
              </p:nvSpPr>
              <p:spPr>
                <a:xfrm>
                  <a:off x="786100" y="2023350"/>
                  <a:ext cx="192125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" h="4437" extrusionOk="0">
                      <a:moveTo>
                        <a:pt x="1323" y="1"/>
                      </a:moveTo>
                      <a:lnTo>
                        <a:pt x="0" y="759"/>
                      </a:lnTo>
                      <a:lnTo>
                        <a:pt x="6382" y="4436"/>
                      </a:lnTo>
                      <a:lnTo>
                        <a:pt x="6868" y="4145"/>
                      </a:lnTo>
                      <a:lnTo>
                        <a:pt x="5467" y="3347"/>
                      </a:lnTo>
                      <a:cubicBezTo>
                        <a:pt x="5428" y="3347"/>
                        <a:pt x="5428" y="3269"/>
                        <a:pt x="5448" y="3191"/>
                      </a:cubicBezTo>
                      <a:cubicBezTo>
                        <a:pt x="5461" y="3164"/>
                        <a:pt x="5504" y="3136"/>
                        <a:pt x="5556" y="3136"/>
                      </a:cubicBezTo>
                      <a:cubicBezTo>
                        <a:pt x="5577" y="3136"/>
                        <a:pt x="5600" y="3141"/>
                        <a:pt x="5623" y="3152"/>
                      </a:cubicBezTo>
                      <a:lnTo>
                        <a:pt x="7121" y="4028"/>
                      </a:lnTo>
                      <a:lnTo>
                        <a:pt x="7685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4" name="Google Shape;4624;p42"/>
                <p:cNvSpPr/>
                <p:nvPr/>
              </p:nvSpPr>
              <p:spPr>
                <a:xfrm>
                  <a:off x="921800" y="2101500"/>
                  <a:ext cx="42325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039" extrusionOk="0">
                      <a:moveTo>
                        <a:pt x="122" y="1"/>
                      </a:moveTo>
                      <a:cubicBezTo>
                        <a:pt x="88" y="1"/>
                        <a:pt x="54" y="20"/>
                        <a:pt x="20" y="65"/>
                      </a:cubicBezTo>
                      <a:cubicBezTo>
                        <a:pt x="0" y="104"/>
                        <a:pt x="0" y="182"/>
                        <a:pt x="78" y="240"/>
                      </a:cubicBezTo>
                      <a:lnTo>
                        <a:pt x="1459" y="1038"/>
                      </a:lnTo>
                      <a:lnTo>
                        <a:pt x="1693" y="882"/>
                      </a:lnTo>
                      <a:lnTo>
                        <a:pt x="195" y="26"/>
                      </a:lnTo>
                      <a:cubicBezTo>
                        <a:pt x="171" y="10"/>
                        <a:pt x="146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5" name="Google Shape;4625;p42"/>
                <p:cNvSpPr/>
                <p:nvPr/>
              </p:nvSpPr>
              <p:spPr>
                <a:xfrm>
                  <a:off x="714600" y="20656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0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926" y="4105"/>
                      </a:lnTo>
                      <a:lnTo>
                        <a:pt x="5603" y="3347"/>
                      </a:lnTo>
                      <a:cubicBezTo>
                        <a:pt x="5545" y="3327"/>
                        <a:pt x="5545" y="3249"/>
                        <a:pt x="5565" y="3171"/>
                      </a:cubicBezTo>
                      <a:cubicBezTo>
                        <a:pt x="5579" y="3143"/>
                        <a:pt x="5624" y="3125"/>
                        <a:pt x="5678" y="3125"/>
                      </a:cubicBezTo>
                      <a:cubicBezTo>
                        <a:pt x="5698" y="3125"/>
                        <a:pt x="5719" y="3127"/>
                        <a:pt x="5740" y="3133"/>
                      </a:cubicBezTo>
                      <a:lnTo>
                        <a:pt x="7160" y="3950"/>
                      </a:lnTo>
                      <a:lnTo>
                        <a:pt x="7685" y="3658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6" name="Google Shape;4626;p42"/>
                <p:cNvSpPr/>
                <p:nvPr/>
              </p:nvSpPr>
              <p:spPr>
                <a:xfrm>
                  <a:off x="852725" y="2144175"/>
                  <a:ext cx="40875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85" extrusionOk="0">
                      <a:moveTo>
                        <a:pt x="146" y="0"/>
                      </a:moveTo>
                      <a:cubicBezTo>
                        <a:pt x="105" y="0"/>
                        <a:pt x="64" y="14"/>
                        <a:pt x="40" y="51"/>
                      </a:cubicBezTo>
                      <a:cubicBezTo>
                        <a:pt x="1" y="109"/>
                        <a:pt x="1" y="187"/>
                        <a:pt x="78" y="226"/>
                      </a:cubicBezTo>
                      <a:lnTo>
                        <a:pt x="1401" y="985"/>
                      </a:lnTo>
                      <a:lnTo>
                        <a:pt x="1635" y="829"/>
                      </a:lnTo>
                      <a:lnTo>
                        <a:pt x="215" y="12"/>
                      </a:lnTo>
                      <a:cubicBezTo>
                        <a:pt x="193" y="5"/>
                        <a:pt x="169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7" name="Google Shape;4627;p42"/>
                <p:cNvSpPr/>
                <p:nvPr/>
              </p:nvSpPr>
              <p:spPr>
                <a:xfrm>
                  <a:off x="856125" y="1983950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1"/>
                      </a:moveTo>
                      <a:lnTo>
                        <a:pt x="1" y="760"/>
                      </a:lnTo>
                      <a:lnTo>
                        <a:pt x="6363" y="4437"/>
                      </a:lnTo>
                      <a:lnTo>
                        <a:pt x="6888" y="4145"/>
                      </a:lnTo>
                      <a:lnTo>
                        <a:pt x="5545" y="3367"/>
                      </a:lnTo>
                      <a:cubicBezTo>
                        <a:pt x="5487" y="3308"/>
                        <a:pt x="5468" y="3230"/>
                        <a:pt x="5487" y="3191"/>
                      </a:cubicBezTo>
                      <a:cubicBezTo>
                        <a:pt x="5516" y="3148"/>
                        <a:pt x="5556" y="3126"/>
                        <a:pt x="5607" y="3126"/>
                      </a:cubicBezTo>
                      <a:cubicBezTo>
                        <a:pt x="5625" y="3126"/>
                        <a:pt x="5643" y="3128"/>
                        <a:pt x="5662" y="3133"/>
                      </a:cubicBezTo>
                      <a:lnTo>
                        <a:pt x="7121" y="3989"/>
                      </a:lnTo>
                      <a:lnTo>
                        <a:pt x="7686" y="367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8" name="Google Shape;4628;p42"/>
                <p:cNvSpPr/>
                <p:nvPr/>
              </p:nvSpPr>
              <p:spPr>
                <a:xfrm>
                  <a:off x="992800" y="2062000"/>
                  <a:ext cx="41375" cy="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04" extrusionOk="0">
                      <a:moveTo>
                        <a:pt x="145" y="0"/>
                      </a:moveTo>
                      <a:cubicBezTo>
                        <a:pt x="107" y="0"/>
                        <a:pt x="59" y="18"/>
                        <a:pt x="20" y="69"/>
                      </a:cubicBezTo>
                      <a:cubicBezTo>
                        <a:pt x="1" y="108"/>
                        <a:pt x="1" y="186"/>
                        <a:pt x="78" y="225"/>
                      </a:cubicBezTo>
                      <a:lnTo>
                        <a:pt x="1421" y="1003"/>
                      </a:lnTo>
                      <a:lnTo>
                        <a:pt x="1654" y="867"/>
                      </a:lnTo>
                      <a:lnTo>
                        <a:pt x="195" y="11"/>
                      </a:lnTo>
                      <a:cubicBezTo>
                        <a:pt x="182" y="5"/>
                        <a:pt x="165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9" name="Google Shape;4629;p42"/>
                <p:cNvSpPr/>
                <p:nvPr/>
              </p:nvSpPr>
              <p:spPr>
                <a:xfrm>
                  <a:off x="357600" y="1812325"/>
                  <a:ext cx="345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1049" extrusionOk="0">
                      <a:moveTo>
                        <a:pt x="565" y="1"/>
                      </a:moveTo>
                      <a:cubicBezTo>
                        <a:pt x="367" y="1"/>
                        <a:pt x="170" y="44"/>
                        <a:pt x="20" y="134"/>
                      </a:cubicBezTo>
                      <a:lnTo>
                        <a:pt x="20" y="446"/>
                      </a:lnTo>
                      <a:cubicBezTo>
                        <a:pt x="20" y="407"/>
                        <a:pt x="39" y="348"/>
                        <a:pt x="117" y="329"/>
                      </a:cubicBezTo>
                      <a:cubicBezTo>
                        <a:pt x="234" y="251"/>
                        <a:pt x="409" y="232"/>
                        <a:pt x="565" y="232"/>
                      </a:cubicBezTo>
                      <a:cubicBezTo>
                        <a:pt x="720" y="232"/>
                        <a:pt x="876" y="251"/>
                        <a:pt x="993" y="329"/>
                      </a:cubicBezTo>
                      <a:cubicBezTo>
                        <a:pt x="1090" y="368"/>
                        <a:pt x="1148" y="446"/>
                        <a:pt x="1148" y="524"/>
                      </a:cubicBezTo>
                      <a:cubicBezTo>
                        <a:pt x="1148" y="601"/>
                        <a:pt x="1090" y="640"/>
                        <a:pt x="993" y="718"/>
                      </a:cubicBezTo>
                      <a:cubicBezTo>
                        <a:pt x="876" y="786"/>
                        <a:pt x="711" y="820"/>
                        <a:pt x="548" y="820"/>
                      </a:cubicBezTo>
                      <a:cubicBezTo>
                        <a:pt x="385" y="820"/>
                        <a:pt x="224" y="786"/>
                        <a:pt x="117" y="718"/>
                      </a:cubicBezTo>
                      <a:cubicBezTo>
                        <a:pt x="59" y="679"/>
                        <a:pt x="20" y="640"/>
                        <a:pt x="0" y="601"/>
                      </a:cubicBezTo>
                      <a:lnTo>
                        <a:pt x="0" y="913"/>
                      </a:lnTo>
                      <a:cubicBezTo>
                        <a:pt x="176" y="1010"/>
                        <a:pt x="351" y="1049"/>
                        <a:pt x="545" y="1049"/>
                      </a:cubicBezTo>
                      <a:cubicBezTo>
                        <a:pt x="740" y="1049"/>
                        <a:pt x="973" y="1010"/>
                        <a:pt x="1109" y="913"/>
                      </a:cubicBezTo>
                      <a:cubicBezTo>
                        <a:pt x="1284" y="815"/>
                        <a:pt x="1382" y="660"/>
                        <a:pt x="1382" y="524"/>
                      </a:cubicBezTo>
                      <a:cubicBezTo>
                        <a:pt x="1382" y="426"/>
                        <a:pt x="1323" y="329"/>
                        <a:pt x="1265" y="251"/>
                      </a:cubicBezTo>
                      <a:lnTo>
                        <a:pt x="1129" y="329"/>
                      </a:lnTo>
                      <a:cubicBezTo>
                        <a:pt x="1109" y="329"/>
                        <a:pt x="1090" y="348"/>
                        <a:pt x="1090" y="348"/>
                      </a:cubicBezTo>
                      <a:cubicBezTo>
                        <a:pt x="1032" y="348"/>
                        <a:pt x="1012" y="329"/>
                        <a:pt x="993" y="310"/>
                      </a:cubicBezTo>
                      <a:cubicBezTo>
                        <a:pt x="973" y="251"/>
                        <a:pt x="973" y="173"/>
                        <a:pt x="1032" y="134"/>
                      </a:cubicBezTo>
                      <a:lnTo>
                        <a:pt x="1090" y="115"/>
                      </a:lnTo>
                      <a:cubicBezTo>
                        <a:pt x="939" y="39"/>
                        <a:pt x="751" y="1"/>
                        <a:pt x="5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0" name="Google Shape;4630;p42"/>
                <p:cNvSpPr/>
                <p:nvPr/>
              </p:nvSpPr>
              <p:spPr>
                <a:xfrm>
                  <a:off x="381425" y="1814225"/>
                  <a:ext cx="7325" cy="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53" extrusionOk="0">
                      <a:moveTo>
                        <a:pt x="98" y="0"/>
                      </a:moveTo>
                      <a:lnTo>
                        <a:pt x="40" y="20"/>
                      </a:lnTo>
                      <a:cubicBezTo>
                        <a:pt x="20" y="58"/>
                        <a:pt x="1" y="117"/>
                        <a:pt x="20" y="195"/>
                      </a:cubicBezTo>
                      <a:cubicBezTo>
                        <a:pt x="40" y="253"/>
                        <a:pt x="98" y="253"/>
                        <a:pt x="117" y="253"/>
                      </a:cubicBezTo>
                      <a:cubicBezTo>
                        <a:pt x="137" y="253"/>
                        <a:pt x="156" y="253"/>
                        <a:pt x="156" y="214"/>
                      </a:cubicBezTo>
                      <a:lnTo>
                        <a:pt x="293" y="156"/>
                      </a:lnTo>
                      <a:cubicBezTo>
                        <a:pt x="234" y="97"/>
                        <a:pt x="195" y="58"/>
                        <a:pt x="137" y="20"/>
                      </a:cubicBezTo>
                      <a:cubicBezTo>
                        <a:pt x="117" y="20"/>
                        <a:pt x="98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1" name="Google Shape;4631;p42"/>
                <p:cNvSpPr/>
                <p:nvPr/>
              </p:nvSpPr>
              <p:spPr>
                <a:xfrm>
                  <a:off x="382900" y="19266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798" y="232"/>
                      </a:moveTo>
                      <a:cubicBezTo>
                        <a:pt x="973" y="232"/>
                        <a:pt x="1129" y="251"/>
                        <a:pt x="1245" y="329"/>
                      </a:cubicBezTo>
                      <a:cubicBezTo>
                        <a:pt x="1343" y="368"/>
                        <a:pt x="1381" y="446"/>
                        <a:pt x="1381" y="523"/>
                      </a:cubicBezTo>
                      <a:cubicBezTo>
                        <a:pt x="1401" y="601"/>
                        <a:pt x="1343" y="660"/>
                        <a:pt x="1245" y="718"/>
                      </a:cubicBezTo>
                      <a:cubicBezTo>
                        <a:pt x="1129" y="786"/>
                        <a:pt x="963" y="820"/>
                        <a:pt x="800" y="820"/>
                      </a:cubicBezTo>
                      <a:cubicBezTo>
                        <a:pt x="637" y="820"/>
                        <a:pt x="477" y="786"/>
                        <a:pt x="370" y="718"/>
                      </a:cubicBezTo>
                      <a:cubicBezTo>
                        <a:pt x="272" y="660"/>
                        <a:pt x="234" y="601"/>
                        <a:pt x="234" y="523"/>
                      </a:cubicBezTo>
                      <a:cubicBezTo>
                        <a:pt x="234" y="446"/>
                        <a:pt x="272" y="407"/>
                        <a:pt x="370" y="329"/>
                      </a:cubicBezTo>
                      <a:cubicBezTo>
                        <a:pt x="487" y="251"/>
                        <a:pt x="662" y="232"/>
                        <a:pt x="798" y="232"/>
                      </a:cubicBezTo>
                      <a:close/>
                      <a:moveTo>
                        <a:pt x="807" y="1"/>
                      </a:moveTo>
                      <a:cubicBezTo>
                        <a:pt x="614" y="1"/>
                        <a:pt x="423" y="44"/>
                        <a:pt x="272" y="134"/>
                      </a:cubicBezTo>
                      <a:cubicBezTo>
                        <a:pt x="97" y="232"/>
                        <a:pt x="0" y="368"/>
                        <a:pt x="0" y="523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48" y="1010"/>
                        <a:pt x="642" y="1049"/>
                        <a:pt x="837" y="1049"/>
                      </a:cubicBezTo>
                      <a:cubicBezTo>
                        <a:pt x="1031" y="1049"/>
                        <a:pt x="1245" y="1010"/>
                        <a:pt x="1401" y="913"/>
                      </a:cubicBezTo>
                      <a:cubicBezTo>
                        <a:pt x="1557" y="815"/>
                        <a:pt x="1654" y="660"/>
                        <a:pt x="1654" y="523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62" y="329"/>
                        <a:pt x="1343" y="348"/>
                        <a:pt x="1343" y="348"/>
                      </a:cubicBezTo>
                      <a:cubicBezTo>
                        <a:pt x="1284" y="348"/>
                        <a:pt x="1265" y="329"/>
                        <a:pt x="1245" y="309"/>
                      </a:cubicBezTo>
                      <a:cubicBezTo>
                        <a:pt x="1226" y="251"/>
                        <a:pt x="1226" y="173"/>
                        <a:pt x="1304" y="134"/>
                      </a:cubicBezTo>
                      <a:lnTo>
                        <a:pt x="1323" y="115"/>
                      </a:lnTo>
                      <a:cubicBezTo>
                        <a:pt x="1172" y="39"/>
                        <a:pt x="989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2" name="Google Shape;4632;p42"/>
                <p:cNvSpPr/>
                <p:nvPr/>
              </p:nvSpPr>
              <p:spPr>
                <a:xfrm>
                  <a:off x="412075" y="1928500"/>
                  <a:ext cx="83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54" extrusionOk="0">
                      <a:moveTo>
                        <a:pt x="98" y="1"/>
                      </a:moveTo>
                      <a:lnTo>
                        <a:pt x="78" y="20"/>
                      </a:lnTo>
                      <a:cubicBezTo>
                        <a:pt x="39" y="79"/>
                        <a:pt x="0" y="157"/>
                        <a:pt x="59" y="196"/>
                      </a:cubicBezTo>
                      <a:cubicBezTo>
                        <a:pt x="78" y="254"/>
                        <a:pt x="117" y="254"/>
                        <a:pt x="156" y="254"/>
                      </a:cubicBezTo>
                      <a:cubicBezTo>
                        <a:pt x="176" y="254"/>
                        <a:pt x="195" y="254"/>
                        <a:pt x="195" y="215"/>
                      </a:cubicBezTo>
                      <a:lnTo>
                        <a:pt x="331" y="157"/>
                      </a:lnTo>
                      <a:cubicBezTo>
                        <a:pt x="273" y="98"/>
                        <a:pt x="234" y="79"/>
                        <a:pt x="176" y="20"/>
                      </a:cubicBezTo>
                      <a:cubicBezTo>
                        <a:pt x="156" y="1"/>
                        <a:pt x="117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3" name="Google Shape;4633;p42"/>
                <p:cNvSpPr/>
                <p:nvPr/>
              </p:nvSpPr>
              <p:spPr>
                <a:xfrm>
                  <a:off x="507900" y="188715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1243" y="310"/>
                      </a:moveTo>
                      <a:lnTo>
                        <a:pt x="1243" y="310"/>
                      </a:lnTo>
                      <a:cubicBezTo>
                        <a:pt x="1271" y="338"/>
                        <a:pt x="1290" y="352"/>
                        <a:pt x="1323" y="352"/>
                      </a:cubicBezTo>
                      <a:cubicBezTo>
                        <a:pt x="1323" y="352"/>
                        <a:pt x="1323" y="352"/>
                        <a:pt x="1323" y="352"/>
                      </a:cubicBezTo>
                      <a:lnTo>
                        <a:pt x="1323" y="352"/>
                      </a:lnTo>
                      <a:cubicBezTo>
                        <a:pt x="1311" y="344"/>
                        <a:pt x="1298" y="338"/>
                        <a:pt x="1284" y="332"/>
                      </a:cubicBezTo>
                      <a:cubicBezTo>
                        <a:pt x="1270" y="324"/>
                        <a:pt x="1257" y="317"/>
                        <a:pt x="1243" y="310"/>
                      </a:cubicBezTo>
                      <a:close/>
                      <a:moveTo>
                        <a:pt x="830" y="1"/>
                      </a:moveTo>
                      <a:cubicBezTo>
                        <a:pt x="632" y="1"/>
                        <a:pt x="429" y="44"/>
                        <a:pt x="253" y="138"/>
                      </a:cubicBezTo>
                      <a:cubicBezTo>
                        <a:pt x="97" y="235"/>
                        <a:pt x="0" y="371"/>
                        <a:pt x="0" y="527"/>
                      </a:cubicBezTo>
                      <a:cubicBezTo>
                        <a:pt x="0" y="663"/>
                        <a:pt x="97" y="818"/>
                        <a:pt x="253" y="916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26" y="1013"/>
                        <a:pt x="1381" y="916"/>
                      </a:cubicBezTo>
                      <a:cubicBezTo>
                        <a:pt x="1556" y="818"/>
                        <a:pt x="1654" y="663"/>
                        <a:pt x="1654" y="527"/>
                      </a:cubicBezTo>
                      <a:cubicBezTo>
                        <a:pt x="1654" y="429"/>
                        <a:pt x="1595" y="332"/>
                        <a:pt x="1518" y="254"/>
                      </a:cubicBezTo>
                      <a:lnTo>
                        <a:pt x="1381" y="332"/>
                      </a:lnTo>
                      <a:cubicBezTo>
                        <a:pt x="1381" y="351"/>
                        <a:pt x="1362" y="352"/>
                        <a:pt x="1323" y="352"/>
                      </a:cubicBezTo>
                      <a:lnTo>
                        <a:pt x="1323" y="352"/>
                      </a:lnTo>
                      <a:cubicBezTo>
                        <a:pt x="1392" y="394"/>
                        <a:pt x="1420" y="460"/>
                        <a:pt x="1420" y="527"/>
                      </a:cubicBezTo>
                      <a:cubicBezTo>
                        <a:pt x="1420" y="585"/>
                        <a:pt x="1362" y="663"/>
                        <a:pt x="1284" y="721"/>
                      </a:cubicBezTo>
                      <a:cubicBezTo>
                        <a:pt x="1158" y="789"/>
                        <a:pt x="992" y="823"/>
                        <a:pt x="832" y="823"/>
                      </a:cubicBezTo>
                      <a:cubicBezTo>
                        <a:pt x="671" y="823"/>
                        <a:pt x="516" y="789"/>
                        <a:pt x="409" y="721"/>
                      </a:cubicBezTo>
                      <a:cubicBezTo>
                        <a:pt x="311" y="663"/>
                        <a:pt x="253" y="585"/>
                        <a:pt x="253" y="527"/>
                      </a:cubicBezTo>
                      <a:cubicBezTo>
                        <a:pt x="253" y="449"/>
                        <a:pt x="311" y="390"/>
                        <a:pt x="409" y="332"/>
                      </a:cubicBezTo>
                      <a:cubicBezTo>
                        <a:pt x="525" y="254"/>
                        <a:pt x="700" y="235"/>
                        <a:pt x="837" y="235"/>
                      </a:cubicBezTo>
                      <a:cubicBezTo>
                        <a:pt x="994" y="235"/>
                        <a:pt x="1120" y="251"/>
                        <a:pt x="1243" y="310"/>
                      </a:cubicBezTo>
                      <a:lnTo>
                        <a:pt x="1243" y="310"/>
                      </a:lnTo>
                      <a:cubicBezTo>
                        <a:pt x="1238" y="305"/>
                        <a:pt x="1232" y="299"/>
                        <a:pt x="1226" y="293"/>
                      </a:cubicBezTo>
                      <a:cubicBezTo>
                        <a:pt x="1206" y="254"/>
                        <a:pt x="1206" y="176"/>
                        <a:pt x="1284" y="138"/>
                      </a:cubicBezTo>
                      <a:lnTo>
                        <a:pt x="1323" y="99"/>
                      </a:lnTo>
                      <a:cubicBezTo>
                        <a:pt x="1177" y="35"/>
                        <a:pt x="1006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4" name="Google Shape;4634;p42"/>
                <p:cNvSpPr/>
                <p:nvPr/>
              </p:nvSpPr>
              <p:spPr>
                <a:xfrm>
                  <a:off x="538050" y="1890100"/>
                  <a:ext cx="7800" cy="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53" extrusionOk="0">
                      <a:moveTo>
                        <a:pt x="117" y="0"/>
                      </a:moveTo>
                      <a:lnTo>
                        <a:pt x="78" y="39"/>
                      </a:lnTo>
                      <a:cubicBezTo>
                        <a:pt x="20" y="58"/>
                        <a:pt x="0" y="136"/>
                        <a:pt x="20" y="214"/>
                      </a:cubicBezTo>
                      <a:cubicBezTo>
                        <a:pt x="59" y="253"/>
                        <a:pt x="98" y="253"/>
                        <a:pt x="117" y="253"/>
                      </a:cubicBezTo>
                      <a:cubicBezTo>
                        <a:pt x="156" y="253"/>
                        <a:pt x="175" y="253"/>
                        <a:pt x="175" y="234"/>
                      </a:cubicBezTo>
                      <a:lnTo>
                        <a:pt x="312" y="156"/>
                      </a:lnTo>
                      <a:cubicBezTo>
                        <a:pt x="292" y="117"/>
                        <a:pt x="253" y="58"/>
                        <a:pt x="195" y="39"/>
                      </a:cubicBezTo>
                      <a:cubicBezTo>
                        <a:pt x="175" y="0"/>
                        <a:pt x="156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5" name="Google Shape;4635;p42"/>
                <p:cNvSpPr/>
                <p:nvPr/>
              </p:nvSpPr>
              <p:spPr>
                <a:xfrm>
                  <a:off x="602250" y="18982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1279" y="326"/>
                      </a:moveTo>
                      <a:lnTo>
                        <a:pt x="1279" y="326"/>
                      </a:lnTo>
                      <a:cubicBezTo>
                        <a:pt x="1304" y="347"/>
                        <a:pt x="1306" y="375"/>
                        <a:pt x="1323" y="375"/>
                      </a:cubicBezTo>
                      <a:cubicBezTo>
                        <a:pt x="1323" y="337"/>
                        <a:pt x="1304" y="337"/>
                        <a:pt x="1304" y="337"/>
                      </a:cubicBezTo>
                      <a:cubicBezTo>
                        <a:pt x="1296" y="333"/>
                        <a:pt x="1287" y="329"/>
                        <a:pt x="1279" y="326"/>
                      </a:cubicBezTo>
                      <a:close/>
                      <a:moveTo>
                        <a:pt x="1323" y="375"/>
                      </a:moveTo>
                      <a:cubicBezTo>
                        <a:pt x="1323" y="392"/>
                        <a:pt x="1338" y="395"/>
                        <a:pt x="1355" y="395"/>
                      </a:cubicBezTo>
                      <a:lnTo>
                        <a:pt x="1355" y="395"/>
                      </a:lnTo>
                      <a:cubicBezTo>
                        <a:pt x="1345" y="388"/>
                        <a:pt x="1335" y="381"/>
                        <a:pt x="1323" y="375"/>
                      </a:cubicBezTo>
                      <a:close/>
                      <a:moveTo>
                        <a:pt x="850" y="1"/>
                      </a:moveTo>
                      <a:cubicBezTo>
                        <a:pt x="645" y="1"/>
                        <a:pt x="437" y="50"/>
                        <a:pt x="27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73" y="920"/>
                      </a:cubicBezTo>
                      <a:cubicBezTo>
                        <a:pt x="448" y="1017"/>
                        <a:pt x="642" y="1076"/>
                        <a:pt x="837" y="1076"/>
                      </a:cubicBezTo>
                      <a:cubicBezTo>
                        <a:pt x="1031" y="1076"/>
                        <a:pt x="1245" y="1017"/>
                        <a:pt x="1401" y="920"/>
                      </a:cubicBezTo>
                      <a:cubicBezTo>
                        <a:pt x="1576" y="823"/>
                        <a:pt x="1673" y="687"/>
                        <a:pt x="1673" y="531"/>
                      </a:cubicBezTo>
                      <a:cubicBezTo>
                        <a:pt x="1673" y="434"/>
                        <a:pt x="1615" y="375"/>
                        <a:pt x="1576" y="298"/>
                      </a:cubicBezTo>
                      <a:lnTo>
                        <a:pt x="1421" y="375"/>
                      </a:lnTo>
                      <a:cubicBezTo>
                        <a:pt x="1401" y="375"/>
                        <a:pt x="1362" y="395"/>
                        <a:pt x="1362" y="395"/>
                      </a:cubicBezTo>
                      <a:cubicBezTo>
                        <a:pt x="1360" y="395"/>
                        <a:pt x="1357" y="395"/>
                        <a:pt x="1355" y="395"/>
                      </a:cubicBezTo>
                      <a:lnTo>
                        <a:pt x="1355" y="395"/>
                      </a:lnTo>
                      <a:cubicBezTo>
                        <a:pt x="1412" y="436"/>
                        <a:pt x="1440" y="498"/>
                        <a:pt x="1440" y="531"/>
                      </a:cubicBezTo>
                      <a:cubicBezTo>
                        <a:pt x="1440" y="609"/>
                        <a:pt x="1401" y="648"/>
                        <a:pt x="1304" y="726"/>
                      </a:cubicBezTo>
                      <a:cubicBezTo>
                        <a:pt x="1177" y="803"/>
                        <a:pt x="1012" y="842"/>
                        <a:pt x="851" y="842"/>
                      </a:cubicBezTo>
                      <a:cubicBezTo>
                        <a:pt x="691" y="842"/>
                        <a:pt x="535" y="803"/>
                        <a:pt x="428" y="726"/>
                      </a:cubicBezTo>
                      <a:cubicBezTo>
                        <a:pt x="331" y="687"/>
                        <a:pt x="273" y="609"/>
                        <a:pt x="273" y="531"/>
                      </a:cubicBezTo>
                      <a:cubicBezTo>
                        <a:pt x="273" y="453"/>
                        <a:pt x="331" y="414"/>
                        <a:pt x="428" y="337"/>
                      </a:cubicBezTo>
                      <a:cubicBezTo>
                        <a:pt x="545" y="259"/>
                        <a:pt x="720" y="239"/>
                        <a:pt x="856" y="239"/>
                      </a:cubicBezTo>
                      <a:cubicBezTo>
                        <a:pt x="1021" y="239"/>
                        <a:pt x="1151" y="274"/>
                        <a:pt x="1279" y="326"/>
                      </a:cubicBezTo>
                      <a:lnTo>
                        <a:pt x="1279" y="326"/>
                      </a:lnTo>
                      <a:cubicBezTo>
                        <a:pt x="1275" y="323"/>
                        <a:pt x="1270" y="320"/>
                        <a:pt x="1265" y="317"/>
                      </a:cubicBezTo>
                      <a:cubicBezTo>
                        <a:pt x="1245" y="278"/>
                        <a:pt x="1245" y="200"/>
                        <a:pt x="1323" y="142"/>
                      </a:cubicBezTo>
                      <a:lnTo>
                        <a:pt x="1362" y="123"/>
                      </a:lnTo>
                      <a:cubicBezTo>
                        <a:pt x="1215" y="40"/>
                        <a:pt x="1033" y="1"/>
                        <a:pt x="8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6" name="Google Shape;4636;p42"/>
                <p:cNvSpPr/>
                <p:nvPr/>
              </p:nvSpPr>
              <p:spPr>
                <a:xfrm>
                  <a:off x="632875" y="1901275"/>
                  <a:ext cx="88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3" extrusionOk="0">
                      <a:moveTo>
                        <a:pt x="118" y="1"/>
                      </a:moveTo>
                      <a:lnTo>
                        <a:pt x="79" y="20"/>
                      </a:lnTo>
                      <a:cubicBezTo>
                        <a:pt x="20" y="39"/>
                        <a:pt x="1" y="117"/>
                        <a:pt x="59" y="195"/>
                      </a:cubicBezTo>
                      <a:cubicBezTo>
                        <a:pt x="59" y="215"/>
                        <a:pt x="79" y="215"/>
                        <a:pt x="98" y="253"/>
                      </a:cubicBezTo>
                      <a:cubicBezTo>
                        <a:pt x="118" y="253"/>
                        <a:pt x="157" y="273"/>
                        <a:pt x="157" y="273"/>
                      </a:cubicBezTo>
                      <a:cubicBezTo>
                        <a:pt x="176" y="273"/>
                        <a:pt x="196" y="273"/>
                        <a:pt x="196" y="253"/>
                      </a:cubicBezTo>
                      <a:lnTo>
                        <a:pt x="351" y="176"/>
                      </a:lnTo>
                      <a:cubicBezTo>
                        <a:pt x="293" y="117"/>
                        <a:pt x="254" y="78"/>
                        <a:pt x="176" y="20"/>
                      </a:cubicBezTo>
                      <a:cubicBezTo>
                        <a:pt x="176" y="20"/>
                        <a:pt x="157" y="20"/>
                        <a:pt x="1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7" name="Google Shape;4637;p42"/>
                <p:cNvSpPr/>
                <p:nvPr/>
              </p:nvSpPr>
              <p:spPr>
                <a:xfrm>
                  <a:off x="686400" y="18842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1260" y="312"/>
                      </a:moveTo>
                      <a:cubicBezTo>
                        <a:pt x="1273" y="326"/>
                        <a:pt x="1288" y="342"/>
                        <a:pt x="1314" y="349"/>
                      </a:cubicBezTo>
                      <a:lnTo>
                        <a:pt x="1314" y="349"/>
                      </a:lnTo>
                      <a:cubicBezTo>
                        <a:pt x="1300" y="337"/>
                        <a:pt x="1283" y="325"/>
                        <a:pt x="1265" y="314"/>
                      </a:cubicBezTo>
                      <a:cubicBezTo>
                        <a:pt x="1263" y="313"/>
                        <a:pt x="1262" y="312"/>
                        <a:pt x="1260" y="312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2" y="119"/>
                      </a:cubicBezTo>
                      <a:cubicBezTo>
                        <a:pt x="97" y="217"/>
                        <a:pt x="0" y="372"/>
                        <a:pt x="0" y="508"/>
                      </a:cubicBezTo>
                      <a:cubicBezTo>
                        <a:pt x="0" y="664"/>
                        <a:pt x="97" y="800"/>
                        <a:pt x="272" y="898"/>
                      </a:cubicBezTo>
                      <a:cubicBezTo>
                        <a:pt x="447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381" y="898"/>
                      </a:cubicBezTo>
                      <a:cubicBezTo>
                        <a:pt x="1556" y="800"/>
                        <a:pt x="1654" y="664"/>
                        <a:pt x="1654" y="508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lnTo>
                        <a:pt x="1381" y="314"/>
                      </a:lnTo>
                      <a:cubicBezTo>
                        <a:pt x="1381" y="353"/>
                        <a:pt x="1362" y="353"/>
                        <a:pt x="1342" y="353"/>
                      </a:cubicBezTo>
                      <a:cubicBezTo>
                        <a:pt x="1332" y="353"/>
                        <a:pt x="1322" y="351"/>
                        <a:pt x="1314" y="349"/>
                      </a:cubicBezTo>
                      <a:lnTo>
                        <a:pt x="1314" y="349"/>
                      </a:lnTo>
                      <a:cubicBezTo>
                        <a:pt x="1375" y="401"/>
                        <a:pt x="1401" y="461"/>
                        <a:pt x="1401" y="508"/>
                      </a:cubicBezTo>
                      <a:cubicBezTo>
                        <a:pt x="1420" y="586"/>
                        <a:pt x="1362" y="645"/>
                        <a:pt x="1265" y="703"/>
                      </a:cubicBezTo>
                      <a:cubicBezTo>
                        <a:pt x="1148" y="781"/>
                        <a:pt x="983" y="820"/>
                        <a:pt x="820" y="820"/>
                      </a:cubicBezTo>
                      <a:cubicBezTo>
                        <a:pt x="657" y="820"/>
                        <a:pt x="496" y="781"/>
                        <a:pt x="389" y="703"/>
                      </a:cubicBezTo>
                      <a:cubicBezTo>
                        <a:pt x="292" y="664"/>
                        <a:pt x="253" y="586"/>
                        <a:pt x="253" y="508"/>
                      </a:cubicBezTo>
                      <a:cubicBezTo>
                        <a:pt x="253" y="450"/>
                        <a:pt x="292" y="392"/>
                        <a:pt x="389" y="314"/>
                      </a:cubicBezTo>
                      <a:cubicBezTo>
                        <a:pt x="506" y="236"/>
                        <a:pt x="681" y="217"/>
                        <a:pt x="817" y="217"/>
                      </a:cubicBezTo>
                      <a:cubicBezTo>
                        <a:pt x="990" y="217"/>
                        <a:pt x="1144" y="255"/>
                        <a:pt x="1260" y="312"/>
                      </a:cubicBezTo>
                      <a:lnTo>
                        <a:pt x="1260" y="312"/>
                      </a:lnTo>
                      <a:cubicBezTo>
                        <a:pt x="1255" y="305"/>
                        <a:pt x="1250" y="299"/>
                        <a:pt x="1245" y="294"/>
                      </a:cubicBezTo>
                      <a:cubicBezTo>
                        <a:pt x="1226" y="256"/>
                        <a:pt x="1226" y="178"/>
                        <a:pt x="1284" y="119"/>
                      </a:cubicBezTo>
                      <a:lnTo>
                        <a:pt x="1342" y="100"/>
                      </a:ln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8" name="Google Shape;4638;p42"/>
                <p:cNvSpPr/>
                <p:nvPr/>
              </p:nvSpPr>
              <p:spPr>
                <a:xfrm>
                  <a:off x="717025" y="1886675"/>
                  <a:ext cx="780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35" extrusionOk="0">
                      <a:moveTo>
                        <a:pt x="117" y="1"/>
                      </a:moveTo>
                      <a:lnTo>
                        <a:pt x="59" y="20"/>
                      </a:lnTo>
                      <a:cubicBezTo>
                        <a:pt x="20" y="59"/>
                        <a:pt x="1" y="118"/>
                        <a:pt x="20" y="195"/>
                      </a:cubicBezTo>
                      <a:cubicBezTo>
                        <a:pt x="40" y="234"/>
                        <a:pt x="79" y="234"/>
                        <a:pt x="117" y="234"/>
                      </a:cubicBezTo>
                      <a:cubicBezTo>
                        <a:pt x="137" y="234"/>
                        <a:pt x="156" y="234"/>
                        <a:pt x="156" y="215"/>
                      </a:cubicBezTo>
                      <a:lnTo>
                        <a:pt x="312" y="137"/>
                      </a:lnTo>
                      <a:cubicBezTo>
                        <a:pt x="254" y="98"/>
                        <a:pt x="215" y="59"/>
                        <a:pt x="156" y="20"/>
                      </a:cubicBezTo>
                      <a:cubicBezTo>
                        <a:pt x="137" y="20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9" name="Google Shape;4639;p42"/>
                <p:cNvSpPr/>
                <p:nvPr/>
              </p:nvSpPr>
              <p:spPr>
                <a:xfrm>
                  <a:off x="436400" y="1794550"/>
                  <a:ext cx="41350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0" extrusionOk="0">
                      <a:moveTo>
                        <a:pt x="856" y="242"/>
                      </a:moveTo>
                      <a:cubicBezTo>
                        <a:pt x="1031" y="242"/>
                        <a:pt x="1167" y="262"/>
                        <a:pt x="1284" y="340"/>
                      </a:cubicBezTo>
                      <a:cubicBezTo>
                        <a:pt x="1381" y="379"/>
                        <a:pt x="1440" y="456"/>
                        <a:pt x="1440" y="534"/>
                      </a:cubicBezTo>
                      <a:cubicBezTo>
                        <a:pt x="1440" y="593"/>
                        <a:pt x="1401" y="670"/>
                        <a:pt x="1304" y="729"/>
                      </a:cubicBezTo>
                      <a:cubicBezTo>
                        <a:pt x="1177" y="797"/>
                        <a:pt x="1012" y="831"/>
                        <a:pt x="851" y="831"/>
                      </a:cubicBezTo>
                      <a:cubicBezTo>
                        <a:pt x="691" y="831"/>
                        <a:pt x="535" y="797"/>
                        <a:pt x="428" y="729"/>
                      </a:cubicBezTo>
                      <a:cubicBezTo>
                        <a:pt x="331" y="670"/>
                        <a:pt x="273" y="593"/>
                        <a:pt x="273" y="534"/>
                      </a:cubicBezTo>
                      <a:cubicBezTo>
                        <a:pt x="273" y="456"/>
                        <a:pt x="331" y="398"/>
                        <a:pt x="428" y="340"/>
                      </a:cubicBezTo>
                      <a:cubicBezTo>
                        <a:pt x="545" y="262"/>
                        <a:pt x="720" y="242"/>
                        <a:pt x="856" y="242"/>
                      </a:cubicBezTo>
                      <a:close/>
                      <a:moveTo>
                        <a:pt x="869" y="1"/>
                      </a:moveTo>
                      <a:cubicBezTo>
                        <a:pt x="657" y="1"/>
                        <a:pt x="442" y="50"/>
                        <a:pt x="273" y="145"/>
                      </a:cubicBezTo>
                      <a:cubicBezTo>
                        <a:pt x="97" y="242"/>
                        <a:pt x="0" y="379"/>
                        <a:pt x="0" y="534"/>
                      </a:cubicBezTo>
                      <a:cubicBezTo>
                        <a:pt x="0" y="670"/>
                        <a:pt x="97" y="826"/>
                        <a:pt x="273" y="923"/>
                      </a:cubicBezTo>
                      <a:cubicBezTo>
                        <a:pt x="448" y="1021"/>
                        <a:pt x="642" y="1059"/>
                        <a:pt x="837" y="1059"/>
                      </a:cubicBezTo>
                      <a:cubicBezTo>
                        <a:pt x="1031" y="1059"/>
                        <a:pt x="1245" y="1021"/>
                        <a:pt x="1401" y="923"/>
                      </a:cubicBezTo>
                      <a:cubicBezTo>
                        <a:pt x="1557" y="826"/>
                        <a:pt x="1654" y="670"/>
                        <a:pt x="1654" y="534"/>
                      </a:cubicBezTo>
                      <a:cubicBezTo>
                        <a:pt x="1654" y="437"/>
                        <a:pt x="1615" y="359"/>
                        <a:pt x="1557" y="262"/>
                      </a:cubicBezTo>
                      <a:lnTo>
                        <a:pt x="1440" y="340"/>
                      </a:lnTo>
                      <a:cubicBezTo>
                        <a:pt x="1440" y="359"/>
                        <a:pt x="1420" y="359"/>
                        <a:pt x="1401" y="359"/>
                      </a:cubicBezTo>
                      <a:cubicBezTo>
                        <a:pt x="1343" y="359"/>
                        <a:pt x="1323" y="340"/>
                        <a:pt x="1304" y="301"/>
                      </a:cubicBezTo>
                      <a:cubicBezTo>
                        <a:pt x="1265" y="262"/>
                        <a:pt x="1265" y="184"/>
                        <a:pt x="1343" y="145"/>
                      </a:cubicBezTo>
                      <a:lnTo>
                        <a:pt x="1362" y="106"/>
                      </a:lnTo>
                      <a:cubicBezTo>
                        <a:pt x="1220" y="35"/>
                        <a:pt x="1046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0" name="Google Shape;4640;p42"/>
                <p:cNvSpPr/>
                <p:nvPr/>
              </p:nvSpPr>
              <p:spPr>
                <a:xfrm>
                  <a:off x="468000" y="1797200"/>
                  <a:ext cx="732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54" extrusionOk="0">
                      <a:moveTo>
                        <a:pt x="98" y="0"/>
                      </a:moveTo>
                      <a:lnTo>
                        <a:pt x="79" y="39"/>
                      </a:lnTo>
                      <a:cubicBezTo>
                        <a:pt x="20" y="59"/>
                        <a:pt x="1" y="136"/>
                        <a:pt x="20" y="195"/>
                      </a:cubicBezTo>
                      <a:cubicBezTo>
                        <a:pt x="59" y="253"/>
                        <a:pt x="98" y="253"/>
                        <a:pt x="117" y="253"/>
                      </a:cubicBezTo>
                      <a:cubicBezTo>
                        <a:pt x="156" y="253"/>
                        <a:pt x="176" y="253"/>
                        <a:pt x="176" y="214"/>
                      </a:cubicBezTo>
                      <a:lnTo>
                        <a:pt x="293" y="156"/>
                      </a:lnTo>
                      <a:cubicBezTo>
                        <a:pt x="273" y="136"/>
                        <a:pt x="234" y="78"/>
                        <a:pt x="156" y="39"/>
                      </a:cubicBezTo>
                      <a:cubicBezTo>
                        <a:pt x="137" y="39"/>
                        <a:pt x="137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1" name="Google Shape;4641;p42"/>
                <p:cNvSpPr/>
                <p:nvPr/>
              </p:nvSpPr>
              <p:spPr>
                <a:xfrm>
                  <a:off x="1481600" y="1840475"/>
                  <a:ext cx="525" cy="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20" y="1"/>
                      </a:moveTo>
                      <a:cubicBezTo>
                        <a:pt x="1" y="1"/>
                        <a:pt x="1" y="1"/>
                        <a:pt x="1" y="20"/>
                      </a:cubicBez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2" name="Google Shape;4642;p42"/>
                <p:cNvSpPr/>
                <p:nvPr/>
              </p:nvSpPr>
              <p:spPr>
                <a:xfrm>
                  <a:off x="1472375" y="1844850"/>
                  <a:ext cx="9250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702" extrusionOk="0">
                      <a:moveTo>
                        <a:pt x="136" y="1"/>
                      </a:moveTo>
                      <a:cubicBezTo>
                        <a:pt x="59" y="79"/>
                        <a:pt x="0" y="156"/>
                        <a:pt x="0" y="273"/>
                      </a:cubicBezTo>
                      <a:cubicBezTo>
                        <a:pt x="0" y="409"/>
                        <a:pt x="98" y="565"/>
                        <a:pt x="273" y="662"/>
                      </a:cubicBezTo>
                      <a:cubicBezTo>
                        <a:pt x="292" y="682"/>
                        <a:pt x="350" y="682"/>
                        <a:pt x="370" y="701"/>
                      </a:cubicBezTo>
                      <a:lnTo>
                        <a:pt x="370" y="429"/>
                      </a:lnTo>
                      <a:cubicBezTo>
                        <a:pt x="292" y="390"/>
                        <a:pt x="253" y="331"/>
                        <a:pt x="253" y="273"/>
                      </a:cubicBezTo>
                      <a:cubicBezTo>
                        <a:pt x="253" y="215"/>
                        <a:pt x="292" y="137"/>
                        <a:pt x="370" y="98"/>
                      </a:cubicBezTo>
                      <a:lnTo>
                        <a:pt x="370" y="40"/>
                      </a:lnTo>
                      <a:cubicBezTo>
                        <a:pt x="350" y="79"/>
                        <a:pt x="331" y="98"/>
                        <a:pt x="292" y="98"/>
                      </a:cubicBezTo>
                      <a:cubicBezTo>
                        <a:pt x="273" y="98"/>
                        <a:pt x="253" y="98"/>
                        <a:pt x="253" y="79"/>
                      </a:cubicBezTo>
                      <a:lnTo>
                        <a:pt x="1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3" name="Google Shape;4643;p42"/>
                <p:cNvSpPr/>
                <p:nvPr/>
              </p:nvSpPr>
              <p:spPr>
                <a:xfrm>
                  <a:off x="1482100" y="1841450"/>
                  <a:ext cx="1475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" h="157" extrusionOk="0">
                      <a:moveTo>
                        <a:pt x="0" y="1"/>
                      </a:moveTo>
                      <a:lnTo>
                        <a:pt x="39" y="156"/>
                      </a:lnTo>
                      <a:cubicBezTo>
                        <a:pt x="59" y="117"/>
                        <a:pt x="59" y="5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4" name="Google Shape;4644;p42"/>
                <p:cNvSpPr/>
                <p:nvPr/>
              </p:nvSpPr>
              <p:spPr>
                <a:xfrm>
                  <a:off x="1474800" y="1840475"/>
                  <a:ext cx="682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54" extrusionOk="0">
                      <a:moveTo>
                        <a:pt x="234" y="1"/>
                      </a:moveTo>
                      <a:cubicBezTo>
                        <a:pt x="195" y="1"/>
                        <a:pt x="176" y="20"/>
                        <a:pt x="156" y="20"/>
                      </a:cubicBezTo>
                      <a:cubicBezTo>
                        <a:pt x="78" y="59"/>
                        <a:pt x="39" y="98"/>
                        <a:pt x="1" y="156"/>
                      </a:cubicBezTo>
                      <a:lnTo>
                        <a:pt x="137" y="215"/>
                      </a:lnTo>
                      <a:cubicBezTo>
                        <a:pt x="176" y="254"/>
                        <a:pt x="195" y="254"/>
                        <a:pt x="195" y="254"/>
                      </a:cubicBezTo>
                      <a:cubicBezTo>
                        <a:pt x="234" y="254"/>
                        <a:pt x="253" y="215"/>
                        <a:pt x="273" y="195"/>
                      </a:cubicBezTo>
                      <a:lnTo>
                        <a:pt x="273" y="20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5" name="Google Shape;4645;p42"/>
                <p:cNvSpPr/>
                <p:nvPr/>
              </p:nvSpPr>
              <p:spPr>
                <a:xfrm>
                  <a:off x="365375" y="12429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993" y="204"/>
                        <a:pt x="1149" y="243"/>
                        <a:pt x="1265" y="321"/>
                      </a:cubicBezTo>
                      <a:cubicBezTo>
                        <a:pt x="1363" y="360"/>
                        <a:pt x="1421" y="438"/>
                        <a:pt x="1421" y="516"/>
                      </a:cubicBezTo>
                      <a:cubicBezTo>
                        <a:pt x="1421" y="574"/>
                        <a:pt x="1363" y="632"/>
                        <a:pt x="1265" y="710"/>
                      </a:cubicBezTo>
                      <a:cubicBezTo>
                        <a:pt x="1149" y="778"/>
                        <a:pt x="993" y="812"/>
                        <a:pt x="835" y="812"/>
                      </a:cubicBezTo>
                      <a:cubicBezTo>
                        <a:pt x="677" y="812"/>
                        <a:pt x="516" y="778"/>
                        <a:pt x="390" y="710"/>
                      </a:cubicBezTo>
                      <a:cubicBezTo>
                        <a:pt x="293" y="652"/>
                        <a:pt x="254" y="574"/>
                        <a:pt x="254" y="516"/>
                      </a:cubicBezTo>
                      <a:cubicBezTo>
                        <a:pt x="254" y="438"/>
                        <a:pt x="293" y="380"/>
                        <a:pt x="390" y="321"/>
                      </a:cubicBezTo>
                      <a:cubicBezTo>
                        <a:pt x="507" y="243"/>
                        <a:pt x="682" y="204"/>
                        <a:pt x="837" y="20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22"/>
                        <a:pt x="1343" y="963"/>
                      </a:cubicBezTo>
                      <a:cubicBezTo>
                        <a:pt x="1265" y="924"/>
                        <a:pt x="1246" y="846"/>
                        <a:pt x="1265" y="769"/>
                      </a:cubicBezTo>
                      <a:cubicBezTo>
                        <a:pt x="1280" y="740"/>
                        <a:pt x="1325" y="722"/>
                        <a:pt x="1379" y="722"/>
                      </a:cubicBezTo>
                      <a:cubicBezTo>
                        <a:pt x="1399" y="722"/>
                        <a:pt x="1420" y="724"/>
                        <a:pt x="1440" y="730"/>
                      </a:cubicBezTo>
                      <a:lnTo>
                        <a:pt x="1538" y="808"/>
                      </a:lnTo>
                      <a:cubicBezTo>
                        <a:pt x="1616" y="730"/>
                        <a:pt x="1654" y="632"/>
                        <a:pt x="1654" y="535"/>
                      </a:cubicBezTo>
                      <a:cubicBezTo>
                        <a:pt x="1654" y="380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6" name="Google Shape;4646;p42"/>
                <p:cNvSpPr/>
                <p:nvPr/>
              </p:nvSpPr>
              <p:spPr>
                <a:xfrm>
                  <a:off x="397000" y="1260925"/>
                  <a:ext cx="7325" cy="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2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7"/>
                        <a:pt x="78" y="226"/>
                      </a:cubicBezTo>
                      <a:cubicBezTo>
                        <a:pt x="98" y="226"/>
                        <a:pt x="117" y="206"/>
                        <a:pt x="156" y="206"/>
                      </a:cubicBezTo>
                      <a:cubicBezTo>
                        <a:pt x="195" y="187"/>
                        <a:pt x="253" y="128"/>
                        <a:pt x="292" y="90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7" name="Google Shape;4647;p42"/>
                <p:cNvSpPr/>
                <p:nvPr/>
              </p:nvSpPr>
              <p:spPr>
                <a:xfrm>
                  <a:off x="357600" y="1172450"/>
                  <a:ext cx="35050" cy="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100" extrusionOk="0">
                      <a:moveTo>
                        <a:pt x="577" y="0"/>
                      </a:moveTo>
                      <a:cubicBezTo>
                        <a:pt x="375" y="0"/>
                        <a:pt x="176" y="49"/>
                        <a:pt x="20" y="146"/>
                      </a:cubicBezTo>
                      <a:cubicBezTo>
                        <a:pt x="0" y="146"/>
                        <a:pt x="0" y="166"/>
                        <a:pt x="0" y="166"/>
                      </a:cubicBezTo>
                      <a:lnTo>
                        <a:pt x="0" y="555"/>
                      </a:lnTo>
                      <a:cubicBezTo>
                        <a:pt x="0" y="477"/>
                        <a:pt x="39" y="438"/>
                        <a:pt x="137" y="360"/>
                      </a:cubicBezTo>
                      <a:cubicBezTo>
                        <a:pt x="273" y="282"/>
                        <a:pt x="428" y="263"/>
                        <a:pt x="584" y="263"/>
                      </a:cubicBezTo>
                      <a:cubicBezTo>
                        <a:pt x="759" y="263"/>
                        <a:pt x="895" y="282"/>
                        <a:pt x="1012" y="360"/>
                      </a:cubicBezTo>
                      <a:cubicBezTo>
                        <a:pt x="1109" y="418"/>
                        <a:pt x="1168" y="477"/>
                        <a:pt x="1168" y="555"/>
                      </a:cubicBezTo>
                      <a:cubicBezTo>
                        <a:pt x="1168" y="632"/>
                        <a:pt x="1109" y="671"/>
                        <a:pt x="1012" y="749"/>
                      </a:cubicBezTo>
                      <a:cubicBezTo>
                        <a:pt x="895" y="827"/>
                        <a:pt x="730" y="866"/>
                        <a:pt x="567" y="866"/>
                      </a:cubicBezTo>
                      <a:cubicBezTo>
                        <a:pt x="404" y="866"/>
                        <a:pt x="244" y="827"/>
                        <a:pt x="137" y="749"/>
                      </a:cubicBezTo>
                      <a:cubicBezTo>
                        <a:pt x="39" y="710"/>
                        <a:pt x="0" y="632"/>
                        <a:pt x="0" y="555"/>
                      </a:cubicBezTo>
                      <a:lnTo>
                        <a:pt x="0" y="924"/>
                      </a:lnTo>
                      <a:lnTo>
                        <a:pt x="20" y="944"/>
                      </a:lnTo>
                      <a:cubicBezTo>
                        <a:pt x="176" y="1041"/>
                        <a:pt x="390" y="1099"/>
                        <a:pt x="584" y="1099"/>
                      </a:cubicBezTo>
                      <a:cubicBezTo>
                        <a:pt x="759" y="1099"/>
                        <a:pt x="954" y="1041"/>
                        <a:pt x="1090" y="963"/>
                      </a:cubicBezTo>
                      <a:cubicBezTo>
                        <a:pt x="1051" y="944"/>
                        <a:pt x="1012" y="866"/>
                        <a:pt x="1051" y="808"/>
                      </a:cubicBezTo>
                      <a:cubicBezTo>
                        <a:pt x="1066" y="764"/>
                        <a:pt x="1113" y="742"/>
                        <a:pt x="1160" y="742"/>
                      </a:cubicBezTo>
                      <a:cubicBezTo>
                        <a:pt x="1176" y="742"/>
                        <a:pt x="1192" y="744"/>
                        <a:pt x="1207" y="749"/>
                      </a:cubicBezTo>
                      <a:lnTo>
                        <a:pt x="1284" y="808"/>
                      </a:lnTo>
                      <a:cubicBezTo>
                        <a:pt x="1362" y="730"/>
                        <a:pt x="1401" y="632"/>
                        <a:pt x="1401" y="535"/>
                      </a:cubicBezTo>
                      <a:cubicBezTo>
                        <a:pt x="1401" y="380"/>
                        <a:pt x="1304" y="243"/>
                        <a:pt x="1148" y="146"/>
                      </a:cubicBezTo>
                      <a:cubicBezTo>
                        <a:pt x="983" y="49"/>
                        <a:pt x="779" y="0"/>
                        <a:pt x="5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8" name="Google Shape;4648;p42"/>
                <p:cNvSpPr/>
                <p:nvPr/>
              </p:nvSpPr>
              <p:spPr>
                <a:xfrm>
                  <a:off x="383875" y="1191400"/>
                  <a:ext cx="7300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25" extrusionOk="0">
                      <a:moveTo>
                        <a:pt x="101" y="0"/>
                      </a:moveTo>
                      <a:cubicBezTo>
                        <a:pt x="60" y="0"/>
                        <a:pt x="30" y="25"/>
                        <a:pt x="19" y="69"/>
                      </a:cubicBezTo>
                      <a:cubicBezTo>
                        <a:pt x="0" y="108"/>
                        <a:pt x="0" y="186"/>
                        <a:pt x="58" y="225"/>
                      </a:cubicBezTo>
                      <a:cubicBezTo>
                        <a:pt x="97" y="225"/>
                        <a:pt x="97" y="205"/>
                        <a:pt x="117" y="205"/>
                      </a:cubicBezTo>
                      <a:cubicBezTo>
                        <a:pt x="195" y="166"/>
                        <a:pt x="233" y="127"/>
                        <a:pt x="292" y="88"/>
                      </a:cubicBezTo>
                      <a:lnTo>
                        <a:pt x="214" y="50"/>
                      </a:lnTo>
                      <a:cubicBezTo>
                        <a:pt x="171" y="15"/>
                        <a:pt x="132" y="0"/>
                        <a:pt x="1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9" name="Google Shape;4649;p42"/>
                <p:cNvSpPr/>
                <p:nvPr/>
              </p:nvSpPr>
              <p:spPr>
                <a:xfrm>
                  <a:off x="394075" y="1103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1303" y="714"/>
                      </a:moveTo>
                      <a:cubicBezTo>
                        <a:pt x="1269" y="719"/>
                        <a:pt x="1240" y="738"/>
                        <a:pt x="1217" y="759"/>
                      </a:cubicBezTo>
                      <a:lnTo>
                        <a:pt x="1217" y="759"/>
                      </a:lnTo>
                      <a:cubicBezTo>
                        <a:pt x="1241" y="750"/>
                        <a:pt x="1263" y="740"/>
                        <a:pt x="1285" y="730"/>
                      </a:cubicBezTo>
                      <a:cubicBezTo>
                        <a:pt x="1291" y="724"/>
                        <a:pt x="1297" y="719"/>
                        <a:pt x="1303" y="71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lnTo>
                        <a:pt x="1265" y="944"/>
                      </a:lnTo>
                      <a:cubicBezTo>
                        <a:pt x="1207" y="924"/>
                        <a:pt x="1187" y="846"/>
                        <a:pt x="1207" y="768"/>
                      </a:cubicBezTo>
                      <a:cubicBezTo>
                        <a:pt x="1210" y="765"/>
                        <a:pt x="1214" y="762"/>
                        <a:pt x="1217" y="759"/>
                      </a:cubicBezTo>
                      <a:lnTo>
                        <a:pt x="1217" y="759"/>
                      </a:lnTo>
                      <a:cubicBezTo>
                        <a:pt x="1111" y="798"/>
                        <a:pt x="983" y="817"/>
                        <a:pt x="854" y="817"/>
                      </a:cubicBezTo>
                      <a:cubicBezTo>
                        <a:pt x="696" y="817"/>
                        <a:pt x="536" y="788"/>
                        <a:pt x="409" y="730"/>
                      </a:cubicBezTo>
                      <a:cubicBezTo>
                        <a:pt x="312" y="671"/>
                        <a:pt x="273" y="593"/>
                        <a:pt x="273" y="516"/>
                      </a:cubicBezTo>
                      <a:cubicBezTo>
                        <a:pt x="273" y="457"/>
                        <a:pt x="312" y="399"/>
                        <a:pt x="409" y="321"/>
                      </a:cubicBezTo>
                      <a:cubicBezTo>
                        <a:pt x="526" y="263"/>
                        <a:pt x="701" y="224"/>
                        <a:pt x="837" y="224"/>
                      </a:cubicBezTo>
                      <a:cubicBezTo>
                        <a:pt x="1012" y="224"/>
                        <a:pt x="1168" y="263"/>
                        <a:pt x="1285" y="321"/>
                      </a:cubicBezTo>
                      <a:cubicBezTo>
                        <a:pt x="1382" y="379"/>
                        <a:pt x="1421" y="457"/>
                        <a:pt x="1421" y="516"/>
                      </a:cubicBezTo>
                      <a:cubicBezTo>
                        <a:pt x="1421" y="588"/>
                        <a:pt x="1387" y="644"/>
                        <a:pt x="1303" y="714"/>
                      </a:cubicBezTo>
                      <a:lnTo>
                        <a:pt x="1303" y="714"/>
                      </a:lnTo>
                      <a:cubicBezTo>
                        <a:pt x="1308" y="714"/>
                        <a:pt x="1313" y="713"/>
                        <a:pt x="1319" y="713"/>
                      </a:cubicBezTo>
                      <a:cubicBezTo>
                        <a:pt x="1338" y="713"/>
                        <a:pt x="1359" y="718"/>
                        <a:pt x="1382" y="730"/>
                      </a:cubicBezTo>
                      <a:lnTo>
                        <a:pt x="1538" y="827"/>
                      </a:lnTo>
                      <a:cubicBezTo>
                        <a:pt x="1596" y="749"/>
                        <a:pt x="1654" y="63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0" name="Google Shape;4650;p42"/>
                <p:cNvSpPr/>
                <p:nvPr/>
              </p:nvSpPr>
              <p:spPr>
                <a:xfrm>
                  <a:off x="424225" y="1121475"/>
                  <a:ext cx="87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0" extrusionOk="0">
                      <a:moveTo>
                        <a:pt x="133" y="0"/>
                      </a:moveTo>
                      <a:cubicBezTo>
                        <a:pt x="99" y="0"/>
                        <a:pt x="63" y="19"/>
                        <a:pt x="40" y="64"/>
                      </a:cubicBezTo>
                      <a:cubicBezTo>
                        <a:pt x="1" y="103"/>
                        <a:pt x="1" y="181"/>
                        <a:pt x="79" y="240"/>
                      </a:cubicBezTo>
                      <a:lnTo>
                        <a:pt x="137" y="259"/>
                      </a:lnTo>
                      <a:cubicBezTo>
                        <a:pt x="156" y="240"/>
                        <a:pt x="195" y="240"/>
                        <a:pt x="234" y="201"/>
                      </a:cubicBezTo>
                      <a:cubicBezTo>
                        <a:pt x="254" y="181"/>
                        <a:pt x="293" y="162"/>
                        <a:pt x="351" y="123"/>
                      </a:cubicBezTo>
                      <a:lnTo>
                        <a:pt x="195" y="26"/>
                      </a:lnTo>
                      <a:cubicBezTo>
                        <a:pt x="179" y="9"/>
                        <a:pt x="156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1" name="Google Shape;4651;p42"/>
                <p:cNvSpPr/>
                <p:nvPr/>
              </p:nvSpPr>
              <p:spPr>
                <a:xfrm>
                  <a:off x="368300" y="994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54" y="244"/>
                        <a:pt x="1129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594"/>
                        <a:pt x="1343" y="652"/>
                        <a:pt x="1246" y="730"/>
                      </a:cubicBezTo>
                      <a:cubicBezTo>
                        <a:pt x="1139" y="798"/>
                        <a:pt x="983" y="832"/>
                        <a:pt x="822" y="832"/>
                      </a:cubicBezTo>
                      <a:cubicBezTo>
                        <a:pt x="662" y="832"/>
                        <a:pt x="497" y="798"/>
                        <a:pt x="370" y="730"/>
                      </a:cubicBezTo>
                      <a:cubicBezTo>
                        <a:pt x="273" y="672"/>
                        <a:pt x="234" y="594"/>
                        <a:pt x="234" y="536"/>
                      </a:cubicBezTo>
                      <a:cubicBezTo>
                        <a:pt x="234" y="458"/>
                        <a:pt x="273" y="399"/>
                        <a:pt x="370" y="341"/>
                      </a:cubicBezTo>
                      <a:cubicBezTo>
                        <a:pt x="487" y="263"/>
                        <a:pt x="662" y="244"/>
                        <a:pt x="818" y="244"/>
                      </a:cubicBezTo>
                      <a:close/>
                      <a:moveTo>
                        <a:pt x="830" y="1"/>
                      </a:moveTo>
                      <a:cubicBezTo>
                        <a:pt x="628" y="1"/>
                        <a:pt x="428" y="49"/>
                        <a:pt x="273" y="147"/>
                      </a:cubicBezTo>
                      <a:cubicBezTo>
                        <a:pt x="98" y="244"/>
                        <a:pt x="0" y="380"/>
                        <a:pt x="0" y="536"/>
                      </a:cubicBezTo>
                      <a:cubicBezTo>
                        <a:pt x="0" y="672"/>
                        <a:pt x="98" y="827"/>
                        <a:pt x="273" y="92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73" y="1061"/>
                        <a:pt x="1129" y="1041"/>
                        <a:pt x="1265" y="983"/>
                      </a:cubicBezTo>
                      <a:lnTo>
                        <a:pt x="1226" y="964"/>
                      </a:lnTo>
                      <a:cubicBezTo>
                        <a:pt x="1148" y="944"/>
                        <a:pt x="1129" y="866"/>
                        <a:pt x="1168" y="789"/>
                      </a:cubicBezTo>
                      <a:cubicBezTo>
                        <a:pt x="1196" y="760"/>
                        <a:pt x="1235" y="742"/>
                        <a:pt x="1285" y="742"/>
                      </a:cubicBezTo>
                      <a:cubicBezTo>
                        <a:pt x="1303" y="742"/>
                        <a:pt x="1322" y="744"/>
                        <a:pt x="1343" y="750"/>
                      </a:cubicBezTo>
                      <a:lnTo>
                        <a:pt x="1518" y="847"/>
                      </a:lnTo>
                      <a:cubicBezTo>
                        <a:pt x="1615" y="750"/>
                        <a:pt x="1654" y="652"/>
                        <a:pt x="1654" y="536"/>
                      </a:cubicBezTo>
                      <a:cubicBezTo>
                        <a:pt x="1654" y="380"/>
                        <a:pt x="1557" y="244"/>
                        <a:pt x="1401" y="147"/>
                      </a:cubicBezTo>
                      <a:cubicBezTo>
                        <a:pt x="1236" y="49"/>
                        <a:pt x="1032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2" name="Google Shape;4652;p42"/>
                <p:cNvSpPr/>
                <p:nvPr/>
              </p:nvSpPr>
              <p:spPr>
                <a:xfrm>
                  <a:off x="396500" y="1012875"/>
                  <a:ext cx="92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246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18" y="245"/>
                      </a:lnTo>
                      <a:cubicBezTo>
                        <a:pt x="176" y="226"/>
                        <a:pt x="215" y="206"/>
                        <a:pt x="234" y="187"/>
                      </a:cubicBezTo>
                      <a:cubicBezTo>
                        <a:pt x="293" y="148"/>
                        <a:pt x="332" y="128"/>
                        <a:pt x="371" y="109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3" name="Google Shape;4653;p42"/>
                <p:cNvSpPr/>
                <p:nvPr/>
              </p:nvSpPr>
              <p:spPr>
                <a:xfrm>
                  <a:off x="450000" y="10104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9" y="244"/>
                      </a:moveTo>
                      <a:cubicBezTo>
                        <a:pt x="974" y="244"/>
                        <a:pt x="1110" y="283"/>
                        <a:pt x="1227" y="341"/>
                      </a:cubicBezTo>
                      <a:cubicBezTo>
                        <a:pt x="1324" y="399"/>
                        <a:pt x="1382" y="477"/>
                        <a:pt x="1382" y="536"/>
                      </a:cubicBezTo>
                      <a:cubicBezTo>
                        <a:pt x="1382" y="613"/>
                        <a:pt x="1324" y="672"/>
                        <a:pt x="1227" y="730"/>
                      </a:cubicBezTo>
                      <a:cubicBezTo>
                        <a:pt x="1110" y="808"/>
                        <a:pt x="954" y="847"/>
                        <a:pt x="799" y="847"/>
                      </a:cubicBezTo>
                      <a:cubicBezTo>
                        <a:pt x="643" y="847"/>
                        <a:pt x="487" y="808"/>
                        <a:pt x="371" y="730"/>
                      </a:cubicBezTo>
                      <a:cubicBezTo>
                        <a:pt x="273" y="691"/>
                        <a:pt x="215" y="613"/>
                        <a:pt x="215" y="536"/>
                      </a:cubicBezTo>
                      <a:cubicBezTo>
                        <a:pt x="215" y="477"/>
                        <a:pt x="273" y="419"/>
                        <a:pt x="371" y="341"/>
                      </a:cubicBezTo>
                      <a:cubicBezTo>
                        <a:pt x="487" y="283"/>
                        <a:pt x="662" y="244"/>
                        <a:pt x="799" y="24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91"/>
                        <a:pt x="98" y="827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68" y="1061"/>
                        <a:pt x="1285" y="983"/>
                      </a:cubicBezTo>
                      <a:lnTo>
                        <a:pt x="1265" y="964"/>
                      </a:lnTo>
                      <a:cubicBezTo>
                        <a:pt x="1188" y="964"/>
                        <a:pt x="1168" y="886"/>
                        <a:pt x="1188" y="808"/>
                      </a:cubicBezTo>
                      <a:cubicBezTo>
                        <a:pt x="1201" y="781"/>
                        <a:pt x="1244" y="753"/>
                        <a:pt x="1296" y="753"/>
                      </a:cubicBezTo>
                      <a:cubicBezTo>
                        <a:pt x="1317" y="753"/>
                        <a:pt x="1340" y="758"/>
                        <a:pt x="1363" y="769"/>
                      </a:cubicBezTo>
                      <a:lnTo>
                        <a:pt x="1499" y="827"/>
                      </a:ln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99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4" name="Google Shape;4654;p42"/>
                <p:cNvSpPr/>
                <p:nvPr/>
              </p:nvSpPr>
              <p:spPr>
                <a:xfrm>
                  <a:off x="479200" y="1029875"/>
                  <a:ext cx="82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247" extrusionOk="0">
                      <a:moveTo>
                        <a:pt x="131" y="1"/>
                      </a:moveTo>
                      <a:cubicBezTo>
                        <a:pt x="94" y="1"/>
                        <a:pt x="57" y="14"/>
                        <a:pt x="20" y="51"/>
                      </a:cubicBezTo>
                      <a:cubicBezTo>
                        <a:pt x="0" y="110"/>
                        <a:pt x="0" y="188"/>
                        <a:pt x="78" y="227"/>
                      </a:cubicBezTo>
                      <a:lnTo>
                        <a:pt x="97" y="246"/>
                      </a:lnTo>
                      <a:cubicBezTo>
                        <a:pt x="117" y="227"/>
                        <a:pt x="175" y="227"/>
                        <a:pt x="195" y="207"/>
                      </a:cubicBezTo>
                      <a:cubicBezTo>
                        <a:pt x="234" y="149"/>
                        <a:pt x="292" y="110"/>
                        <a:pt x="331" y="71"/>
                      </a:cubicBezTo>
                      <a:lnTo>
                        <a:pt x="195" y="13"/>
                      </a:lnTo>
                      <a:cubicBezTo>
                        <a:pt x="173" y="5"/>
                        <a:pt x="152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5" name="Google Shape;4655;p42"/>
                <p:cNvSpPr/>
                <p:nvPr/>
              </p:nvSpPr>
              <p:spPr>
                <a:xfrm>
                  <a:off x="357125" y="911500"/>
                  <a:ext cx="24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487" extrusionOk="0">
                      <a:moveTo>
                        <a:pt x="0" y="1"/>
                      </a:moveTo>
                      <a:lnTo>
                        <a:pt x="0" y="487"/>
                      </a:lnTo>
                      <a:cubicBezTo>
                        <a:pt x="58" y="409"/>
                        <a:pt x="97" y="351"/>
                        <a:pt x="97" y="253"/>
                      </a:cubicBezTo>
                      <a:cubicBezTo>
                        <a:pt x="97" y="156"/>
                        <a:pt x="58" y="78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6" name="Google Shape;4656;p42"/>
                <p:cNvSpPr/>
                <p:nvPr/>
              </p:nvSpPr>
              <p:spPr>
                <a:xfrm>
                  <a:off x="445625" y="9462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798" y="263"/>
                      </a:moveTo>
                      <a:cubicBezTo>
                        <a:pt x="974" y="263"/>
                        <a:pt x="1129" y="283"/>
                        <a:pt x="1246" y="361"/>
                      </a:cubicBezTo>
                      <a:cubicBezTo>
                        <a:pt x="1343" y="419"/>
                        <a:pt x="1382" y="477"/>
                        <a:pt x="1382" y="555"/>
                      </a:cubicBezTo>
                      <a:cubicBezTo>
                        <a:pt x="1382" y="633"/>
                        <a:pt x="1343" y="672"/>
                        <a:pt x="1246" y="750"/>
                      </a:cubicBezTo>
                      <a:cubicBezTo>
                        <a:pt x="1139" y="827"/>
                        <a:pt x="978" y="866"/>
                        <a:pt x="815" y="866"/>
                      </a:cubicBezTo>
                      <a:cubicBezTo>
                        <a:pt x="653" y="866"/>
                        <a:pt x="487" y="827"/>
                        <a:pt x="370" y="750"/>
                      </a:cubicBezTo>
                      <a:cubicBezTo>
                        <a:pt x="273" y="711"/>
                        <a:pt x="215" y="633"/>
                        <a:pt x="215" y="555"/>
                      </a:cubicBezTo>
                      <a:cubicBezTo>
                        <a:pt x="215" y="477"/>
                        <a:pt x="273" y="438"/>
                        <a:pt x="370" y="361"/>
                      </a:cubicBezTo>
                      <a:cubicBezTo>
                        <a:pt x="487" y="283"/>
                        <a:pt x="662" y="263"/>
                        <a:pt x="798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68" y="1041"/>
                        <a:pt x="1324" y="964"/>
                      </a:cubicBezTo>
                      <a:lnTo>
                        <a:pt x="1265" y="944"/>
                      </a:lnTo>
                      <a:cubicBezTo>
                        <a:pt x="1188" y="944"/>
                        <a:pt x="1168" y="866"/>
                        <a:pt x="1226" y="808"/>
                      </a:cubicBezTo>
                      <a:cubicBezTo>
                        <a:pt x="1241" y="764"/>
                        <a:pt x="1288" y="742"/>
                        <a:pt x="1336" y="742"/>
                      </a:cubicBezTo>
                      <a:cubicBezTo>
                        <a:pt x="1352" y="742"/>
                        <a:pt x="1368" y="745"/>
                        <a:pt x="1382" y="750"/>
                      </a:cubicBezTo>
                      <a:lnTo>
                        <a:pt x="1538" y="827"/>
                      </a:lnTo>
                      <a:cubicBezTo>
                        <a:pt x="1616" y="750"/>
                        <a:pt x="1654" y="652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7" name="Google Shape;4657;p42"/>
                <p:cNvSpPr/>
                <p:nvPr/>
              </p:nvSpPr>
              <p:spPr>
                <a:xfrm>
                  <a:off x="474825" y="965225"/>
                  <a:ext cx="877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4" extrusionOk="0">
                      <a:moveTo>
                        <a:pt x="136" y="0"/>
                      </a:moveTo>
                      <a:cubicBezTo>
                        <a:pt x="97" y="0"/>
                        <a:pt x="58" y="18"/>
                        <a:pt x="20" y="69"/>
                      </a:cubicBezTo>
                      <a:cubicBezTo>
                        <a:pt x="0" y="108"/>
                        <a:pt x="0" y="186"/>
                        <a:pt x="78" y="245"/>
                      </a:cubicBezTo>
                      <a:lnTo>
                        <a:pt x="117" y="264"/>
                      </a:lnTo>
                      <a:cubicBezTo>
                        <a:pt x="156" y="245"/>
                        <a:pt x="175" y="245"/>
                        <a:pt x="195" y="206"/>
                      </a:cubicBezTo>
                      <a:cubicBezTo>
                        <a:pt x="272" y="167"/>
                        <a:pt x="311" y="147"/>
                        <a:pt x="350" y="89"/>
                      </a:cubicBezTo>
                      <a:lnTo>
                        <a:pt x="195" y="11"/>
                      </a:lnTo>
                      <a:cubicBezTo>
                        <a:pt x="175" y="5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8" name="Google Shape;4658;p42"/>
                <p:cNvSpPr/>
                <p:nvPr/>
              </p:nvSpPr>
              <p:spPr>
                <a:xfrm>
                  <a:off x="561875" y="113790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266" y="749"/>
                      </a:moveTo>
                      <a:cubicBezTo>
                        <a:pt x="1247" y="754"/>
                        <a:pt x="1231" y="762"/>
                        <a:pt x="1220" y="772"/>
                      </a:cubicBezTo>
                      <a:lnTo>
                        <a:pt x="1220" y="772"/>
                      </a:lnTo>
                      <a:cubicBezTo>
                        <a:pt x="1235" y="765"/>
                        <a:pt x="1251" y="758"/>
                        <a:pt x="1265" y="750"/>
                      </a:cubicBezTo>
                      <a:cubicBezTo>
                        <a:pt x="1265" y="750"/>
                        <a:pt x="1266" y="749"/>
                        <a:pt x="1266" y="749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92"/>
                        <a:pt x="98" y="847"/>
                        <a:pt x="273" y="944"/>
                      </a:cubicBezTo>
                      <a:cubicBezTo>
                        <a:pt x="429" y="1042"/>
                        <a:pt x="623" y="1081"/>
                        <a:pt x="818" y="1081"/>
                      </a:cubicBezTo>
                      <a:cubicBezTo>
                        <a:pt x="993" y="1081"/>
                        <a:pt x="1129" y="1061"/>
                        <a:pt x="1285" y="983"/>
                      </a:cubicBezTo>
                      <a:lnTo>
                        <a:pt x="1265" y="964"/>
                      </a:lnTo>
                      <a:cubicBezTo>
                        <a:pt x="1207" y="944"/>
                        <a:pt x="1187" y="867"/>
                        <a:pt x="1207" y="789"/>
                      </a:cubicBezTo>
                      <a:cubicBezTo>
                        <a:pt x="1210" y="783"/>
                        <a:pt x="1214" y="777"/>
                        <a:pt x="1220" y="772"/>
                      </a:cubicBezTo>
                      <a:lnTo>
                        <a:pt x="1220" y="772"/>
                      </a:lnTo>
                      <a:cubicBezTo>
                        <a:pt x="1101" y="825"/>
                        <a:pt x="955" y="852"/>
                        <a:pt x="813" y="852"/>
                      </a:cubicBezTo>
                      <a:cubicBezTo>
                        <a:pt x="652" y="852"/>
                        <a:pt x="497" y="818"/>
                        <a:pt x="390" y="750"/>
                      </a:cubicBezTo>
                      <a:cubicBezTo>
                        <a:pt x="292" y="692"/>
                        <a:pt x="234" y="633"/>
                        <a:pt x="234" y="555"/>
                      </a:cubicBezTo>
                      <a:cubicBezTo>
                        <a:pt x="234" y="478"/>
                        <a:pt x="292" y="400"/>
                        <a:pt x="390" y="361"/>
                      </a:cubicBezTo>
                      <a:cubicBezTo>
                        <a:pt x="506" y="283"/>
                        <a:pt x="681" y="264"/>
                        <a:pt x="818" y="264"/>
                      </a:cubicBezTo>
                      <a:cubicBezTo>
                        <a:pt x="993" y="264"/>
                        <a:pt x="1129" y="283"/>
                        <a:pt x="1265" y="361"/>
                      </a:cubicBezTo>
                      <a:cubicBezTo>
                        <a:pt x="1362" y="400"/>
                        <a:pt x="1401" y="478"/>
                        <a:pt x="1401" y="555"/>
                      </a:cubicBezTo>
                      <a:cubicBezTo>
                        <a:pt x="1401" y="633"/>
                        <a:pt x="1363" y="672"/>
                        <a:pt x="1266" y="749"/>
                      </a:cubicBezTo>
                      <a:lnTo>
                        <a:pt x="1266" y="749"/>
                      </a:lnTo>
                      <a:cubicBezTo>
                        <a:pt x="1282" y="745"/>
                        <a:pt x="1301" y="742"/>
                        <a:pt x="1320" y="742"/>
                      </a:cubicBezTo>
                      <a:cubicBezTo>
                        <a:pt x="1340" y="742"/>
                        <a:pt x="1361" y="745"/>
                        <a:pt x="1382" y="750"/>
                      </a:cubicBezTo>
                      <a:lnTo>
                        <a:pt x="1499" y="82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9" name="Google Shape;4659;p42"/>
                <p:cNvSpPr/>
                <p:nvPr/>
              </p:nvSpPr>
              <p:spPr>
                <a:xfrm>
                  <a:off x="592025" y="1156600"/>
                  <a:ext cx="8300" cy="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36" extrusionOk="0">
                      <a:moveTo>
                        <a:pt x="124" y="0"/>
                      </a:moveTo>
                      <a:cubicBezTo>
                        <a:pt x="86" y="0"/>
                        <a:pt x="52" y="17"/>
                        <a:pt x="40" y="41"/>
                      </a:cubicBezTo>
                      <a:cubicBezTo>
                        <a:pt x="1" y="99"/>
                        <a:pt x="1" y="177"/>
                        <a:pt x="79" y="216"/>
                      </a:cubicBezTo>
                      <a:lnTo>
                        <a:pt x="98" y="235"/>
                      </a:lnTo>
                      <a:cubicBezTo>
                        <a:pt x="137" y="216"/>
                        <a:pt x="176" y="216"/>
                        <a:pt x="195" y="196"/>
                      </a:cubicBezTo>
                      <a:cubicBezTo>
                        <a:pt x="254" y="177"/>
                        <a:pt x="293" y="119"/>
                        <a:pt x="331" y="99"/>
                      </a:cubicBezTo>
                      <a:lnTo>
                        <a:pt x="195" y="21"/>
                      </a:lnTo>
                      <a:cubicBezTo>
                        <a:pt x="173" y="6"/>
                        <a:pt x="148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0" name="Google Shape;4660;p42"/>
                <p:cNvSpPr/>
                <p:nvPr/>
              </p:nvSpPr>
              <p:spPr>
                <a:xfrm>
                  <a:off x="488925" y="1128175"/>
                  <a:ext cx="41850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2" extrusionOk="0">
                      <a:moveTo>
                        <a:pt x="817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62" y="380"/>
                        <a:pt x="1401" y="458"/>
                        <a:pt x="1401" y="536"/>
                      </a:cubicBezTo>
                      <a:cubicBezTo>
                        <a:pt x="1401" y="594"/>
                        <a:pt x="1362" y="653"/>
                        <a:pt x="1265" y="730"/>
                      </a:cubicBezTo>
                      <a:cubicBezTo>
                        <a:pt x="1138" y="798"/>
                        <a:pt x="973" y="832"/>
                        <a:pt x="813" y="832"/>
                      </a:cubicBezTo>
                      <a:cubicBezTo>
                        <a:pt x="652" y="832"/>
                        <a:pt x="496" y="798"/>
                        <a:pt x="389" y="730"/>
                      </a:cubicBezTo>
                      <a:cubicBezTo>
                        <a:pt x="292" y="672"/>
                        <a:pt x="234" y="594"/>
                        <a:pt x="234" y="536"/>
                      </a:cubicBezTo>
                      <a:cubicBezTo>
                        <a:pt x="234" y="458"/>
                        <a:pt x="29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47" y="1"/>
                      </a:moveTo>
                      <a:cubicBezTo>
                        <a:pt x="647" y="1"/>
                        <a:pt x="448" y="49"/>
                        <a:pt x="292" y="147"/>
                      </a:cubicBezTo>
                      <a:cubicBezTo>
                        <a:pt x="117" y="244"/>
                        <a:pt x="20" y="380"/>
                        <a:pt x="20" y="536"/>
                      </a:cubicBezTo>
                      <a:cubicBezTo>
                        <a:pt x="0" y="672"/>
                        <a:pt x="98" y="828"/>
                        <a:pt x="273" y="925"/>
                      </a:cubicBezTo>
                      <a:cubicBezTo>
                        <a:pt x="428" y="1022"/>
                        <a:pt x="623" y="1061"/>
                        <a:pt x="817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265" y="944"/>
                        <a:pt x="1245" y="867"/>
                        <a:pt x="1265" y="789"/>
                      </a:cubicBezTo>
                      <a:cubicBezTo>
                        <a:pt x="1279" y="760"/>
                        <a:pt x="1325" y="742"/>
                        <a:pt x="1371" y="742"/>
                      </a:cubicBezTo>
                      <a:cubicBezTo>
                        <a:pt x="1388" y="742"/>
                        <a:pt x="1405" y="745"/>
                        <a:pt x="1421" y="750"/>
                      </a:cubicBezTo>
                      <a:lnTo>
                        <a:pt x="1557" y="828"/>
                      </a:lnTo>
                      <a:cubicBezTo>
                        <a:pt x="1615" y="750"/>
                        <a:pt x="1673" y="653"/>
                        <a:pt x="1673" y="536"/>
                      </a:cubicBezTo>
                      <a:cubicBezTo>
                        <a:pt x="1673" y="380"/>
                        <a:pt x="1576" y="244"/>
                        <a:pt x="1401" y="147"/>
                      </a:cubicBezTo>
                      <a:cubicBezTo>
                        <a:pt x="1245" y="49"/>
                        <a:pt x="1046" y="1"/>
                        <a:pt x="84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1" name="Google Shape;4661;p42"/>
                <p:cNvSpPr/>
                <p:nvPr/>
              </p:nvSpPr>
              <p:spPr>
                <a:xfrm>
                  <a:off x="520050" y="1145450"/>
                  <a:ext cx="732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54" extrusionOk="0">
                      <a:moveTo>
                        <a:pt x="156" y="0"/>
                      </a:moveTo>
                      <a:cubicBezTo>
                        <a:pt x="137" y="0"/>
                        <a:pt x="59" y="39"/>
                        <a:pt x="20" y="78"/>
                      </a:cubicBezTo>
                      <a:cubicBezTo>
                        <a:pt x="0" y="117"/>
                        <a:pt x="0" y="195"/>
                        <a:pt x="59" y="253"/>
                      </a:cubicBezTo>
                      <a:cubicBezTo>
                        <a:pt x="98" y="253"/>
                        <a:pt x="117" y="214"/>
                        <a:pt x="137" y="195"/>
                      </a:cubicBezTo>
                      <a:cubicBezTo>
                        <a:pt x="195" y="176"/>
                        <a:pt x="234" y="117"/>
                        <a:pt x="292" y="78"/>
                      </a:cubicBez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2" name="Google Shape;4662;p42"/>
                <p:cNvSpPr/>
                <p:nvPr/>
              </p:nvSpPr>
              <p:spPr>
                <a:xfrm>
                  <a:off x="1417900" y="10873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374" y="721"/>
                      </a:moveTo>
                      <a:cubicBezTo>
                        <a:pt x="379" y="724"/>
                        <a:pt x="384" y="727"/>
                        <a:pt x="389" y="730"/>
                      </a:cubicBezTo>
                      <a:cubicBezTo>
                        <a:pt x="413" y="745"/>
                        <a:pt x="440" y="759"/>
                        <a:pt x="468" y="771"/>
                      </a:cubicBezTo>
                      <a:lnTo>
                        <a:pt x="468" y="771"/>
                      </a:lnTo>
                      <a:cubicBezTo>
                        <a:pt x="468" y="770"/>
                        <a:pt x="467" y="770"/>
                        <a:pt x="467" y="769"/>
                      </a:cubicBezTo>
                      <a:cubicBezTo>
                        <a:pt x="439" y="740"/>
                        <a:pt x="405" y="726"/>
                        <a:pt x="374" y="721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80"/>
                        <a:pt x="0" y="536"/>
                      </a:cubicBezTo>
                      <a:cubicBezTo>
                        <a:pt x="0" y="633"/>
                        <a:pt x="39" y="750"/>
                        <a:pt x="136" y="827"/>
                      </a:cubicBezTo>
                      <a:lnTo>
                        <a:pt x="292" y="730"/>
                      </a:lnTo>
                      <a:cubicBezTo>
                        <a:pt x="306" y="723"/>
                        <a:pt x="326" y="718"/>
                        <a:pt x="348" y="718"/>
                      </a:cubicBezTo>
                      <a:cubicBezTo>
                        <a:pt x="356" y="718"/>
                        <a:pt x="365" y="719"/>
                        <a:pt x="374" y="721"/>
                      </a:cubicBezTo>
                      <a:lnTo>
                        <a:pt x="374" y="721"/>
                      </a:lnTo>
                      <a:cubicBezTo>
                        <a:pt x="286" y="665"/>
                        <a:pt x="234" y="609"/>
                        <a:pt x="234" y="536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62" y="380"/>
                        <a:pt x="1401" y="458"/>
                        <a:pt x="1401" y="536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798"/>
                        <a:pt x="973" y="832"/>
                        <a:pt x="813" y="832"/>
                      </a:cubicBezTo>
                      <a:cubicBezTo>
                        <a:pt x="688" y="832"/>
                        <a:pt x="566" y="812"/>
                        <a:pt x="468" y="771"/>
                      </a:cubicBezTo>
                      <a:lnTo>
                        <a:pt x="468" y="771"/>
                      </a:lnTo>
                      <a:cubicBezTo>
                        <a:pt x="487" y="829"/>
                        <a:pt x="486" y="906"/>
                        <a:pt x="409" y="944"/>
                      </a:cubicBezTo>
                      <a:lnTo>
                        <a:pt x="370" y="964"/>
                      </a:lnTo>
                      <a:cubicBezTo>
                        <a:pt x="506" y="1022"/>
                        <a:pt x="681" y="1061"/>
                        <a:pt x="817" y="1061"/>
                      </a:cubicBezTo>
                      <a:cubicBezTo>
                        <a:pt x="1012" y="1061"/>
                        <a:pt x="1245" y="1022"/>
                        <a:pt x="1382" y="925"/>
                      </a:cubicBezTo>
                      <a:cubicBezTo>
                        <a:pt x="1557" y="827"/>
                        <a:pt x="1654" y="672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3" name="Google Shape;4663;p42"/>
                <p:cNvSpPr/>
                <p:nvPr/>
              </p:nvSpPr>
              <p:spPr>
                <a:xfrm>
                  <a:off x="1421300" y="1105150"/>
                  <a:ext cx="877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51" extrusionOk="0">
                      <a:moveTo>
                        <a:pt x="219" y="1"/>
                      </a:moveTo>
                      <a:cubicBezTo>
                        <a:pt x="200" y="1"/>
                        <a:pt x="179" y="6"/>
                        <a:pt x="156" y="17"/>
                      </a:cubicBezTo>
                      <a:lnTo>
                        <a:pt x="0" y="114"/>
                      </a:lnTo>
                      <a:cubicBezTo>
                        <a:pt x="59" y="153"/>
                        <a:pt x="78" y="192"/>
                        <a:pt x="137" y="212"/>
                      </a:cubicBezTo>
                      <a:cubicBezTo>
                        <a:pt x="156" y="231"/>
                        <a:pt x="195" y="231"/>
                        <a:pt x="234" y="251"/>
                      </a:cubicBezTo>
                      <a:lnTo>
                        <a:pt x="273" y="231"/>
                      </a:lnTo>
                      <a:cubicBezTo>
                        <a:pt x="351" y="212"/>
                        <a:pt x="351" y="114"/>
                        <a:pt x="331" y="56"/>
                      </a:cubicBezTo>
                      <a:cubicBezTo>
                        <a:pt x="304" y="29"/>
                        <a:pt x="266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4" name="Google Shape;4664;p42"/>
                <p:cNvSpPr/>
                <p:nvPr/>
              </p:nvSpPr>
              <p:spPr>
                <a:xfrm>
                  <a:off x="1311875" y="11174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37" y="244"/>
                      </a:moveTo>
                      <a:cubicBezTo>
                        <a:pt x="1012" y="244"/>
                        <a:pt x="1148" y="263"/>
                        <a:pt x="1265" y="341"/>
                      </a:cubicBezTo>
                      <a:cubicBezTo>
                        <a:pt x="1362" y="400"/>
                        <a:pt x="1420" y="458"/>
                        <a:pt x="1420" y="536"/>
                      </a:cubicBezTo>
                      <a:cubicBezTo>
                        <a:pt x="1420" y="614"/>
                        <a:pt x="1362" y="672"/>
                        <a:pt x="1265" y="730"/>
                      </a:cubicBezTo>
                      <a:cubicBezTo>
                        <a:pt x="1148" y="808"/>
                        <a:pt x="983" y="847"/>
                        <a:pt x="820" y="847"/>
                      </a:cubicBezTo>
                      <a:cubicBezTo>
                        <a:pt x="657" y="847"/>
                        <a:pt x="496" y="808"/>
                        <a:pt x="389" y="730"/>
                      </a:cubicBezTo>
                      <a:cubicBezTo>
                        <a:pt x="292" y="691"/>
                        <a:pt x="253" y="614"/>
                        <a:pt x="253" y="536"/>
                      </a:cubicBezTo>
                      <a:cubicBezTo>
                        <a:pt x="253" y="458"/>
                        <a:pt x="292" y="419"/>
                        <a:pt x="389" y="341"/>
                      </a:cubicBezTo>
                      <a:cubicBezTo>
                        <a:pt x="525" y="263"/>
                        <a:pt x="681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33"/>
                        <a:pt x="58" y="730"/>
                        <a:pt x="136" y="808"/>
                      </a:cubicBezTo>
                      <a:lnTo>
                        <a:pt x="253" y="730"/>
                      </a:lnTo>
                      <a:cubicBezTo>
                        <a:pt x="262" y="726"/>
                        <a:pt x="274" y="723"/>
                        <a:pt x="286" y="723"/>
                      </a:cubicBezTo>
                      <a:cubicBezTo>
                        <a:pt x="328" y="723"/>
                        <a:pt x="384" y="749"/>
                        <a:pt x="428" y="808"/>
                      </a:cubicBezTo>
                      <a:cubicBezTo>
                        <a:pt x="448" y="847"/>
                        <a:pt x="448" y="925"/>
                        <a:pt x="370" y="983"/>
                      </a:cubicBezTo>
                      <a:lnTo>
                        <a:pt x="350" y="983"/>
                      </a:lnTo>
                      <a:cubicBezTo>
                        <a:pt x="486" y="1061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401" y="147"/>
                      </a:cubicBezTo>
                      <a:cubicBezTo>
                        <a:pt x="1236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5" name="Google Shape;4665;p42"/>
                <p:cNvSpPr/>
                <p:nvPr/>
              </p:nvSpPr>
              <p:spPr>
                <a:xfrm>
                  <a:off x="1314775" y="1135550"/>
                  <a:ext cx="83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22" extrusionOk="0">
                      <a:moveTo>
                        <a:pt x="184" y="0"/>
                      </a:moveTo>
                      <a:cubicBezTo>
                        <a:pt x="167" y="0"/>
                        <a:pt x="152" y="2"/>
                        <a:pt x="137" y="7"/>
                      </a:cubicBezTo>
                      <a:lnTo>
                        <a:pt x="1" y="85"/>
                      </a:lnTo>
                      <a:cubicBezTo>
                        <a:pt x="59" y="143"/>
                        <a:pt x="79" y="182"/>
                        <a:pt x="156" y="202"/>
                      </a:cubicBezTo>
                      <a:cubicBezTo>
                        <a:pt x="176" y="221"/>
                        <a:pt x="215" y="221"/>
                        <a:pt x="234" y="221"/>
                      </a:cubicBezTo>
                      <a:lnTo>
                        <a:pt x="254" y="221"/>
                      </a:lnTo>
                      <a:cubicBezTo>
                        <a:pt x="312" y="202"/>
                        <a:pt x="332" y="124"/>
                        <a:pt x="312" y="66"/>
                      </a:cubicBezTo>
                      <a:cubicBezTo>
                        <a:pt x="283" y="22"/>
                        <a:pt x="23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6" name="Google Shape;4666;p42"/>
                <p:cNvSpPr/>
                <p:nvPr/>
              </p:nvSpPr>
              <p:spPr>
                <a:xfrm>
                  <a:off x="1399425" y="10046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339" y="722"/>
                      </a:moveTo>
                      <a:cubicBezTo>
                        <a:pt x="353" y="732"/>
                        <a:pt x="370" y="742"/>
                        <a:pt x="389" y="749"/>
                      </a:cubicBezTo>
                      <a:cubicBezTo>
                        <a:pt x="409" y="763"/>
                        <a:pt x="430" y="776"/>
                        <a:pt x="453" y="788"/>
                      </a:cubicBezTo>
                      <a:lnTo>
                        <a:pt x="453" y="788"/>
                      </a:lnTo>
                      <a:cubicBezTo>
                        <a:pt x="451" y="781"/>
                        <a:pt x="450" y="775"/>
                        <a:pt x="447" y="769"/>
                      </a:cubicBezTo>
                      <a:cubicBezTo>
                        <a:pt x="434" y="741"/>
                        <a:pt x="390" y="723"/>
                        <a:pt x="339" y="722"/>
                      </a:cubicBezTo>
                      <a:close/>
                      <a:moveTo>
                        <a:pt x="827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32"/>
                        <a:pt x="58" y="730"/>
                        <a:pt x="136" y="827"/>
                      </a:cubicBezTo>
                      <a:lnTo>
                        <a:pt x="272" y="730"/>
                      </a:lnTo>
                      <a:cubicBezTo>
                        <a:pt x="293" y="725"/>
                        <a:pt x="314" y="722"/>
                        <a:pt x="334" y="722"/>
                      </a:cubicBezTo>
                      <a:cubicBezTo>
                        <a:pt x="335" y="722"/>
                        <a:pt x="337" y="722"/>
                        <a:pt x="339" y="722"/>
                      </a:cubicBezTo>
                      <a:lnTo>
                        <a:pt x="339" y="722"/>
                      </a:lnTo>
                      <a:cubicBezTo>
                        <a:pt x="278" y="680"/>
                        <a:pt x="253" y="617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06" y="282"/>
                        <a:pt x="681" y="263"/>
                        <a:pt x="837" y="263"/>
                      </a:cubicBezTo>
                      <a:cubicBezTo>
                        <a:pt x="992" y="263"/>
                        <a:pt x="1148" y="282"/>
                        <a:pt x="1265" y="360"/>
                      </a:cubicBezTo>
                      <a:cubicBezTo>
                        <a:pt x="1362" y="418"/>
                        <a:pt x="1420" y="477"/>
                        <a:pt x="1420" y="555"/>
                      </a:cubicBezTo>
                      <a:cubicBezTo>
                        <a:pt x="1420" y="632"/>
                        <a:pt x="1362" y="671"/>
                        <a:pt x="1265" y="749"/>
                      </a:cubicBezTo>
                      <a:cubicBezTo>
                        <a:pt x="1148" y="827"/>
                        <a:pt x="982" y="866"/>
                        <a:pt x="820" y="866"/>
                      </a:cubicBezTo>
                      <a:cubicBezTo>
                        <a:pt x="686" y="866"/>
                        <a:pt x="555" y="840"/>
                        <a:pt x="453" y="788"/>
                      </a:cubicBezTo>
                      <a:lnTo>
                        <a:pt x="453" y="788"/>
                      </a:lnTo>
                      <a:cubicBezTo>
                        <a:pt x="466" y="843"/>
                        <a:pt x="459" y="909"/>
                        <a:pt x="389" y="944"/>
                      </a:cubicBezTo>
                      <a:lnTo>
                        <a:pt x="350" y="963"/>
                      </a:lnTo>
                      <a:cubicBezTo>
                        <a:pt x="486" y="1041"/>
                        <a:pt x="661" y="1060"/>
                        <a:pt x="837" y="1060"/>
                      </a:cubicBezTo>
                      <a:cubicBezTo>
                        <a:pt x="1031" y="1060"/>
                        <a:pt x="1245" y="1022"/>
                        <a:pt x="1381" y="924"/>
                      </a:cubicBezTo>
                      <a:cubicBezTo>
                        <a:pt x="1556" y="827"/>
                        <a:pt x="1654" y="671"/>
                        <a:pt x="1654" y="535"/>
                      </a:cubicBezTo>
                      <a:cubicBezTo>
                        <a:pt x="1654" y="380"/>
                        <a:pt x="1556" y="243"/>
                        <a:pt x="1381" y="146"/>
                      </a:cubicBezTo>
                      <a:cubicBezTo>
                        <a:pt x="1226" y="49"/>
                        <a:pt x="1026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7" name="Google Shape;4667;p42"/>
                <p:cNvSpPr/>
                <p:nvPr/>
              </p:nvSpPr>
              <p:spPr>
                <a:xfrm>
                  <a:off x="1402825" y="1023175"/>
                  <a:ext cx="8275" cy="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262" extrusionOk="0">
                      <a:moveTo>
                        <a:pt x="194" y="1"/>
                      </a:moveTo>
                      <a:cubicBezTo>
                        <a:pt x="175" y="1"/>
                        <a:pt x="156" y="3"/>
                        <a:pt x="136" y="8"/>
                      </a:cubicBezTo>
                      <a:lnTo>
                        <a:pt x="0" y="105"/>
                      </a:lnTo>
                      <a:cubicBezTo>
                        <a:pt x="39" y="125"/>
                        <a:pt x="97" y="164"/>
                        <a:pt x="136" y="203"/>
                      </a:cubicBezTo>
                      <a:cubicBezTo>
                        <a:pt x="156" y="222"/>
                        <a:pt x="195" y="222"/>
                        <a:pt x="214" y="261"/>
                      </a:cubicBezTo>
                      <a:lnTo>
                        <a:pt x="253" y="222"/>
                      </a:lnTo>
                      <a:cubicBezTo>
                        <a:pt x="311" y="203"/>
                        <a:pt x="331" y="125"/>
                        <a:pt x="311" y="67"/>
                      </a:cubicBezTo>
                      <a:cubicBezTo>
                        <a:pt x="297" y="23"/>
                        <a:pt x="249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8" name="Google Shape;4668;p42"/>
                <p:cNvSpPr/>
                <p:nvPr/>
              </p:nvSpPr>
              <p:spPr>
                <a:xfrm>
                  <a:off x="1310400" y="1025075"/>
                  <a:ext cx="408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81" extrusionOk="0">
                      <a:moveTo>
                        <a:pt x="818" y="263"/>
                      </a:moveTo>
                      <a:cubicBezTo>
                        <a:pt x="974" y="263"/>
                        <a:pt x="1129" y="302"/>
                        <a:pt x="1265" y="380"/>
                      </a:cubicBezTo>
                      <a:cubicBezTo>
                        <a:pt x="1363" y="419"/>
                        <a:pt x="1402" y="496"/>
                        <a:pt x="1402" y="574"/>
                      </a:cubicBezTo>
                      <a:cubicBezTo>
                        <a:pt x="1402" y="633"/>
                        <a:pt x="1343" y="691"/>
                        <a:pt x="1265" y="769"/>
                      </a:cubicBezTo>
                      <a:cubicBezTo>
                        <a:pt x="1139" y="837"/>
                        <a:pt x="974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0"/>
                        <a:pt x="234" y="633"/>
                        <a:pt x="234" y="574"/>
                      </a:cubicBezTo>
                      <a:cubicBezTo>
                        <a:pt x="234" y="496"/>
                        <a:pt x="293" y="419"/>
                        <a:pt x="390" y="380"/>
                      </a:cubicBezTo>
                      <a:cubicBezTo>
                        <a:pt x="507" y="302"/>
                        <a:pt x="682" y="263"/>
                        <a:pt x="818" y="26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4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93" y="730"/>
                        <a:pt x="351" y="749"/>
                        <a:pt x="390" y="808"/>
                      </a:cubicBezTo>
                      <a:cubicBezTo>
                        <a:pt x="409" y="866"/>
                        <a:pt x="409" y="924"/>
                        <a:pt x="331" y="983"/>
                      </a:cubicBezTo>
                      <a:cubicBezTo>
                        <a:pt x="487" y="1061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35" y="691"/>
                        <a:pt x="1635" y="535"/>
                      </a:cubicBezTo>
                      <a:cubicBezTo>
                        <a:pt x="1635" y="399"/>
                        <a:pt x="1538" y="24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9" name="Google Shape;4669;p42"/>
                <p:cNvSpPr/>
                <p:nvPr/>
              </p:nvSpPr>
              <p:spPr>
                <a:xfrm>
                  <a:off x="1312850" y="1043875"/>
                  <a:ext cx="780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31" extrusionOk="0">
                      <a:moveTo>
                        <a:pt x="180" y="1"/>
                      </a:moveTo>
                      <a:cubicBezTo>
                        <a:pt x="161" y="1"/>
                        <a:pt x="140" y="5"/>
                        <a:pt x="117" y="17"/>
                      </a:cubicBezTo>
                      <a:lnTo>
                        <a:pt x="0" y="75"/>
                      </a:lnTo>
                      <a:cubicBezTo>
                        <a:pt x="39" y="134"/>
                        <a:pt x="78" y="172"/>
                        <a:pt x="156" y="211"/>
                      </a:cubicBezTo>
                      <a:cubicBezTo>
                        <a:pt x="195" y="231"/>
                        <a:pt x="214" y="231"/>
                        <a:pt x="233" y="231"/>
                      </a:cubicBezTo>
                      <a:cubicBezTo>
                        <a:pt x="292" y="211"/>
                        <a:pt x="311" y="134"/>
                        <a:pt x="292" y="56"/>
                      </a:cubicBezTo>
                      <a:cubicBezTo>
                        <a:pt x="264" y="28"/>
                        <a:pt x="227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0" name="Google Shape;4670;p42"/>
                <p:cNvSpPr/>
                <p:nvPr/>
              </p:nvSpPr>
              <p:spPr>
                <a:xfrm>
                  <a:off x="1228200" y="979825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352" y="705"/>
                      </a:moveTo>
                      <a:cubicBezTo>
                        <a:pt x="364" y="714"/>
                        <a:pt x="376" y="722"/>
                        <a:pt x="390" y="731"/>
                      </a:cubicBezTo>
                      <a:cubicBezTo>
                        <a:pt x="400" y="737"/>
                        <a:pt x="411" y="743"/>
                        <a:pt x="422" y="749"/>
                      </a:cubicBezTo>
                      <a:lnTo>
                        <a:pt x="422" y="749"/>
                      </a:lnTo>
                      <a:cubicBezTo>
                        <a:pt x="408" y="720"/>
                        <a:pt x="382" y="706"/>
                        <a:pt x="352" y="705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50"/>
                        <a:pt x="254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40" y="731"/>
                        <a:pt x="118" y="828"/>
                      </a:cubicBezTo>
                      <a:lnTo>
                        <a:pt x="254" y="731"/>
                      </a:lnTo>
                      <a:cubicBezTo>
                        <a:pt x="286" y="714"/>
                        <a:pt x="318" y="705"/>
                        <a:pt x="346" y="705"/>
                      </a:cubicBezTo>
                      <a:cubicBezTo>
                        <a:pt x="348" y="705"/>
                        <a:pt x="350" y="705"/>
                        <a:pt x="352" y="705"/>
                      </a:cubicBezTo>
                      <a:lnTo>
                        <a:pt x="352" y="705"/>
                      </a:lnTo>
                      <a:cubicBezTo>
                        <a:pt x="278" y="651"/>
                        <a:pt x="234" y="586"/>
                        <a:pt x="234" y="536"/>
                      </a:cubicBezTo>
                      <a:cubicBezTo>
                        <a:pt x="234" y="458"/>
                        <a:pt x="293" y="380"/>
                        <a:pt x="390" y="341"/>
                      </a:cubicBezTo>
                      <a:cubicBezTo>
                        <a:pt x="507" y="264"/>
                        <a:pt x="682" y="244"/>
                        <a:pt x="818" y="244"/>
                      </a:cubicBezTo>
                      <a:cubicBezTo>
                        <a:pt x="974" y="244"/>
                        <a:pt x="1149" y="264"/>
                        <a:pt x="1265" y="341"/>
                      </a:cubicBezTo>
                      <a:cubicBezTo>
                        <a:pt x="1363" y="380"/>
                        <a:pt x="1402" y="458"/>
                        <a:pt x="1402" y="536"/>
                      </a:cubicBezTo>
                      <a:cubicBezTo>
                        <a:pt x="1402" y="594"/>
                        <a:pt x="1363" y="653"/>
                        <a:pt x="1265" y="731"/>
                      </a:cubicBezTo>
                      <a:cubicBezTo>
                        <a:pt x="1139" y="799"/>
                        <a:pt x="974" y="833"/>
                        <a:pt x="813" y="833"/>
                      </a:cubicBezTo>
                      <a:cubicBezTo>
                        <a:pt x="668" y="833"/>
                        <a:pt x="526" y="805"/>
                        <a:pt x="422" y="749"/>
                      </a:cubicBezTo>
                      <a:lnTo>
                        <a:pt x="422" y="749"/>
                      </a:lnTo>
                      <a:cubicBezTo>
                        <a:pt x="425" y="755"/>
                        <a:pt x="427" y="762"/>
                        <a:pt x="429" y="769"/>
                      </a:cubicBezTo>
                      <a:cubicBezTo>
                        <a:pt x="448" y="828"/>
                        <a:pt x="448" y="886"/>
                        <a:pt x="390" y="945"/>
                      </a:cubicBezTo>
                      <a:lnTo>
                        <a:pt x="332" y="964"/>
                      </a:lnTo>
                      <a:cubicBezTo>
                        <a:pt x="487" y="104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8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50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1" name="Google Shape;4671;p42"/>
                <p:cNvSpPr/>
                <p:nvPr/>
              </p:nvSpPr>
              <p:spPr>
                <a:xfrm>
                  <a:off x="1231625" y="997675"/>
                  <a:ext cx="877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51" extrusionOk="0">
                      <a:moveTo>
                        <a:pt x="219" y="0"/>
                      </a:moveTo>
                      <a:cubicBezTo>
                        <a:pt x="200" y="0"/>
                        <a:pt x="178" y="5"/>
                        <a:pt x="156" y="17"/>
                      </a:cubicBezTo>
                      <a:lnTo>
                        <a:pt x="0" y="114"/>
                      </a:lnTo>
                      <a:cubicBezTo>
                        <a:pt x="39" y="133"/>
                        <a:pt x="78" y="172"/>
                        <a:pt x="136" y="211"/>
                      </a:cubicBezTo>
                      <a:cubicBezTo>
                        <a:pt x="156" y="231"/>
                        <a:pt x="175" y="231"/>
                        <a:pt x="234" y="250"/>
                      </a:cubicBezTo>
                      <a:lnTo>
                        <a:pt x="272" y="231"/>
                      </a:lnTo>
                      <a:cubicBezTo>
                        <a:pt x="331" y="211"/>
                        <a:pt x="350" y="133"/>
                        <a:pt x="331" y="55"/>
                      </a:cubicBezTo>
                      <a:cubicBezTo>
                        <a:pt x="303" y="28"/>
                        <a:pt x="266" y="0"/>
                        <a:pt x="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2" name="Google Shape;4672;p42"/>
                <p:cNvSpPr/>
                <p:nvPr/>
              </p:nvSpPr>
              <p:spPr>
                <a:xfrm>
                  <a:off x="1116825" y="101290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350" y="711"/>
                      </a:moveTo>
                      <a:lnTo>
                        <a:pt x="350" y="711"/>
                      </a:lnTo>
                      <a:cubicBezTo>
                        <a:pt x="362" y="718"/>
                        <a:pt x="376" y="725"/>
                        <a:pt x="390" y="730"/>
                      </a:cubicBezTo>
                      <a:cubicBezTo>
                        <a:pt x="402" y="739"/>
                        <a:pt x="414" y="747"/>
                        <a:pt x="427" y="755"/>
                      </a:cubicBezTo>
                      <a:lnTo>
                        <a:pt x="427" y="755"/>
                      </a:lnTo>
                      <a:cubicBezTo>
                        <a:pt x="406" y="727"/>
                        <a:pt x="380" y="713"/>
                        <a:pt x="350" y="711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lnTo>
                        <a:pt x="273" y="730"/>
                      </a:lnTo>
                      <a:cubicBezTo>
                        <a:pt x="299" y="718"/>
                        <a:pt x="323" y="711"/>
                        <a:pt x="344" y="711"/>
                      </a:cubicBezTo>
                      <a:cubicBezTo>
                        <a:pt x="346" y="711"/>
                        <a:pt x="348" y="711"/>
                        <a:pt x="350" y="711"/>
                      </a:cubicBezTo>
                      <a:lnTo>
                        <a:pt x="350" y="711"/>
                      </a:lnTo>
                      <a:cubicBezTo>
                        <a:pt x="277" y="669"/>
                        <a:pt x="234" y="602"/>
                        <a:pt x="234" y="536"/>
                      </a:cubicBezTo>
                      <a:cubicBezTo>
                        <a:pt x="234" y="478"/>
                        <a:pt x="293" y="400"/>
                        <a:pt x="390" y="341"/>
                      </a:cubicBezTo>
                      <a:cubicBezTo>
                        <a:pt x="507" y="283"/>
                        <a:pt x="682" y="244"/>
                        <a:pt x="837" y="244"/>
                      </a:cubicBezTo>
                      <a:cubicBezTo>
                        <a:pt x="993" y="244"/>
                        <a:pt x="1149" y="264"/>
                        <a:pt x="1265" y="341"/>
                      </a:cubicBezTo>
                      <a:cubicBezTo>
                        <a:pt x="1363" y="400"/>
                        <a:pt x="1421" y="478"/>
                        <a:pt x="1421" y="536"/>
                      </a:cubicBezTo>
                      <a:cubicBezTo>
                        <a:pt x="1421" y="614"/>
                        <a:pt x="1363" y="672"/>
                        <a:pt x="1265" y="730"/>
                      </a:cubicBezTo>
                      <a:cubicBezTo>
                        <a:pt x="1149" y="808"/>
                        <a:pt x="983" y="847"/>
                        <a:pt x="820" y="847"/>
                      </a:cubicBezTo>
                      <a:cubicBezTo>
                        <a:pt x="675" y="847"/>
                        <a:pt x="532" y="816"/>
                        <a:pt x="427" y="755"/>
                      </a:cubicBezTo>
                      <a:lnTo>
                        <a:pt x="427" y="755"/>
                      </a:lnTo>
                      <a:cubicBezTo>
                        <a:pt x="435" y="765"/>
                        <a:pt x="442" y="776"/>
                        <a:pt x="448" y="789"/>
                      </a:cubicBezTo>
                      <a:cubicBezTo>
                        <a:pt x="468" y="828"/>
                        <a:pt x="468" y="906"/>
                        <a:pt x="390" y="964"/>
                      </a:cubicBezTo>
                      <a:lnTo>
                        <a:pt x="331" y="983"/>
                      </a:lnTo>
                      <a:cubicBezTo>
                        <a:pt x="487" y="1061"/>
                        <a:pt x="662" y="1081"/>
                        <a:pt x="818" y="1081"/>
                      </a:cubicBezTo>
                      <a:cubicBezTo>
                        <a:pt x="1012" y="1081"/>
                        <a:pt x="124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3" name="Google Shape;4673;p42"/>
                <p:cNvSpPr/>
                <p:nvPr/>
              </p:nvSpPr>
              <p:spPr>
                <a:xfrm>
                  <a:off x="1119750" y="1030975"/>
                  <a:ext cx="87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1" extrusionOk="0">
                      <a:moveTo>
                        <a:pt x="211" y="0"/>
                      </a:moveTo>
                      <a:cubicBezTo>
                        <a:pt x="194" y="0"/>
                        <a:pt x="176" y="3"/>
                        <a:pt x="156" y="7"/>
                      </a:cubicBezTo>
                      <a:lnTo>
                        <a:pt x="0" y="105"/>
                      </a:lnTo>
                      <a:cubicBezTo>
                        <a:pt x="59" y="144"/>
                        <a:pt x="98" y="183"/>
                        <a:pt x="156" y="202"/>
                      </a:cubicBezTo>
                      <a:cubicBezTo>
                        <a:pt x="176" y="241"/>
                        <a:pt x="195" y="241"/>
                        <a:pt x="234" y="260"/>
                      </a:cubicBezTo>
                      <a:lnTo>
                        <a:pt x="273" y="241"/>
                      </a:lnTo>
                      <a:cubicBezTo>
                        <a:pt x="331" y="202"/>
                        <a:pt x="351" y="144"/>
                        <a:pt x="331" y="66"/>
                      </a:cubicBezTo>
                      <a:cubicBezTo>
                        <a:pt x="302" y="22"/>
                        <a:pt x="262" y="0"/>
                        <a:pt x="2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4" name="Google Shape;4674;p42"/>
                <p:cNvSpPr/>
                <p:nvPr/>
              </p:nvSpPr>
              <p:spPr>
                <a:xfrm>
                  <a:off x="357600" y="624550"/>
                  <a:ext cx="192150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592" extrusionOk="0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7432" y="4591"/>
                      </a:lnTo>
                      <a:lnTo>
                        <a:pt x="7685" y="44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5" name="Google Shape;4675;p42"/>
                <p:cNvSpPr/>
                <p:nvPr/>
              </p:nvSpPr>
              <p:spPr>
                <a:xfrm>
                  <a:off x="542900" y="735925"/>
                  <a:ext cx="42825" cy="2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12" extrusionOk="0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1518" y="1012"/>
                      </a:lnTo>
                      <a:lnTo>
                        <a:pt x="1577" y="1012"/>
                      </a:lnTo>
                      <a:cubicBezTo>
                        <a:pt x="1635" y="1012"/>
                        <a:pt x="1654" y="992"/>
                        <a:pt x="1674" y="973"/>
                      </a:cubicBezTo>
                      <a:cubicBezTo>
                        <a:pt x="1713" y="915"/>
                        <a:pt x="1713" y="856"/>
                        <a:pt x="1635" y="798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6" name="Google Shape;4676;p42"/>
                <p:cNvSpPr/>
                <p:nvPr/>
              </p:nvSpPr>
              <p:spPr>
                <a:xfrm>
                  <a:off x="1006425" y="752950"/>
                  <a:ext cx="5375" cy="19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7666" extrusionOk="0">
                      <a:moveTo>
                        <a:pt x="214" y="0"/>
                      </a:moveTo>
                      <a:lnTo>
                        <a:pt x="156" y="20"/>
                      </a:lnTo>
                      <a:cubicBezTo>
                        <a:pt x="137" y="20"/>
                        <a:pt x="117" y="39"/>
                        <a:pt x="117" y="39"/>
                      </a:cubicBezTo>
                      <a:lnTo>
                        <a:pt x="0" y="39"/>
                      </a:lnTo>
                      <a:lnTo>
                        <a:pt x="0" y="7646"/>
                      </a:lnTo>
                      <a:lnTo>
                        <a:pt x="214" y="7665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7" name="Google Shape;4677;p42"/>
                <p:cNvSpPr/>
                <p:nvPr/>
              </p:nvSpPr>
              <p:spPr>
                <a:xfrm>
                  <a:off x="1005450" y="944575"/>
                  <a:ext cx="63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57" extrusionOk="0">
                      <a:moveTo>
                        <a:pt x="0" y="0"/>
                      </a:moveTo>
                      <a:lnTo>
                        <a:pt x="0" y="39"/>
                      </a:lnTo>
                      <a:cubicBezTo>
                        <a:pt x="0" y="117"/>
                        <a:pt x="59" y="156"/>
                        <a:pt x="137" y="156"/>
                      </a:cubicBezTo>
                      <a:cubicBezTo>
                        <a:pt x="195" y="156"/>
                        <a:pt x="253" y="117"/>
                        <a:pt x="253" y="3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8" name="Google Shape;4678;p42"/>
                <p:cNvSpPr/>
                <p:nvPr/>
              </p:nvSpPr>
              <p:spPr>
                <a:xfrm>
                  <a:off x="1005450" y="748075"/>
                  <a:ext cx="63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235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234"/>
                      </a:lnTo>
                      <a:lnTo>
                        <a:pt x="195" y="234"/>
                      </a:lnTo>
                      <a:lnTo>
                        <a:pt x="253" y="215"/>
                      </a:lnTo>
                      <a:lnTo>
                        <a:pt x="253" y="117"/>
                      </a:lnTo>
                      <a:cubicBezTo>
                        <a:pt x="253" y="40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9" name="Google Shape;4679;p42"/>
                <p:cNvSpPr/>
                <p:nvPr/>
              </p:nvSpPr>
              <p:spPr>
                <a:xfrm>
                  <a:off x="1033650" y="880375"/>
                  <a:ext cx="41375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1" extrusionOk="0">
                      <a:moveTo>
                        <a:pt x="857" y="234"/>
                      </a:moveTo>
                      <a:cubicBezTo>
                        <a:pt x="1013" y="234"/>
                        <a:pt x="1168" y="253"/>
                        <a:pt x="1285" y="331"/>
                      </a:cubicBezTo>
                      <a:cubicBezTo>
                        <a:pt x="1363" y="390"/>
                        <a:pt x="1441" y="467"/>
                        <a:pt x="1441" y="526"/>
                      </a:cubicBezTo>
                      <a:cubicBezTo>
                        <a:pt x="1441" y="584"/>
                        <a:pt x="1382" y="642"/>
                        <a:pt x="1285" y="720"/>
                      </a:cubicBezTo>
                      <a:cubicBezTo>
                        <a:pt x="1168" y="788"/>
                        <a:pt x="1003" y="822"/>
                        <a:pt x="840" y="822"/>
                      </a:cubicBezTo>
                      <a:cubicBezTo>
                        <a:pt x="677" y="822"/>
                        <a:pt x="516" y="788"/>
                        <a:pt x="409" y="720"/>
                      </a:cubicBezTo>
                      <a:cubicBezTo>
                        <a:pt x="312" y="662"/>
                        <a:pt x="273" y="584"/>
                        <a:pt x="273" y="526"/>
                      </a:cubicBezTo>
                      <a:cubicBezTo>
                        <a:pt x="273" y="448"/>
                        <a:pt x="312" y="390"/>
                        <a:pt x="409" y="331"/>
                      </a:cubicBezTo>
                      <a:cubicBezTo>
                        <a:pt x="526" y="253"/>
                        <a:pt x="701" y="234"/>
                        <a:pt x="857" y="234"/>
                      </a:cubicBezTo>
                      <a:close/>
                      <a:moveTo>
                        <a:pt x="701" y="0"/>
                      </a:moveTo>
                      <a:cubicBezTo>
                        <a:pt x="526" y="39"/>
                        <a:pt x="390" y="59"/>
                        <a:pt x="273" y="137"/>
                      </a:cubicBezTo>
                      <a:cubicBezTo>
                        <a:pt x="98" y="234"/>
                        <a:pt x="1" y="370"/>
                        <a:pt x="1" y="526"/>
                      </a:cubicBezTo>
                      <a:cubicBezTo>
                        <a:pt x="1" y="662"/>
                        <a:pt x="98" y="818"/>
                        <a:pt x="273" y="89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3" y="1051"/>
                        <a:pt x="1246" y="993"/>
                        <a:pt x="1382" y="895"/>
                      </a:cubicBezTo>
                      <a:cubicBezTo>
                        <a:pt x="1557" y="798"/>
                        <a:pt x="1655" y="662"/>
                        <a:pt x="1655" y="526"/>
                      </a:cubicBezTo>
                      <a:cubicBezTo>
                        <a:pt x="1655" y="370"/>
                        <a:pt x="1557" y="214"/>
                        <a:pt x="1382" y="137"/>
                      </a:cubicBezTo>
                      <a:cubicBezTo>
                        <a:pt x="1265" y="59"/>
                        <a:pt x="1090" y="0"/>
                        <a:pt x="954" y="0"/>
                      </a:cubicBezTo>
                      <a:lnTo>
                        <a:pt x="954" y="59"/>
                      </a:lnTo>
                      <a:cubicBezTo>
                        <a:pt x="954" y="137"/>
                        <a:pt x="896" y="176"/>
                        <a:pt x="818" y="176"/>
                      </a:cubicBezTo>
                      <a:cubicBezTo>
                        <a:pt x="760" y="176"/>
                        <a:pt x="701" y="137"/>
                        <a:pt x="701" y="5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0" name="Google Shape;4680;p42"/>
                <p:cNvSpPr/>
                <p:nvPr/>
              </p:nvSpPr>
              <p:spPr>
                <a:xfrm>
                  <a:off x="1051175" y="726675"/>
                  <a:ext cx="63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149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6148"/>
                      </a:lnTo>
                      <a:lnTo>
                        <a:pt x="253" y="614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1" name="Google Shape;4681;p42"/>
                <p:cNvSpPr/>
                <p:nvPr/>
              </p:nvSpPr>
              <p:spPr>
                <a:xfrm>
                  <a:off x="1051175" y="721825"/>
                  <a:ext cx="63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51" extrusionOk="0">
                      <a:moveTo>
                        <a:pt x="117" y="0"/>
                      </a:moveTo>
                      <a:cubicBezTo>
                        <a:pt x="59" y="0"/>
                        <a:pt x="0" y="58"/>
                        <a:pt x="0" y="117"/>
                      </a:cubicBezTo>
                      <a:lnTo>
                        <a:pt x="0" y="350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58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2" name="Google Shape;4682;p42"/>
                <p:cNvSpPr/>
                <p:nvPr/>
              </p:nvSpPr>
              <p:spPr>
                <a:xfrm>
                  <a:off x="1051175" y="880375"/>
                  <a:ext cx="6350" cy="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76" extrusionOk="0">
                      <a:moveTo>
                        <a:pt x="0" y="0"/>
                      </a:moveTo>
                      <a:lnTo>
                        <a:pt x="0" y="59"/>
                      </a:lnTo>
                      <a:cubicBezTo>
                        <a:pt x="0" y="137"/>
                        <a:pt x="59" y="176"/>
                        <a:pt x="117" y="176"/>
                      </a:cubicBezTo>
                      <a:cubicBezTo>
                        <a:pt x="195" y="176"/>
                        <a:pt x="253" y="137"/>
                        <a:pt x="253" y="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3" name="Google Shape;4683;p42"/>
                <p:cNvSpPr/>
                <p:nvPr/>
              </p:nvSpPr>
              <p:spPr>
                <a:xfrm>
                  <a:off x="1079875" y="821025"/>
                  <a:ext cx="41350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3" extrusionOk="0">
                      <a:moveTo>
                        <a:pt x="817" y="215"/>
                      </a:moveTo>
                      <a:cubicBezTo>
                        <a:pt x="992" y="215"/>
                        <a:pt x="1128" y="234"/>
                        <a:pt x="1265" y="312"/>
                      </a:cubicBezTo>
                      <a:cubicBezTo>
                        <a:pt x="1362" y="390"/>
                        <a:pt x="1401" y="468"/>
                        <a:pt x="1401" y="507"/>
                      </a:cubicBezTo>
                      <a:cubicBezTo>
                        <a:pt x="1401" y="585"/>
                        <a:pt x="1362" y="623"/>
                        <a:pt x="1265" y="701"/>
                      </a:cubicBezTo>
                      <a:cubicBezTo>
                        <a:pt x="1138" y="769"/>
                        <a:pt x="973" y="803"/>
                        <a:pt x="812" y="803"/>
                      </a:cubicBezTo>
                      <a:cubicBezTo>
                        <a:pt x="652" y="803"/>
                        <a:pt x="496" y="769"/>
                        <a:pt x="389" y="701"/>
                      </a:cubicBezTo>
                      <a:cubicBezTo>
                        <a:pt x="292" y="643"/>
                        <a:pt x="234" y="585"/>
                        <a:pt x="234" y="507"/>
                      </a:cubicBezTo>
                      <a:cubicBezTo>
                        <a:pt x="234" y="429"/>
                        <a:pt x="292" y="390"/>
                        <a:pt x="389" y="312"/>
                      </a:cubicBezTo>
                      <a:cubicBezTo>
                        <a:pt x="506" y="234"/>
                        <a:pt x="681" y="215"/>
                        <a:pt x="817" y="215"/>
                      </a:cubicBezTo>
                      <a:close/>
                      <a:moveTo>
                        <a:pt x="700" y="1"/>
                      </a:moveTo>
                      <a:cubicBezTo>
                        <a:pt x="525" y="20"/>
                        <a:pt x="389" y="40"/>
                        <a:pt x="272" y="118"/>
                      </a:cubicBezTo>
                      <a:cubicBezTo>
                        <a:pt x="97" y="215"/>
                        <a:pt x="0" y="371"/>
                        <a:pt x="0" y="507"/>
                      </a:cubicBezTo>
                      <a:cubicBezTo>
                        <a:pt x="0" y="643"/>
                        <a:pt x="97" y="799"/>
                        <a:pt x="272" y="896"/>
                      </a:cubicBezTo>
                      <a:cubicBezTo>
                        <a:pt x="428" y="993"/>
                        <a:pt x="623" y="1032"/>
                        <a:pt x="817" y="1032"/>
                      </a:cubicBezTo>
                      <a:cubicBezTo>
                        <a:pt x="1012" y="1032"/>
                        <a:pt x="1245" y="993"/>
                        <a:pt x="1381" y="896"/>
                      </a:cubicBezTo>
                      <a:cubicBezTo>
                        <a:pt x="1556" y="799"/>
                        <a:pt x="1654" y="643"/>
                        <a:pt x="1654" y="507"/>
                      </a:cubicBezTo>
                      <a:cubicBezTo>
                        <a:pt x="1654" y="371"/>
                        <a:pt x="1556" y="215"/>
                        <a:pt x="1381" y="118"/>
                      </a:cubicBezTo>
                      <a:cubicBezTo>
                        <a:pt x="1265" y="40"/>
                        <a:pt x="1090" y="1"/>
                        <a:pt x="953" y="1"/>
                      </a:cubicBezTo>
                      <a:lnTo>
                        <a:pt x="953" y="40"/>
                      </a:lnTo>
                      <a:cubicBezTo>
                        <a:pt x="953" y="118"/>
                        <a:pt x="876" y="176"/>
                        <a:pt x="817" y="176"/>
                      </a:cubicBezTo>
                      <a:cubicBezTo>
                        <a:pt x="759" y="176"/>
                        <a:pt x="700" y="118"/>
                        <a:pt x="700" y="40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4" name="Google Shape;4684;p42"/>
                <p:cNvSpPr/>
                <p:nvPr/>
              </p:nvSpPr>
              <p:spPr>
                <a:xfrm>
                  <a:off x="1097375" y="699925"/>
                  <a:ext cx="6350" cy="1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4845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4825"/>
                      </a:lnTo>
                      <a:cubicBezTo>
                        <a:pt x="78" y="4825"/>
                        <a:pt x="156" y="4825"/>
                        <a:pt x="253" y="4845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5" name="Google Shape;4685;p42"/>
                <p:cNvSpPr/>
                <p:nvPr/>
              </p:nvSpPr>
              <p:spPr>
                <a:xfrm>
                  <a:off x="1097375" y="695550"/>
                  <a:ext cx="63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51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6" name="Google Shape;4686;p42"/>
                <p:cNvSpPr/>
                <p:nvPr/>
              </p:nvSpPr>
              <p:spPr>
                <a:xfrm>
                  <a:off x="1097375" y="820675"/>
                  <a:ext cx="635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91" extrusionOk="0">
                      <a:moveTo>
                        <a:pt x="120" y="0"/>
                      </a:moveTo>
                      <a:cubicBezTo>
                        <a:pt x="78" y="0"/>
                        <a:pt x="39" y="5"/>
                        <a:pt x="0" y="15"/>
                      </a:cubicBezTo>
                      <a:lnTo>
                        <a:pt x="0" y="54"/>
                      </a:lnTo>
                      <a:cubicBezTo>
                        <a:pt x="0" y="132"/>
                        <a:pt x="59" y="190"/>
                        <a:pt x="117" y="190"/>
                      </a:cubicBezTo>
                      <a:cubicBezTo>
                        <a:pt x="195" y="190"/>
                        <a:pt x="253" y="132"/>
                        <a:pt x="253" y="54"/>
                      </a:cubicBezTo>
                      <a:lnTo>
                        <a:pt x="253" y="15"/>
                      </a:lnTo>
                      <a:cubicBezTo>
                        <a:pt x="205" y="5"/>
                        <a:pt x="161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7" name="Google Shape;4687;p42"/>
                <p:cNvSpPr/>
                <p:nvPr/>
              </p:nvSpPr>
              <p:spPr>
                <a:xfrm>
                  <a:off x="1125575" y="757325"/>
                  <a:ext cx="41375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2" extrusionOk="0">
                      <a:moveTo>
                        <a:pt x="818" y="214"/>
                      </a:moveTo>
                      <a:cubicBezTo>
                        <a:pt x="993" y="214"/>
                        <a:pt x="1129" y="234"/>
                        <a:pt x="1246" y="312"/>
                      </a:cubicBezTo>
                      <a:cubicBezTo>
                        <a:pt x="1363" y="389"/>
                        <a:pt x="1402" y="448"/>
                        <a:pt x="1402" y="506"/>
                      </a:cubicBezTo>
                      <a:cubicBezTo>
                        <a:pt x="1402" y="584"/>
                        <a:pt x="1363" y="623"/>
                        <a:pt x="1265" y="701"/>
                      </a:cubicBezTo>
                      <a:cubicBezTo>
                        <a:pt x="1139" y="769"/>
                        <a:pt x="974" y="803"/>
                        <a:pt x="813" y="803"/>
                      </a:cubicBezTo>
                      <a:cubicBezTo>
                        <a:pt x="653" y="803"/>
                        <a:pt x="497" y="769"/>
                        <a:pt x="390" y="701"/>
                      </a:cubicBezTo>
                      <a:cubicBezTo>
                        <a:pt x="293" y="642"/>
                        <a:pt x="234" y="584"/>
                        <a:pt x="234" y="506"/>
                      </a:cubicBezTo>
                      <a:cubicBezTo>
                        <a:pt x="234" y="428"/>
                        <a:pt x="293" y="389"/>
                        <a:pt x="390" y="312"/>
                      </a:cubicBezTo>
                      <a:cubicBezTo>
                        <a:pt x="507" y="234"/>
                        <a:pt x="682" y="214"/>
                        <a:pt x="818" y="214"/>
                      </a:cubicBezTo>
                      <a:close/>
                      <a:moveTo>
                        <a:pt x="701" y="0"/>
                      </a:moveTo>
                      <a:cubicBezTo>
                        <a:pt x="526" y="20"/>
                        <a:pt x="390" y="39"/>
                        <a:pt x="254" y="117"/>
                      </a:cubicBezTo>
                      <a:cubicBezTo>
                        <a:pt x="98" y="214"/>
                        <a:pt x="1" y="351"/>
                        <a:pt x="1" y="506"/>
                      </a:cubicBezTo>
                      <a:cubicBezTo>
                        <a:pt x="1" y="642"/>
                        <a:pt x="98" y="798"/>
                        <a:pt x="254" y="895"/>
                      </a:cubicBezTo>
                      <a:cubicBezTo>
                        <a:pt x="429" y="993"/>
                        <a:pt x="623" y="1031"/>
                        <a:pt x="818" y="1031"/>
                      </a:cubicBezTo>
                      <a:cubicBezTo>
                        <a:pt x="1013" y="1031"/>
                        <a:pt x="1227" y="993"/>
                        <a:pt x="1382" y="895"/>
                      </a:cubicBezTo>
                      <a:cubicBezTo>
                        <a:pt x="1557" y="798"/>
                        <a:pt x="1655" y="642"/>
                        <a:pt x="1655" y="506"/>
                      </a:cubicBezTo>
                      <a:cubicBezTo>
                        <a:pt x="1655" y="351"/>
                        <a:pt x="1557" y="214"/>
                        <a:pt x="1382" y="117"/>
                      </a:cubicBezTo>
                      <a:cubicBezTo>
                        <a:pt x="1246" y="39"/>
                        <a:pt x="1090" y="0"/>
                        <a:pt x="935" y="0"/>
                      </a:cubicBezTo>
                      <a:lnTo>
                        <a:pt x="935" y="39"/>
                      </a:lnTo>
                      <a:cubicBezTo>
                        <a:pt x="935" y="117"/>
                        <a:pt x="896" y="156"/>
                        <a:pt x="818" y="156"/>
                      </a:cubicBezTo>
                      <a:cubicBezTo>
                        <a:pt x="740" y="156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8" name="Google Shape;4688;p42"/>
                <p:cNvSpPr/>
                <p:nvPr/>
              </p:nvSpPr>
              <p:spPr>
                <a:xfrm>
                  <a:off x="1143100" y="673675"/>
                  <a:ext cx="5850" cy="8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347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0" y="3346"/>
                      </a:lnTo>
                      <a:cubicBezTo>
                        <a:pt x="39" y="3327"/>
                        <a:pt x="83" y="3317"/>
                        <a:pt x="124" y="3317"/>
                      </a:cubicBezTo>
                      <a:cubicBezTo>
                        <a:pt x="166" y="3317"/>
                        <a:pt x="205" y="3327"/>
                        <a:pt x="234" y="3346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9" name="Google Shape;4689;p42"/>
                <p:cNvSpPr/>
                <p:nvPr/>
              </p:nvSpPr>
              <p:spPr>
                <a:xfrm>
                  <a:off x="1143100" y="668800"/>
                  <a:ext cx="58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51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234" y="195"/>
                      </a:lnTo>
                      <a:lnTo>
                        <a:pt x="234" y="13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0" name="Google Shape;4690;p42"/>
                <p:cNvSpPr/>
                <p:nvPr/>
              </p:nvSpPr>
              <p:spPr>
                <a:xfrm>
                  <a:off x="1143100" y="756600"/>
                  <a:ext cx="5850" cy="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185" extrusionOk="0">
                      <a:moveTo>
                        <a:pt x="124" y="0"/>
                      </a:moveTo>
                      <a:cubicBezTo>
                        <a:pt x="83" y="0"/>
                        <a:pt x="39" y="10"/>
                        <a:pt x="0" y="29"/>
                      </a:cubicBezTo>
                      <a:lnTo>
                        <a:pt x="0" y="68"/>
                      </a:lnTo>
                      <a:cubicBezTo>
                        <a:pt x="0" y="146"/>
                        <a:pt x="39" y="185"/>
                        <a:pt x="117" y="185"/>
                      </a:cubicBezTo>
                      <a:cubicBezTo>
                        <a:pt x="195" y="185"/>
                        <a:pt x="234" y="146"/>
                        <a:pt x="234" y="68"/>
                      </a:cubicBezTo>
                      <a:lnTo>
                        <a:pt x="234" y="29"/>
                      </a:lnTo>
                      <a:cubicBezTo>
                        <a:pt x="205" y="10"/>
                        <a:pt x="166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91" name="Google Shape;4691;p42"/>
            <p:cNvGrpSpPr/>
            <p:nvPr/>
          </p:nvGrpSpPr>
          <p:grpSpPr>
            <a:xfrm>
              <a:off x="1674271" y="537211"/>
              <a:ext cx="631301" cy="1116564"/>
              <a:chOff x="-2847804" y="767936"/>
              <a:chExt cx="631301" cy="1116564"/>
            </a:xfrm>
          </p:grpSpPr>
          <p:sp>
            <p:nvSpPr>
              <p:cNvPr id="4692" name="Google Shape;4692;p42"/>
              <p:cNvSpPr/>
              <p:nvPr/>
            </p:nvSpPr>
            <p:spPr>
              <a:xfrm>
                <a:off x="-2767823" y="1374652"/>
                <a:ext cx="40464" cy="438529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468" extrusionOk="0">
                    <a:moveTo>
                      <a:pt x="0" y="0"/>
                    </a:moveTo>
                    <a:lnTo>
                      <a:pt x="0" y="3391"/>
                    </a:lnTo>
                    <a:cubicBezTo>
                      <a:pt x="0" y="3414"/>
                      <a:pt x="24" y="3426"/>
                      <a:pt x="47" y="3450"/>
                    </a:cubicBezTo>
                    <a:cubicBezTo>
                      <a:pt x="77" y="3461"/>
                      <a:pt x="118" y="3467"/>
                      <a:pt x="160" y="3467"/>
                    </a:cubicBezTo>
                    <a:cubicBezTo>
                      <a:pt x="201" y="3467"/>
                      <a:pt x="242" y="3461"/>
                      <a:pt x="272" y="3450"/>
                    </a:cubicBezTo>
                    <a:cubicBezTo>
                      <a:pt x="295" y="3426"/>
                      <a:pt x="319" y="3402"/>
                      <a:pt x="319" y="3391"/>
                    </a:cubicBez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42"/>
              <p:cNvSpPr/>
              <p:nvPr/>
            </p:nvSpPr>
            <p:spPr>
              <a:xfrm>
                <a:off x="-2630496" y="1447868"/>
                <a:ext cx="39073" cy="43663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53" extrusionOk="0">
                    <a:moveTo>
                      <a:pt x="1" y="0"/>
                    </a:moveTo>
                    <a:lnTo>
                      <a:pt x="1" y="3367"/>
                    </a:lnTo>
                    <a:cubicBezTo>
                      <a:pt x="1" y="3402"/>
                      <a:pt x="13" y="3414"/>
                      <a:pt x="48" y="3426"/>
                    </a:cubicBezTo>
                    <a:cubicBezTo>
                      <a:pt x="72" y="3444"/>
                      <a:pt x="110" y="3452"/>
                      <a:pt x="150" y="3452"/>
                    </a:cubicBezTo>
                    <a:cubicBezTo>
                      <a:pt x="190" y="3452"/>
                      <a:pt x="231" y="3444"/>
                      <a:pt x="261" y="3426"/>
                    </a:cubicBezTo>
                    <a:cubicBezTo>
                      <a:pt x="296" y="3414"/>
                      <a:pt x="308" y="3379"/>
                      <a:pt x="308" y="3367"/>
                    </a:cubicBez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42"/>
              <p:cNvSpPr/>
              <p:nvPr/>
            </p:nvSpPr>
            <p:spPr>
              <a:xfrm>
                <a:off x="-2421344" y="1432820"/>
                <a:ext cx="38947" cy="436758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454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403"/>
                      <a:pt x="13" y="3415"/>
                      <a:pt x="36" y="3427"/>
                    </a:cubicBezTo>
                    <a:cubicBezTo>
                      <a:pt x="66" y="3444"/>
                      <a:pt x="107" y="3453"/>
                      <a:pt x="148" y="3453"/>
                    </a:cubicBezTo>
                    <a:cubicBezTo>
                      <a:pt x="190" y="3453"/>
                      <a:pt x="231" y="3444"/>
                      <a:pt x="261" y="3427"/>
                    </a:cubicBezTo>
                    <a:cubicBezTo>
                      <a:pt x="296" y="3415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42"/>
              <p:cNvSpPr/>
              <p:nvPr/>
            </p:nvSpPr>
            <p:spPr>
              <a:xfrm>
                <a:off x="-2325746" y="1296885"/>
                <a:ext cx="39073" cy="43562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45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391"/>
                      <a:pt x="13" y="3415"/>
                      <a:pt x="36" y="3427"/>
                    </a:cubicBezTo>
                    <a:cubicBezTo>
                      <a:pt x="66" y="3439"/>
                      <a:pt x="107" y="3444"/>
                      <a:pt x="149" y="3444"/>
                    </a:cubicBezTo>
                    <a:cubicBezTo>
                      <a:pt x="190" y="3444"/>
                      <a:pt x="231" y="3439"/>
                      <a:pt x="261" y="3427"/>
                    </a:cubicBezTo>
                    <a:cubicBezTo>
                      <a:pt x="296" y="3403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42"/>
              <p:cNvSpPr/>
              <p:nvPr/>
            </p:nvSpPr>
            <p:spPr>
              <a:xfrm>
                <a:off x="-2817139" y="921955"/>
                <a:ext cx="572186" cy="815729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6451" extrusionOk="0">
                    <a:moveTo>
                      <a:pt x="4525" y="1"/>
                    </a:moveTo>
                    <a:lnTo>
                      <a:pt x="3887" y="24"/>
                    </a:lnTo>
                    <a:lnTo>
                      <a:pt x="2268" y="72"/>
                    </a:lnTo>
                    <a:lnTo>
                      <a:pt x="0" y="119"/>
                    </a:lnTo>
                    <a:lnTo>
                      <a:pt x="0" y="5151"/>
                    </a:lnTo>
                    <a:cubicBezTo>
                      <a:pt x="12" y="5317"/>
                      <a:pt x="59" y="5470"/>
                      <a:pt x="178" y="5636"/>
                    </a:cubicBezTo>
                    <a:cubicBezTo>
                      <a:pt x="296" y="5789"/>
                      <a:pt x="461" y="5931"/>
                      <a:pt x="674" y="6061"/>
                    </a:cubicBezTo>
                    <a:cubicBezTo>
                      <a:pt x="1123" y="6321"/>
                      <a:pt x="1701" y="6451"/>
                      <a:pt x="2268" y="6451"/>
                    </a:cubicBezTo>
                    <a:cubicBezTo>
                      <a:pt x="2859" y="6451"/>
                      <a:pt x="3438" y="6321"/>
                      <a:pt x="3887" y="6061"/>
                    </a:cubicBezTo>
                    <a:cubicBezTo>
                      <a:pt x="4324" y="5801"/>
                      <a:pt x="4525" y="5470"/>
                      <a:pt x="4525" y="5139"/>
                    </a:cubicBezTo>
                    <a:lnTo>
                      <a:pt x="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42"/>
              <p:cNvSpPr/>
              <p:nvPr/>
            </p:nvSpPr>
            <p:spPr>
              <a:xfrm>
                <a:off x="-2530346" y="923472"/>
                <a:ext cx="204723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42"/>
              <p:cNvSpPr/>
              <p:nvPr/>
            </p:nvSpPr>
            <p:spPr>
              <a:xfrm>
                <a:off x="-2845591" y="772236"/>
                <a:ext cx="629089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42"/>
              <p:cNvSpPr/>
              <p:nvPr/>
            </p:nvSpPr>
            <p:spPr>
              <a:xfrm>
                <a:off x="-2531796" y="927772"/>
                <a:ext cx="204723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42"/>
              <p:cNvSpPr/>
              <p:nvPr/>
            </p:nvSpPr>
            <p:spPr>
              <a:xfrm>
                <a:off x="-2847804" y="772236"/>
                <a:ext cx="629089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42"/>
              <p:cNvSpPr/>
              <p:nvPr/>
            </p:nvSpPr>
            <p:spPr>
              <a:xfrm>
                <a:off x="-2800701" y="7679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42"/>
              <p:cNvSpPr/>
              <p:nvPr/>
            </p:nvSpPr>
            <p:spPr>
              <a:xfrm>
                <a:off x="-2802151" y="7722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42"/>
              <p:cNvSpPr/>
              <p:nvPr/>
            </p:nvSpPr>
            <p:spPr>
              <a:xfrm>
                <a:off x="-2730520" y="806251"/>
                <a:ext cx="394524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55" extrusionOk="0">
                    <a:moveTo>
                      <a:pt x="1549" y="0"/>
                    </a:moveTo>
                    <a:cubicBezTo>
                      <a:pt x="1220" y="0"/>
                      <a:pt x="892" y="65"/>
                      <a:pt x="627" y="195"/>
                    </a:cubicBezTo>
                    <a:lnTo>
                      <a:pt x="532" y="242"/>
                    </a:lnTo>
                    <a:cubicBezTo>
                      <a:pt x="520" y="254"/>
                      <a:pt x="497" y="278"/>
                      <a:pt x="461" y="290"/>
                    </a:cubicBezTo>
                    <a:cubicBezTo>
                      <a:pt x="0" y="597"/>
                      <a:pt x="0" y="1058"/>
                      <a:pt x="461" y="1365"/>
                    </a:cubicBezTo>
                    <a:lnTo>
                      <a:pt x="556" y="1412"/>
                    </a:lnTo>
                    <a:lnTo>
                      <a:pt x="638" y="1459"/>
                    </a:lnTo>
                    <a:cubicBezTo>
                      <a:pt x="910" y="1589"/>
                      <a:pt x="1244" y="1654"/>
                      <a:pt x="1576" y="1654"/>
                    </a:cubicBezTo>
                    <a:cubicBezTo>
                      <a:pt x="1908" y="1654"/>
                      <a:pt x="2239" y="1589"/>
                      <a:pt x="2505" y="1459"/>
                    </a:cubicBezTo>
                    <a:lnTo>
                      <a:pt x="2588" y="1412"/>
                    </a:lnTo>
                    <a:cubicBezTo>
                      <a:pt x="2623" y="1400"/>
                      <a:pt x="2647" y="1388"/>
                      <a:pt x="2658" y="1365"/>
                    </a:cubicBezTo>
                    <a:cubicBezTo>
                      <a:pt x="3119" y="1058"/>
                      <a:pt x="3119" y="597"/>
                      <a:pt x="2658" y="290"/>
                    </a:cubicBezTo>
                    <a:lnTo>
                      <a:pt x="2576" y="242"/>
                    </a:lnTo>
                    <a:lnTo>
                      <a:pt x="2481" y="195"/>
                    </a:lnTo>
                    <a:cubicBezTo>
                      <a:pt x="2210" y="65"/>
                      <a:pt x="1879" y="0"/>
                      <a:pt x="1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42"/>
              <p:cNvSpPr/>
              <p:nvPr/>
            </p:nvSpPr>
            <p:spPr>
              <a:xfrm>
                <a:off x="-2669317" y="830909"/>
                <a:ext cx="275029" cy="159959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265" extrusionOk="0">
                    <a:moveTo>
                      <a:pt x="154" y="0"/>
                    </a:moveTo>
                    <a:lnTo>
                      <a:pt x="72" y="47"/>
                    </a:lnTo>
                    <a:cubicBezTo>
                      <a:pt x="60" y="59"/>
                      <a:pt x="24" y="83"/>
                      <a:pt x="1" y="95"/>
                    </a:cubicBezTo>
                    <a:lnTo>
                      <a:pt x="922" y="626"/>
                    </a:lnTo>
                    <a:lnTo>
                      <a:pt x="1088" y="733"/>
                    </a:lnTo>
                    <a:lnTo>
                      <a:pt x="2021" y="1264"/>
                    </a:lnTo>
                    <a:lnTo>
                      <a:pt x="2104" y="1217"/>
                    </a:lnTo>
                    <a:cubicBezTo>
                      <a:pt x="2139" y="1205"/>
                      <a:pt x="2163" y="1193"/>
                      <a:pt x="2174" y="1170"/>
                    </a:cubicBezTo>
                    <a:lnTo>
                      <a:pt x="1253" y="638"/>
                    </a:lnTo>
                    <a:lnTo>
                      <a:pt x="1088" y="53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42"/>
              <p:cNvSpPr/>
              <p:nvPr/>
            </p:nvSpPr>
            <p:spPr>
              <a:xfrm>
                <a:off x="-2669317" y="832300"/>
                <a:ext cx="278064" cy="158568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254" extrusionOk="0">
                    <a:moveTo>
                      <a:pt x="2021" y="1"/>
                    </a:moveTo>
                    <a:lnTo>
                      <a:pt x="1088" y="533"/>
                    </a:lnTo>
                    <a:lnTo>
                      <a:pt x="922" y="627"/>
                    </a:lnTo>
                    <a:lnTo>
                      <a:pt x="1" y="1159"/>
                    </a:lnTo>
                    <a:lnTo>
                      <a:pt x="84" y="1206"/>
                    </a:lnTo>
                    <a:lnTo>
                      <a:pt x="178" y="1253"/>
                    </a:lnTo>
                    <a:lnTo>
                      <a:pt x="1099" y="722"/>
                    </a:lnTo>
                    <a:lnTo>
                      <a:pt x="1265" y="615"/>
                    </a:lnTo>
                    <a:lnTo>
                      <a:pt x="2198" y="84"/>
                    </a:lnTo>
                    <a:lnTo>
                      <a:pt x="2104" y="36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6" name="Google Shape;4706;p42"/>
            <p:cNvGrpSpPr/>
            <p:nvPr/>
          </p:nvGrpSpPr>
          <p:grpSpPr>
            <a:xfrm>
              <a:off x="713236" y="1500107"/>
              <a:ext cx="664880" cy="790316"/>
              <a:chOff x="-2482589" y="3634532"/>
              <a:chExt cx="664880" cy="790316"/>
            </a:xfrm>
          </p:grpSpPr>
          <p:sp>
            <p:nvSpPr>
              <p:cNvPr id="4707" name="Google Shape;4707;p42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42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42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42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42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42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42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42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42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42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42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42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42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42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42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42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42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42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42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42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42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42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42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0" name="Google Shape;4730;p42"/>
            <p:cNvGrpSpPr/>
            <p:nvPr/>
          </p:nvGrpSpPr>
          <p:grpSpPr>
            <a:xfrm>
              <a:off x="880755" y="3684165"/>
              <a:ext cx="329844" cy="472596"/>
              <a:chOff x="5036880" y="-8005297"/>
              <a:chExt cx="719554" cy="1030968"/>
            </a:xfrm>
          </p:grpSpPr>
          <p:sp>
            <p:nvSpPr>
              <p:cNvPr id="4731" name="Google Shape;4731;p42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42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42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42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42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42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42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42"/>
              <p:cNvSpPr/>
              <p:nvPr/>
            </p:nvSpPr>
            <p:spPr>
              <a:xfrm>
                <a:off x="5597157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42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42"/>
              <p:cNvSpPr/>
              <p:nvPr/>
            </p:nvSpPr>
            <p:spPr>
              <a:xfrm>
                <a:off x="5537694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1" name="Google Shape;4741;p42"/>
            <p:cNvGrpSpPr/>
            <p:nvPr/>
          </p:nvGrpSpPr>
          <p:grpSpPr>
            <a:xfrm>
              <a:off x="1665718" y="3476175"/>
              <a:ext cx="650600" cy="601775"/>
              <a:chOff x="7309269" y="-7683723"/>
              <a:chExt cx="1419284" cy="1312773"/>
            </a:xfrm>
          </p:grpSpPr>
          <p:sp>
            <p:nvSpPr>
              <p:cNvPr id="4742" name="Google Shape;4742;p42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42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42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42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42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42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42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42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42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42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42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42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42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42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42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42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42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42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42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42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42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3" name="Google Shape;4763;p42"/>
            <p:cNvGrpSpPr/>
            <p:nvPr/>
          </p:nvGrpSpPr>
          <p:grpSpPr>
            <a:xfrm>
              <a:off x="1067588" y="2290431"/>
              <a:ext cx="920619" cy="584879"/>
              <a:chOff x="8089717" y="-4595005"/>
              <a:chExt cx="2008332" cy="1275914"/>
            </a:xfrm>
          </p:grpSpPr>
          <p:sp>
            <p:nvSpPr>
              <p:cNvPr id="4764" name="Google Shape;4764;p42"/>
              <p:cNvSpPr/>
              <p:nvPr/>
            </p:nvSpPr>
            <p:spPr>
              <a:xfrm>
                <a:off x="9941872" y="-3980229"/>
                <a:ext cx="36807" cy="1663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2" extrusionOk="0">
                    <a:moveTo>
                      <a:pt x="130" y="1"/>
                    </a:moveTo>
                    <a:cubicBezTo>
                      <a:pt x="130" y="72"/>
                      <a:pt x="71" y="143"/>
                      <a:pt x="0" y="190"/>
                    </a:cubicBezTo>
                    <a:lnTo>
                      <a:pt x="0" y="591"/>
                    </a:lnTo>
                    <a:cubicBezTo>
                      <a:pt x="83" y="532"/>
                      <a:pt x="130" y="473"/>
                      <a:pt x="130" y="402"/>
                    </a:cubicBez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42"/>
              <p:cNvSpPr/>
              <p:nvPr/>
            </p:nvSpPr>
            <p:spPr>
              <a:xfrm>
                <a:off x="8207150" y="-3980229"/>
                <a:ext cx="38774" cy="16633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592" extrusionOk="0">
                    <a:moveTo>
                      <a:pt x="8" y="1"/>
                    </a:moveTo>
                    <a:cubicBezTo>
                      <a:pt x="1" y="22"/>
                      <a:pt x="1" y="44"/>
                      <a:pt x="8" y="65"/>
                    </a:cubicBezTo>
                    <a:lnTo>
                      <a:pt x="8" y="65"/>
                    </a:lnTo>
                    <a:lnTo>
                      <a:pt x="8" y="1"/>
                    </a:lnTo>
                    <a:close/>
                    <a:moveTo>
                      <a:pt x="8" y="65"/>
                    </a:moveTo>
                    <a:lnTo>
                      <a:pt x="8" y="402"/>
                    </a:lnTo>
                    <a:cubicBezTo>
                      <a:pt x="8" y="473"/>
                      <a:pt x="43" y="532"/>
                      <a:pt x="138" y="591"/>
                    </a:cubicBezTo>
                    <a:lnTo>
                      <a:pt x="138" y="190"/>
                    </a:lnTo>
                    <a:cubicBezTo>
                      <a:pt x="72" y="157"/>
                      <a:pt x="23" y="112"/>
                      <a:pt x="8" y="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42"/>
              <p:cNvSpPr/>
              <p:nvPr/>
            </p:nvSpPr>
            <p:spPr>
              <a:xfrm>
                <a:off x="9193355" y="-3930501"/>
                <a:ext cx="750478" cy="547896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950" extrusionOk="0">
                    <a:moveTo>
                      <a:pt x="2671" y="1"/>
                    </a:moveTo>
                    <a:lnTo>
                      <a:pt x="1" y="1548"/>
                    </a:lnTo>
                    <a:lnTo>
                      <a:pt x="1" y="1950"/>
                    </a:lnTo>
                    <a:lnTo>
                      <a:pt x="2671" y="402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42"/>
              <p:cNvSpPr/>
              <p:nvPr/>
            </p:nvSpPr>
            <p:spPr>
              <a:xfrm>
                <a:off x="8245643" y="-3927126"/>
                <a:ext cx="753849" cy="547896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950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682" y="1950"/>
                    </a:lnTo>
                    <a:lnTo>
                      <a:pt x="2682" y="15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42"/>
              <p:cNvSpPr/>
              <p:nvPr/>
            </p:nvSpPr>
            <p:spPr>
              <a:xfrm>
                <a:off x="8999210" y="-3492182"/>
                <a:ext cx="189375" cy="135429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82" extrusionOk="0">
                    <a:moveTo>
                      <a:pt x="0" y="0"/>
                    </a:moveTo>
                    <a:lnTo>
                      <a:pt x="0" y="402"/>
                    </a:lnTo>
                    <a:cubicBezTo>
                      <a:pt x="89" y="455"/>
                      <a:pt x="207" y="482"/>
                      <a:pt x="328" y="482"/>
                    </a:cubicBezTo>
                    <a:cubicBezTo>
                      <a:pt x="449" y="482"/>
                      <a:pt x="573" y="455"/>
                      <a:pt x="674" y="402"/>
                    </a:cubicBezTo>
                    <a:lnTo>
                      <a:pt x="674" y="0"/>
                    </a:lnTo>
                    <a:cubicBezTo>
                      <a:pt x="579" y="59"/>
                      <a:pt x="458" y="89"/>
                      <a:pt x="337" y="89"/>
                    </a:cubicBezTo>
                    <a:cubicBezTo>
                      <a:pt x="216" y="89"/>
                      <a:pt x="95" y="5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42"/>
              <p:cNvSpPr/>
              <p:nvPr/>
            </p:nvSpPr>
            <p:spPr>
              <a:xfrm>
                <a:off x="9938500" y="-4079693"/>
                <a:ext cx="36807" cy="116323"/>
              </a:xfrm>
              <a:custGeom>
                <a:avLst/>
                <a:gdLst/>
                <a:ahLst/>
                <a:cxnLst/>
                <a:rect l="l" t="t" r="r" b="b"/>
                <a:pathLst>
                  <a:path w="131" h="414" extrusionOk="0">
                    <a:moveTo>
                      <a:pt x="131" y="0"/>
                    </a:moveTo>
                    <a:cubicBezTo>
                      <a:pt x="131" y="59"/>
                      <a:pt x="83" y="130"/>
                      <a:pt x="1" y="189"/>
                    </a:cubicBezTo>
                    <a:lnTo>
                      <a:pt x="1" y="414"/>
                    </a:lnTo>
                    <a:cubicBezTo>
                      <a:pt x="83" y="355"/>
                      <a:pt x="131" y="296"/>
                      <a:pt x="131" y="225"/>
                    </a:cubicBez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42"/>
              <p:cNvSpPr/>
              <p:nvPr/>
            </p:nvSpPr>
            <p:spPr>
              <a:xfrm>
                <a:off x="8207150" y="-4079693"/>
                <a:ext cx="38774" cy="116323"/>
              </a:xfrm>
              <a:custGeom>
                <a:avLst/>
                <a:gdLst/>
                <a:ahLst/>
                <a:cxnLst/>
                <a:rect l="l" t="t" r="r" b="b"/>
                <a:pathLst>
                  <a:path w="138" h="414" extrusionOk="0">
                    <a:moveTo>
                      <a:pt x="8" y="0"/>
                    </a:moveTo>
                    <a:cubicBezTo>
                      <a:pt x="1" y="18"/>
                      <a:pt x="1" y="37"/>
                      <a:pt x="8" y="57"/>
                    </a:cubicBezTo>
                    <a:lnTo>
                      <a:pt x="8" y="57"/>
                    </a:lnTo>
                    <a:lnTo>
                      <a:pt x="8" y="0"/>
                    </a:lnTo>
                    <a:close/>
                    <a:moveTo>
                      <a:pt x="8" y="57"/>
                    </a:moveTo>
                    <a:lnTo>
                      <a:pt x="8" y="225"/>
                    </a:lnTo>
                    <a:cubicBezTo>
                      <a:pt x="8" y="296"/>
                      <a:pt x="43" y="355"/>
                      <a:pt x="138" y="414"/>
                    </a:cubicBezTo>
                    <a:lnTo>
                      <a:pt x="138" y="189"/>
                    </a:lnTo>
                    <a:cubicBezTo>
                      <a:pt x="72" y="148"/>
                      <a:pt x="23" y="101"/>
                      <a:pt x="8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42"/>
              <p:cNvSpPr/>
              <p:nvPr/>
            </p:nvSpPr>
            <p:spPr>
              <a:xfrm>
                <a:off x="9188305" y="-4026589"/>
                <a:ext cx="750478" cy="498164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773" extrusionOk="0">
                    <a:moveTo>
                      <a:pt x="2671" y="0"/>
                    </a:moveTo>
                    <a:lnTo>
                      <a:pt x="1" y="1548"/>
                    </a:lnTo>
                    <a:lnTo>
                      <a:pt x="1" y="1772"/>
                    </a:lnTo>
                    <a:lnTo>
                      <a:pt x="2671" y="22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42"/>
              <p:cNvSpPr/>
              <p:nvPr/>
            </p:nvSpPr>
            <p:spPr>
              <a:xfrm>
                <a:off x="8249005" y="-4023214"/>
                <a:ext cx="753849" cy="49816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73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2682" y="1772"/>
                    </a:lnTo>
                    <a:lnTo>
                      <a:pt x="2682" y="15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42"/>
              <p:cNvSpPr/>
              <p:nvPr/>
            </p:nvSpPr>
            <p:spPr>
              <a:xfrm>
                <a:off x="8999210" y="-3591927"/>
                <a:ext cx="189375" cy="8597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06" extrusionOk="0">
                    <a:moveTo>
                      <a:pt x="0" y="1"/>
                    </a:moveTo>
                    <a:lnTo>
                      <a:pt x="0" y="225"/>
                    </a:lnTo>
                    <a:cubicBezTo>
                      <a:pt x="89" y="279"/>
                      <a:pt x="207" y="305"/>
                      <a:pt x="328" y="305"/>
                    </a:cubicBezTo>
                    <a:cubicBezTo>
                      <a:pt x="449" y="305"/>
                      <a:pt x="573" y="279"/>
                      <a:pt x="674" y="225"/>
                    </a:cubicBezTo>
                    <a:lnTo>
                      <a:pt x="674" y="1"/>
                    </a:lnTo>
                    <a:cubicBezTo>
                      <a:pt x="579" y="54"/>
                      <a:pt x="455" y="81"/>
                      <a:pt x="333" y="81"/>
                    </a:cubicBezTo>
                    <a:cubicBezTo>
                      <a:pt x="210" y="81"/>
                      <a:pt x="89" y="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42"/>
              <p:cNvSpPr/>
              <p:nvPr/>
            </p:nvSpPr>
            <p:spPr>
              <a:xfrm>
                <a:off x="8999210" y="-3486707"/>
                <a:ext cx="189375" cy="135429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82" extrusionOk="0">
                    <a:moveTo>
                      <a:pt x="0" y="0"/>
                    </a:moveTo>
                    <a:lnTo>
                      <a:pt x="0" y="402"/>
                    </a:lnTo>
                    <a:cubicBezTo>
                      <a:pt x="89" y="455"/>
                      <a:pt x="207" y="482"/>
                      <a:pt x="328" y="482"/>
                    </a:cubicBezTo>
                    <a:cubicBezTo>
                      <a:pt x="449" y="482"/>
                      <a:pt x="573" y="455"/>
                      <a:pt x="674" y="402"/>
                    </a:cubicBezTo>
                    <a:lnTo>
                      <a:pt x="674" y="0"/>
                    </a:lnTo>
                    <a:cubicBezTo>
                      <a:pt x="579" y="59"/>
                      <a:pt x="458" y="89"/>
                      <a:pt x="337" y="89"/>
                    </a:cubicBezTo>
                    <a:cubicBezTo>
                      <a:pt x="216" y="89"/>
                      <a:pt x="95" y="59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42"/>
              <p:cNvSpPr/>
              <p:nvPr/>
            </p:nvSpPr>
            <p:spPr>
              <a:xfrm>
                <a:off x="8999210" y="-3586452"/>
                <a:ext cx="189375" cy="8597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06" extrusionOk="0">
                    <a:moveTo>
                      <a:pt x="0" y="1"/>
                    </a:moveTo>
                    <a:lnTo>
                      <a:pt x="0" y="225"/>
                    </a:lnTo>
                    <a:cubicBezTo>
                      <a:pt x="89" y="279"/>
                      <a:pt x="207" y="305"/>
                      <a:pt x="328" y="305"/>
                    </a:cubicBezTo>
                    <a:cubicBezTo>
                      <a:pt x="449" y="305"/>
                      <a:pt x="573" y="279"/>
                      <a:pt x="674" y="225"/>
                    </a:cubicBezTo>
                    <a:lnTo>
                      <a:pt x="674" y="1"/>
                    </a:lnTo>
                    <a:cubicBezTo>
                      <a:pt x="579" y="54"/>
                      <a:pt x="455" y="81"/>
                      <a:pt x="333" y="81"/>
                    </a:cubicBezTo>
                    <a:cubicBezTo>
                      <a:pt x="210" y="81"/>
                      <a:pt x="89" y="54"/>
                      <a:pt x="0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42"/>
              <p:cNvSpPr/>
              <p:nvPr/>
            </p:nvSpPr>
            <p:spPr>
              <a:xfrm>
                <a:off x="8238893" y="-4025039"/>
                <a:ext cx="753849" cy="49816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73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2682" y="1772"/>
                    </a:lnTo>
                    <a:lnTo>
                      <a:pt x="2682" y="15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7" name="Google Shape;4777;p42"/>
              <p:cNvGrpSpPr/>
              <p:nvPr/>
            </p:nvGrpSpPr>
            <p:grpSpPr>
              <a:xfrm>
                <a:off x="8089717" y="-3976838"/>
                <a:ext cx="890882" cy="657747"/>
                <a:chOff x="8089717" y="-3976838"/>
                <a:chExt cx="890882" cy="657747"/>
              </a:xfrm>
            </p:grpSpPr>
            <p:grpSp>
              <p:nvGrpSpPr>
                <p:cNvPr id="4778" name="Google Shape;4778;p42"/>
                <p:cNvGrpSpPr/>
                <p:nvPr/>
              </p:nvGrpSpPr>
              <p:grpSpPr>
                <a:xfrm>
                  <a:off x="8089717" y="-397683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779" name="Google Shape;4779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780" name="Google Shape;4780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1" name="Google Shape;4781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2" name="Google Shape;4782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3" name="Google Shape;4783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4" name="Google Shape;4784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5" name="Google Shape;4785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6" name="Google Shape;4786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7" name="Google Shape;4787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88" name="Google Shape;4788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89" name="Google Shape;4789;p42"/>
                <p:cNvGrpSpPr/>
                <p:nvPr/>
              </p:nvGrpSpPr>
              <p:grpSpPr>
                <a:xfrm>
                  <a:off x="8184531" y="-392202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790" name="Google Shape;4790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791" name="Google Shape;4791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2" name="Google Shape;4792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3" name="Google Shape;4793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4" name="Google Shape;4794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5" name="Google Shape;4795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6" name="Google Shape;4796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7" name="Google Shape;4797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8" name="Google Shape;4798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99" name="Google Shape;4799;p42"/>
                  <p:cNvSpPr/>
                  <p:nvPr/>
                </p:nvSpPr>
                <p:spPr>
                  <a:xfrm>
                    <a:off x="8134591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00" name="Google Shape;4800;p42"/>
                <p:cNvGrpSpPr/>
                <p:nvPr/>
              </p:nvGrpSpPr>
              <p:grpSpPr>
                <a:xfrm>
                  <a:off x="8279346" y="-386721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01" name="Google Shape;4801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02" name="Google Shape;4802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3" name="Google Shape;4803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4" name="Google Shape;4804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5" name="Google Shape;4805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6" name="Google Shape;4806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7" name="Google Shape;4807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8" name="Google Shape;4808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9" name="Google Shape;4809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10" name="Google Shape;4810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11" name="Google Shape;4811;p42"/>
                <p:cNvGrpSpPr/>
                <p:nvPr/>
              </p:nvGrpSpPr>
              <p:grpSpPr>
                <a:xfrm>
                  <a:off x="8374160" y="-3812401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12" name="Google Shape;4812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13" name="Google Shape;4813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4" name="Google Shape;4814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5" name="Google Shape;4815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6" name="Google Shape;4816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7" name="Google Shape;4817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8" name="Google Shape;4818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9" name="Google Shape;4819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0" name="Google Shape;4820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21" name="Google Shape;4821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22" name="Google Shape;4822;p42"/>
                <p:cNvGrpSpPr/>
                <p:nvPr/>
              </p:nvGrpSpPr>
              <p:grpSpPr>
                <a:xfrm>
                  <a:off x="8468975" y="-375758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23" name="Google Shape;4823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24" name="Google Shape;4824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5" name="Google Shape;4825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6" name="Google Shape;4826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7" name="Google Shape;4827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8" name="Google Shape;4828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9" name="Google Shape;4829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0" name="Google Shape;4830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1" name="Google Shape;4831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32" name="Google Shape;4832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33" name="Google Shape;4833;p42"/>
                <p:cNvGrpSpPr/>
                <p:nvPr/>
              </p:nvGrpSpPr>
              <p:grpSpPr>
                <a:xfrm>
                  <a:off x="8563790" y="-370277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34" name="Google Shape;4834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35" name="Google Shape;4835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6" name="Google Shape;4836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7" name="Google Shape;4837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8" name="Google Shape;4838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9" name="Google Shape;4839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0" name="Google Shape;4840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1" name="Google Shape;4841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2" name="Google Shape;4842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43" name="Google Shape;4843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44" name="Google Shape;4844;p42"/>
                <p:cNvGrpSpPr/>
                <p:nvPr/>
              </p:nvGrpSpPr>
              <p:grpSpPr>
                <a:xfrm>
                  <a:off x="8658604" y="-364796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45" name="Google Shape;4845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46" name="Google Shape;4846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7" name="Google Shape;4847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8" name="Google Shape;4848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9" name="Google Shape;4849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0" name="Google Shape;4850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1" name="Google Shape;4851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2" name="Google Shape;4852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3" name="Google Shape;4853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54" name="Google Shape;4854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855" name="Google Shape;4855;p42"/>
              <p:cNvGrpSpPr/>
              <p:nvPr/>
            </p:nvGrpSpPr>
            <p:grpSpPr>
              <a:xfrm flipH="1">
                <a:off x="9207167" y="-3976838"/>
                <a:ext cx="890882" cy="657747"/>
                <a:chOff x="8089717" y="-3976838"/>
                <a:chExt cx="890882" cy="657747"/>
              </a:xfrm>
            </p:grpSpPr>
            <p:grpSp>
              <p:nvGrpSpPr>
                <p:cNvPr id="4856" name="Google Shape;4856;p42"/>
                <p:cNvGrpSpPr/>
                <p:nvPr/>
              </p:nvGrpSpPr>
              <p:grpSpPr>
                <a:xfrm>
                  <a:off x="8089717" y="-397683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57" name="Google Shape;4857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58" name="Google Shape;4858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9" name="Google Shape;4859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0" name="Google Shape;4860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1" name="Google Shape;4861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2" name="Google Shape;4862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3" name="Google Shape;4863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4" name="Google Shape;4864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5" name="Google Shape;4865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66" name="Google Shape;4866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67" name="Google Shape;4867;p42"/>
                <p:cNvGrpSpPr/>
                <p:nvPr/>
              </p:nvGrpSpPr>
              <p:grpSpPr>
                <a:xfrm>
                  <a:off x="8184531" y="-392202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68" name="Google Shape;4868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69" name="Google Shape;4869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0" name="Google Shape;4870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1" name="Google Shape;4871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2" name="Google Shape;4872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3" name="Google Shape;4873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4" name="Google Shape;4874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5" name="Google Shape;4875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6" name="Google Shape;4876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77" name="Google Shape;4877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78" name="Google Shape;4878;p42"/>
                <p:cNvGrpSpPr/>
                <p:nvPr/>
              </p:nvGrpSpPr>
              <p:grpSpPr>
                <a:xfrm>
                  <a:off x="8279346" y="-386721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79" name="Google Shape;4879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80" name="Google Shape;4880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1" name="Google Shape;4881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2" name="Google Shape;4882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3" name="Google Shape;4883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4" name="Google Shape;4884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5" name="Google Shape;4885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6" name="Google Shape;4886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7" name="Google Shape;4887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88" name="Google Shape;4888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89" name="Google Shape;4889;p42"/>
                <p:cNvGrpSpPr/>
                <p:nvPr/>
              </p:nvGrpSpPr>
              <p:grpSpPr>
                <a:xfrm>
                  <a:off x="8374160" y="-3812401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90" name="Google Shape;4890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91" name="Google Shape;4891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2" name="Google Shape;4892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3" name="Google Shape;4893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4" name="Google Shape;4894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5" name="Google Shape;4895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6" name="Google Shape;4896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7" name="Google Shape;4897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8" name="Google Shape;4898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99" name="Google Shape;4899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00" name="Google Shape;4900;p42"/>
                <p:cNvGrpSpPr/>
                <p:nvPr/>
              </p:nvGrpSpPr>
              <p:grpSpPr>
                <a:xfrm>
                  <a:off x="8468975" y="-375758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901" name="Google Shape;4901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902" name="Google Shape;4902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3" name="Google Shape;4903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4" name="Google Shape;4904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5" name="Google Shape;4905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6" name="Google Shape;4906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7" name="Google Shape;4907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8" name="Google Shape;4908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9" name="Google Shape;4909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10" name="Google Shape;4910;p42"/>
                  <p:cNvSpPr/>
                  <p:nvPr/>
                </p:nvSpPr>
                <p:spPr>
                  <a:xfrm>
                    <a:off x="8152425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11" name="Google Shape;4911;p42"/>
                <p:cNvGrpSpPr/>
                <p:nvPr/>
              </p:nvGrpSpPr>
              <p:grpSpPr>
                <a:xfrm>
                  <a:off x="8563790" y="-370277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912" name="Google Shape;4912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913" name="Google Shape;4913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4" name="Google Shape;4914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5" name="Google Shape;4915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6" name="Google Shape;4916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7" name="Google Shape;4917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8" name="Google Shape;4918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9" name="Google Shape;4919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0" name="Google Shape;4920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21" name="Google Shape;4921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22" name="Google Shape;4922;p42"/>
                <p:cNvGrpSpPr/>
                <p:nvPr/>
              </p:nvGrpSpPr>
              <p:grpSpPr>
                <a:xfrm>
                  <a:off x="8658604" y="-364796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923" name="Google Shape;4923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924" name="Google Shape;4924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5" name="Google Shape;4925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6" name="Google Shape;4926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7" name="Google Shape;4927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8" name="Google Shape;4928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9" name="Google Shape;4929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30" name="Google Shape;4930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31" name="Google Shape;4931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32" name="Google Shape;4932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933" name="Google Shape;4933;p42"/>
              <p:cNvGrpSpPr/>
              <p:nvPr/>
            </p:nvGrpSpPr>
            <p:grpSpPr>
              <a:xfrm>
                <a:off x="8191061" y="-4595005"/>
                <a:ext cx="1804055" cy="1024145"/>
                <a:chOff x="8189448" y="-4492455"/>
                <a:chExt cx="1804055" cy="1024145"/>
              </a:xfrm>
            </p:grpSpPr>
            <p:sp>
              <p:nvSpPr>
                <p:cNvPr id="4934" name="Google Shape;4934;p42"/>
                <p:cNvSpPr/>
                <p:nvPr/>
              </p:nvSpPr>
              <p:spPr>
                <a:xfrm>
                  <a:off x="8189448" y="-4491316"/>
                  <a:ext cx="1802439" cy="1021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5" h="3637" extrusionOk="0">
                      <a:moveTo>
                        <a:pt x="3206" y="1"/>
                      </a:moveTo>
                      <a:cubicBezTo>
                        <a:pt x="3086" y="1"/>
                        <a:pt x="2965" y="24"/>
                        <a:pt x="2871" y="71"/>
                      </a:cubicBezTo>
                      <a:lnTo>
                        <a:pt x="201" y="1631"/>
                      </a:lnTo>
                      <a:cubicBezTo>
                        <a:pt x="0" y="1725"/>
                        <a:pt x="0" y="1902"/>
                        <a:pt x="201" y="2009"/>
                      </a:cubicBezTo>
                      <a:lnTo>
                        <a:pt x="2882" y="3556"/>
                      </a:lnTo>
                      <a:cubicBezTo>
                        <a:pt x="2971" y="3609"/>
                        <a:pt x="3089" y="3636"/>
                        <a:pt x="3209" y="3636"/>
                      </a:cubicBezTo>
                      <a:cubicBezTo>
                        <a:pt x="3328" y="3636"/>
                        <a:pt x="3449" y="3609"/>
                        <a:pt x="3544" y="3556"/>
                      </a:cubicBezTo>
                      <a:lnTo>
                        <a:pt x="6226" y="2009"/>
                      </a:lnTo>
                      <a:cubicBezTo>
                        <a:pt x="6415" y="1902"/>
                        <a:pt x="6415" y="1725"/>
                        <a:pt x="6226" y="1631"/>
                      </a:cubicBezTo>
                      <a:lnTo>
                        <a:pt x="3532" y="71"/>
                      </a:lnTo>
                      <a:cubicBezTo>
                        <a:pt x="3444" y="24"/>
                        <a:pt x="3325" y="1"/>
                        <a:pt x="32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35" name="Google Shape;4935;p42"/>
                <p:cNvGrpSpPr/>
                <p:nvPr/>
              </p:nvGrpSpPr>
              <p:grpSpPr>
                <a:xfrm>
                  <a:off x="8191064" y="-4492455"/>
                  <a:ext cx="1802439" cy="1024145"/>
                  <a:chOff x="8121364" y="-4667505"/>
                  <a:chExt cx="1802439" cy="1024145"/>
                </a:xfrm>
              </p:grpSpPr>
              <p:sp>
                <p:nvSpPr>
                  <p:cNvPr id="4936" name="Google Shape;4936;p42"/>
                  <p:cNvSpPr/>
                  <p:nvPr/>
                </p:nvSpPr>
                <p:spPr>
                  <a:xfrm>
                    <a:off x="8121364" y="-4667505"/>
                    <a:ext cx="1802439" cy="1024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5" h="3645" extrusionOk="0">
                        <a:moveTo>
                          <a:pt x="3206" y="0"/>
                        </a:moveTo>
                        <a:cubicBezTo>
                          <a:pt x="3086" y="0"/>
                          <a:pt x="2965" y="27"/>
                          <a:pt x="2871" y="80"/>
                        </a:cubicBezTo>
                        <a:lnTo>
                          <a:pt x="201" y="1628"/>
                        </a:lnTo>
                        <a:cubicBezTo>
                          <a:pt x="0" y="1734"/>
                          <a:pt x="0" y="1911"/>
                          <a:pt x="201" y="2018"/>
                        </a:cubicBezTo>
                        <a:lnTo>
                          <a:pt x="2882" y="3565"/>
                        </a:lnTo>
                        <a:cubicBezTo>
                          <a:pt x="2971" y="3618"/>
                          <a:pt x="3089" y="3645"/>
                          <a:pt x="3209" y="3645"/>
                        </a:cubicBezTo>
                        <a:cubicBezTo>
                          <a:pt x="3328" y="3645"/>
                          <a:pt x="3449" y="3618"/>
                          <a:pt x="3544" y="3565"/>
                        </a:cubicBezTo>
                        <a:lnTo>
                          <a:pt x="6226" y="2018"/>
                        </a:lnTo>
                        <a:cubicBezTo>
                          <a:pt x="6415" y="1911"/>
                          <a:pt x="6415" y="1734"/>
                          <a:pt x="6226" y="1628"/>
                        </a:cubicBezTo>
                        <a:lnTo>
                          <a:pt x="3532" y="80"/>
                        </a:lnTo>
                        <a:cubicBezTo>
                          <a:pt x="3444" y="27"/>
                          <a:pt x="3325" y="0"/>
                          <a:pt x="320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7" name="Google Shape;4937;p42"/>
                  <p:cNvSpPr/>
                  <p:nvPr/>
                </p:nvSpPr>
                <p:spPr>
                  <a:xfrm>
                    <a:off x="8783258" y="-4528987"/>
                    <a:ext cx="866800" cy="50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5" h="1785" extrusionOk="0">
                        <a:moveTo>
                          <a:pt x="521" y="1"/>
                        </a:moveTo>
                        <a:lnTo>
                          <a:pt x="1" y="296"/>
                        </a:lnTo>
                        <a:lnTo>
                          <a:pt x="2588" y="1784"/>
                        </a:lnTo>
                        <a:lnTo>
                          <a:pt x="3084" y="1489"/>
                        </a:lnTo>
                        <a:lnTo>
                          <a:pt x="52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8" name="Google Shape;4938;p42"/>
                  <p:cNvSpPr/>
                  <p:nvPr/>
                </p:nvSpPr>
                <p:spPr>
                  <a:xfrm>
                    <a:off x="8647267" y="-4416036"/>
                    <a:ext cx="813415" cy="46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5" h="1666" extrusionOk="0">
                        <a:moveTo>
                          <a:pt x="308" y="0"/>
                        </a:moveTo>
                        <a:lnTo>
                          <a:pt x="0" y="178"/>
                        </a:lnTo>
                        <a:lnTo>
                          <a:pt x="2588" y="1666"/>
                        </a:lnTo>
                        <a:lnTo>
                          <a:pt x="2895" y="1489"/>
                        </a:lnTo>
                        <a:lnTo>
                          <a:pt x="30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9" name="Google Shape;4939;p42"/>
                  <p:cNvSpPr/>
                  <p:nvPr/>
                </p:nvSpPr>
                <p:spPr>
                  <a:xfrm>
                    <a:off x="8358428" y="-4246891"/>
                    <a:ext cx="806953" cy="468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2" h="1667" extrusionOk="0">
                        <a:moveTo>
                          <a:pt x="296" y="1"/>
                        </a:moveTo>
                        <a:lnTo>
                          <a:pt x="1" y="178"/>
                        </a:lnTo>
                        <a:lnTo>
                          <a:pt x="2564" y="1666"/>
                        </a:lnTo>
                        <a:lnTo>
                          <a:pt x="2871" y="1489"/>
                        </a:lnTo>
                        <a:lnTo>
                          <a:pt x="29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0" name="Google Shape;4940;p42"/>
                  <p:cNvSpPr/>
                  <p:nvPr/>
                </p:nvSpPr>
                <p:spPr>
                  <a:xfrm>
                    <a:off x="8501162" y="-4329778"/>
                    <a:ext cx="388585" cy="225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804" extrusionOk="0">
                        <a:moveTo>
                          <a:pt x="320" y="0"/>
                        </a:moveTo>
                        <a:lnTo>
                          <a:pt x="1" y="178"/>
                        </a:lnTo>
                        <a:lnTo>
                          <a:pt x="1088" y="804"/>
                        </a:lnTo>
                        <a:lnTo>
                          <a:pt x="1383" y="627"/>
                        </a:lnTo>
                        <a:lnTo>
                          <a:pt x="32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1" name="Google Shape;4941;p42"/>
                  <p:cNvSpPr/>
                  <p:nvPr/>
                </p:nvSpPr>
                <p:spPr>
                  <a:xfrm>
                    <a:off x="8925992" y="-4084209"/>
                    <a:ext cx="385494" cy="219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2" h="781" extrusionOk="0">
                        <a:moveTo>
                          <a:pt x="308" y="1"/>
                        </a:moveTo>
                        <a:lnTo>
                          <a:pt x="1" y="166"/>
                        </a:lnTo>
                        <a:lnTo>
                          <a:pt x="1076" y="780"/>
                        </a:lnTo>
                        <a:lnTo>
                          <a:pt x="1371" y="615"/>
                        </a:lnTo>
                        <a:lnTo>
                          <a:pt x="30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COMPONENTS USED !</a:t>
            </a:r>
            <a:endParaRPr dirty="0"/>
          </a:p>
        </p:txBody>
      </p:sp>
      <p:sp>
        <p:nvSpPr>
          <p:cNvPr id="3015" name="Google Shape;3015;p37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AIM: TO CONVERT ALTERNATING SUPPLY TO DIRECT AND CONSTANT SUPPLY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016" name="Google Shape;3016;p37"/>
          <p:cNvGraphicFramePr/>
          <p:nvPr>
            <p:extLst>
              <p:ext uri="{D42A27DB-BD31-4B8C-83A1-F6EECF244321}">
                <p14:modId xmlns:p14="http://schemas.microsoft.com/office/powerpoint/2010/main" val="2089047283"/>
              </p:ext>
            </p:extLst>
          </p:nvPr>
        </p:nvGraphicFramePr>
        <p:xfrm>
          <a:off x="720000" y="1767225"/>
          <a:ext cx="7704000" cy="2169150"/>
        </p:xfrm>
        <a:graphic>
          <a:graphicData uri="http://schemas.openxmlformats.org/drawingml/2006/table">
            <a:tbl>
              <a:tblPr>
                <a:noFill/>
                <a:tableStyleId>{EA91D89F-8EDA-4073-A2C6-9948C017248D}</a:tableStyleId>
              </a:tblPr>
              <a:tblGrid>
                <a:gridCol w="261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12-0-12  5-AMP TRANSFORMER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USED AS</a:t>
                      </a:r>
                      <a:r>
                        <a:rPr lang="en" sz="1100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STEP DOWN DEVICE TO STEP DOWN THE 240 V AC SUPPLY INTO 12 V AC SUPPLY</a:t>
                      </a:r>
                      <a:endParaRPr sz="11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7812</a:t>
                      </a:r>
                      <a:r>
                        <a:rPr lang="en-US" sz="1200" b="1" u="sng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VOLTAGE REGULATOR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TO</a:t>
                      </a:r>
                      <a:r>
                        <a:rPr lang="en-US" sz="1100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PROVIDE STABLE +12V POWER SUPPLY</a:t>
                      </a:r>
                      <a:endParaRPr sz="11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4</a:t>
                      </a:r>
                      <a:r>
                        <a:rPr lang="en-US" sz="1200" b="1" u="sng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PIN MODULE BRIDGE RECTIFIER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CONVERTS AN AC CURRENT INTO A DC</a:t>
                      </a:r>
                      <a:r>
                        <a:rPr lang="en-US" sz="1100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BY USING ONE OR MORE P-N JUNCTION DIODES</a:t>
                      </a:r>
                      <a:endParaRPr sz="11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4700</a:t>
                      </a:r>
                      <a:r>
                        <a:rPr lang="en-US" sz="1200" b="1" u="sng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MICRO </a:t>
                      </a:r>
                      <a:r>
                        <a:rPr lang="en-US" sz="1200" b="1" u="sng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FARADAY CAPICATOR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SMOOTH CURRENT FLUCTUATIONS FOR SIGNAL OR CONTROL CIRCUIT</a:t>
                      </a:r>
                      <a:endParaRPr sz="11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2</a:t>
                      </a:r>
                      <a:r>
                        <a:rPr lang="en-US" sz="1200" b="1" u="sng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PIN TERMINAL BLOCKS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TO MEASURE OUTPUT AND INPUT VOLTAGE</a:t>
                      </a:r>
                      <a:r>
                        <a:rPr lang="en-US" sz="1100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BY MULTIMETER</a:t>
                      </a:r>
                      <a:endParaRPr sz="110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sng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PCB</a:t>
                      </a:r>
                      <a:endParaRPr sz="1200" b="1" u="sng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IT</a:t>
                      </a:r>
                      <a:r>
                        <a:rPr lang="en-US" sz="1100" b="0" baseline="0" dirty="0" smtClean="0">
                          <a:solidFill>
                            <a:schemeClr val="dk1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PROVIDE ELECTRICAL CONNECTION AND MECHANICAL SUPPORT TO CIRCUIT</a:t>
                      </a:r>
                      <a:endParaRPr sz="1100" b="0" dirty="0">
                        <a:solidFill>
                          <a:schemeClr val="dk1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17" name="Google Shape;3017;p37"/>
          <p:cNvSpPr txBox="1"/>
          <p:nvPr/>
        </p:nvSpPr>
        <p:spPr>
          <a:xfrm>
            <a:off x="713226" y="4133675"/>
            <a:ext cx="262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000" b="1" u="sng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018" name="Google Shape;3018;p37"/>
          <p:cNvSpPr txBox="1"/>
          <p:nvPr/>
        </p:nvSpPr>
        <p:spPr>
          <a:xfrm>
            <a:off x="3339724" y="4133675"/>
            <a:ext cx="509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u="sng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000" b="1" u="sng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CIRCUIT DIAGRAM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44" y1="27656" x2="52344" y2="27656"/>
                        <a14:foregroundMark x1="51563" y1="26953" x2="55000" y2="27187"/>
                        <a14:foregroundMark x1="55000" y1="27031" x2="57734" y2="25391"/>
                        <a14:foregroundMark x1="57734" y1="25391" x2="59766" y2="23359"/>
                        <a14:foregroundMark x1="59609" y1="23359" x2="59844" y2="20547"/>
                        <a14:foregroundMark x1="60000" y1="20469" x2="61641" y2="18047"/>
                        <a14:foregroundMark x1="61641" y1="18047" x2="64063" y2="16797"/>
                        <a14:foregroundMark x1="64844" y1="16172" x2="67500" y2="15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747" y="978948"/>
            <a:ext cx="1837158" cy="1837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86" y="2012048"/>
            <a:ext cx="1003810" cy="803048"/>
          </a:xfrm>
          <a:prstGeom prst="rect">
            <a:avLst/>
          </a:prstGeom>
        </p:spPr>
      </p:pic>
      <p:sp>
        <p:nvSpPr>
          <p:cNvPr id="23" name="Flowchart: Connector 22"/>
          <p:cNvSpPr/>
          <p:nvPr/>
        </p:nvSpPr>
        <p:spPr>
          <a:xfrm flipH="1">
            <a:off x="7744888" y="2330830"/>
            <a:ext cx="63143" cy="677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 flipH="1">
            <a:off x="7910686" y="2413572"/>
            <a:ext cx="66501" cy="748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 flipH="1">
            <a:off x="7343774" y="2181225"/>
            <a:ext cx="127311" cy="6500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 flipH="1">
            <a:off x="7226394" y="2116224"/>
            <a:ext cx="127311" cy="6500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>
            <a:stCxn id="23" idx="7"/>
            <a:endCxn id="30" idx="1"/>
          </p:cNvCxnSpPr>
          <p:nvPr/>
        </p:nvCxnSpPr>
        <p:spPr>
          <a:xfrm rot="16200000" flipV="1">
            <a:off x="7437091" y="2023714"/>
            <a:ext cx="215015" cy="419074"/>
          </a:xfrm>
          <a:prstGeom prst="curvedConnector3">
            <a:avLst>
              <a:gd name="adj1" fmla="val 21074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8" idx="6"/>
            <a:endCxn id="29" idx="1"/>
          </p:cNvCxnSpPr>
          <p:nvPr/>
        </p:nvCxnSpPr>
        <p:spPr>
          <a:xfrm rot="10800000">
            <a:off x="7452442" y="2190745"/>
            <a:ext cx="458245" cy="260245"/>
          </a:xfrm>
          <a:prstGeom prst="curvedConnector4">
            <a:avLst>
              <a:gd name="adj1" fmla="val 47966"/>
              <a:gd name="adj2" fmla="val 18784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88" name="Isosceles Triangle 4287"/>
          <p:cNvSpPr/>
          <p:nvPr/>
        </p:nvSpPr>
        <p:spPr>
          <a:xfrm rot="16200000">
            <a:off x="7101305" y="2415132"/>
            <a:ext cx="97032" cy="987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16200000">
            <a:off x="7101305" y="2413420"/>
            <a:ext cx="97032" cy="987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 rot="16200000">
            <a:off x="7227923" y="2510452"/>
            <a:ext cx="97032" cy="9876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92" name="Picture 429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200" b="97400" l="2681" r="965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52" y="1842520"/>
            <a:ext cx="743370" cy="996475"/>
          </a:xfrm>
          <a:prstGeom prst="rect">
            <a:avLst/>
          </a:prstGeom>
        </p:spPr>
      </p:pic>
      <p:sp>
        <p:nvSpPr>
          <p:cNvPr id="43" name="Flowchart: Connector 42"/>
          <p:cNvSpPr/>
          <p:nvPr/>
        </p:nvSpPr>
        <p:spPr>
          <a:xfrm flipH="1">
            <a:off x="6038380" y="2750094"/>
            <a:ext cx="70319" cy="6500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 flipH="1">
            <a:off x="6197099" y="2750093"/>
            <a:ext cx="70319" cy="6500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97" name="Elbow Connector 4296"/>
          <p:cNvCxnSpPr>
            <a:stCxn id="37" idx="0"/>
            <a:endCxn id="44" idx="2"/>
          </p:cNvCxnSpPr>
          <p:nvPr/>
        </p:nvCxnSpPr>
        <p:spPr>
          <a:xfrm rot="10800000" flipV="1">
            <a:off x="6267419" y="2462804"/>
            <a:ext cx="833019" cy="3197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9" name="Elbow Connector 4298"/>
          <p:cNvCxnSpPr>
            <a:stCxn id="38" idx="0"/>
            <a:endCxn id="4292" idx="2"/>
          </p:cNvCxnSpPr>
          <p:nvPr/>
        </p:nvCxnSpPr>
        <p:spPr>
          <a:xfrm rot="10800000" flipV="1">
            <a:off x="6102037" y="2559835"/>
            <a:ext cx="1125018" cy="279159"/>
          </a:xfrm>
          <a:prstGeom prst="bentConnector4">
            <a:avLst>
              <a:gd name="adj1" fmla="val 33519"/>
              <a:gd name="adj2" fmla="val 1295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01" name="Picture 430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5000" l="9986" r="898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5" y="1736910"/>
            <a:ext cx="1099199" cy="1353324"/>
          </a:xfrm>
          <a:prstGeom prst="rect">
            <a:avLst/>
          </a:prstGeom>
        </p:spPr>
      </p:pic>
      <p:sp>
        <p:nvSpPr>
          <p:cNvPr id="52" name="Flowchart: Connector 51"/>
          <p:cNvSpPr/>
          <p:nvPr/>
        </p:nvSpPr>
        <p:spPr>
          <a:xfrm flipH="1">
            <a:off x="4772112" y="2984137"/>
            <a:ext cx="45719" cy="45719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/>
          <p:cNvSpPr/>
          <p:nvPr/>
        </p:nvSpPr>
        <p:spPr>
          <a:xfrm flipH="1">
            <a:off x="4817831" y="2877042"/>
            <a:ext cx="45719" cy="45719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 flipH="1">
            <a:off x="5812442" y="2782593"/>
            <a:ext cx="70319" cy="65001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Flowchart: Connector 54"/>
          <p:cNvSpPr/>
          <p:nvPr/>
        </p:nvSpPr>
        <p:spPr>
          <a:xfrm flipH="1">
            <a:off x="6355819" y="2693361"/>
            <a:ext cx="70319" cy="65001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303" name="Elbow Connector 4302"/>
          <p:cNvCxnSpPr>
            <a:stCxn id="55" idx="5"/>
            <a:endCxn id="53" idx="2"/>
          </p:cNvCxnSpPr>
          <p:nvPr/>
        </p:nvCxnSpPr>
        <p:spPr>
          <a:xfrm rot="5400000">
            <a:off x="5539305" y="2073089"/>
            <a:ext cx="151059" cy="1502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05" name="Elbow Connector 4304"/>
          <p:cNvCxnSpPr>
            <a:stCxn id="54" idx="5"/>
            <a:endCxn id="52" idx="3"/>
          </p:cNvCxnSpPr>
          <p:nvPr/>
        </p:nvCxnSpPr>
        <p:spPr>
          <a:xfrm rot="5400000">
            <a:off x="5224395" y="2424816"/>
            <a:ext cx="185086" cy="1011604"/>
          </a:xfrm>
          <a:prstGeom prst="bentConnector3">
            <a:avLst>
              <a:gd name="adj1" fmla="val 227127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7" name="Picture 4306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73" b="84727" l="10000" r="90000">
                        <a14:foregroundMark x1="36000" y1="14909" x2="35818" y2="3091"/>
                        <a14:foregroundMark x1="53091" y1="53636" x2="53091" y2="84000"/>
                        <a14:foregroundMark x1="66364" y1="53455" x2="66727" y2="84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19" y="2148724"/>
            <a:ext cx="1100748" cy="1100748"/>
          </a:xfrm>
          <a:prstGeom prst="rect">
            <a:avLst/>
          </a:prstGeom>
        </p:spPr>
      </p:pic>
      <p:sp>
        <p:nvSpPr>
          <p:cNvPr id="63" name="Flowchart: Connector 62"/>
          <p:cNvSpPr/>
          <p:nvPr/>
        </p:nvSpPr>
        <p:spPr>
          <a:xfrm flipH="1">
            <a:off x="3719599" y="3045012"/>
            <a:ext cx="45719" cy="45719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10" name="Elbow Connector 4309"/>
          <p:cNvCxnSpPr>
            <a:stCxn id="52" idx="5"/>
            <a:endCxn id="63" idx="4"/>
          </p:cNvCxnSpPr>
          <p:nvPr/>
        </p:nvCxnSpPr>
        <p:spPr>
          <a:xfrm rot="5400000">
            <a:off x="4226848" y="2538772"/>
            <a:ext cx="67570" cy="1036349"/>
          </a:xfrm>
          <a:prstGeom prst="bentConnector3">
            <a:avLst>
              <a:gd name="adj1" fmla="val 438316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/>
          <p:cNvSpPr/>
          <p:nvPr/>
        </p:nvSpPr>
        <p:spPr>
          <a:xfrm flipH="1">
            <a:off x="3569491" y="3067871"/>
            <a:ext cx="45719" cy="45719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13" name="Elbow Connector 4312"/>
          <p:cNvCxnSpPr>
            <a:stCxn id="53" idx="6"/>
            <a:endCxn id="70" idx="2"/>
          </p:cNvCxnSpPr>
          <p:nvPr/>
        </p:nvCxnSpPr>
        <p:spPr>
          <a:xfrm rot="10800000">
            <a:off x="2821125" y="2867274"/>
            <a:ext cx="1996706" cy="32629"/>
          </a:xfrm>
          <a:prstGeom prst="bentConnector3">
            <a:avLst/>
          </a:prstGeom>
          <a:ln w="9525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Flowchart: Connector 69"/>
          <p:cNvSpPr/>
          <p:nvPr/>
        </p:nvSpPr>
        <p:spPr>
          <a:xfrm flipH="1">
            <a:off x="2676889" y="2821632"/>
            <a:ext cx="144236" cy="91282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15" name="Elbow Connector 4314"/>
          <p:cNvCxnSpPr>
            <a:stCxn id="67" idx="4"/>
            <a:endCxn id="70" idx="4"/>
          </p:cNvCxnSpPr>
          <p:nvPr/>
        </p:nvCxnSpPr>
        <p:spPr>
          <a:xfrm rot="5400000" flipH="1">
            <a:off x="3070341" y="2591581"/>
            <a:ext cx="200676" cy="843343"/>
          </a:xfrm>
          <a:prstGeom prst="bentConnector3">
            <a:avLst>
              <a:gd name="adj1" fmla="val -113915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32" y="2233251"/>
            <a:ext cx="1003810" cy="803048"/>
          </a:xfrm>
          <a:prstGeom prst="rect">
            <a:avLst/>
          </a:prstGeom>
        </p:spPr>
      </p:pic>
      <p:sp>
        <p:nvSpPr>
          <p:cNvPr id="76" name="Flowchart: Connector 75"/>
          <p:cNvSpPr/>
          <p:nvPr/>
        </p:nvSpPr>
        <p:spPr>
          <a:xfrm flipH="1">
            <a:off x="3419383" y="3054860"/>
            <a:ext cx="57260" cy="5873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 flipH="1">
            <a:off x="1672290" y="2391845"/>
            <a:ext cx="127311" cy="6500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 flipH="1">
            <a:off x="1557932" y="2340757"/>
            <a:ext cx="127311" cy="65001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/>
          <p:cNvSpPr/>
          <p:nvPr/>
        </p:nvSpPr>
        <p:spPr>
          <a:xfrm>
            <a:off x="1455496" y="2617346"/>
            <a:ext cx="131903" cy="131497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1565133" y="2690135"/>
            <a:ext cx="131903" cy="131497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70" idx="6"/>
            <a:endCxn id="87" idx="6"/>
          </p:cNvCxnSpPr>
          <p:nvPr/>
        </p:nvCxnSpPr>
        <p:spPr>
          <a:xfrm rot="10800000">
            <a:off x="1697037" y="2755885"/>
            <a:ext cx="979853" cy="1113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76" idx="4"/>
            <a:endCxn id="39" idx="4"/>
          </p:cNvCxnSpPr>
          <p:nvPr/>
        </p:nvCxnSpPr>
        <p:spPr>
          <a:xfrm rot="5400000" flipH="1">
            <a:off x="2302357" y="1967935"/>
            <a:ext cx="364747" cy="1926565"/>
          </a:xfrm>
          <a:prstGeom prst="bentConnector3">
            <a:avLst>
              <a:gd name="adj1" fmla="val -2350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595" b="95704" l="40000" r="97708">
                        <a14:foregroundMark x1="49531" y1="21678" x2="49531" y2="21678"/>
                        <a14:foregroundMark x1="57188" y1="18981" x2="57188" y2="18981"/>
                        <a14:foregroundMark x1="54323" y1="21279" x2="54323" y2="21279"/>
                        <a14:foregroundMark x1="54323" y1="21279" x2="59531" y2="22577"/>
                        <a14:foregroundMark x1="47917" y1="14386" x2="53281" y2="13487"/>
                        <a14:foregroundMark x1="45573" y1="35964" x2="56042" y2="34466"/>
                        <a14:foregroundMark x1="52344" y1="52048" x2="54323" y2="46953"/>
                        <a14:foregroundMark x1="56406" y1="53646" x2="57448" y2="55644"/>
                        <a14:foregroundMark x1="57448" y1="55644" x2="56510" y2="52947"/>
                        <a14:foregroundMark x1="56042" y1="52048" x2="54323" y2="52448"/>
                        <a14:foregroundMark x1="64427" y1="77722" x2="63385" y2="75225"/>
                        <a14:foregroundMark x1="63698" y1="85514" x2="65000" y2="83716"/>
                        <a14:foregroundMark x1="90365" y1="52248" x2="91042" y2="35564"/>
                        <a14:foregroundMark x1="90573" y1="34166" x2="90365" y2="29271"/>
                        <a14:foregroundMark x1="94896" y1="36863" x2="95000" y2="600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9613"/>
            <a:ext cx="1840425" cy="899141"/>
          </a:xfrm>
          <a:prstGeom prst="rect">
            <a:avLst/>
          </a:prstGeom>
        </p:spPr>
      </p:pic>
      <p:cxnSp>
        <p:nvCxnSpPr>
          <p:cNvPr id="65" name="Straight Arrow Connector 64"/>
          <p:cNvCxnSpPr>
            <a:endCxn id="82" idx="4"/>
          </p:cNvCxnSpPr>
          <p:nvPr/>
        </p:nvCxnSpPr>
        <p:spPr>
          <a:xfrm flipH="1">
            <a:off x="1621587" y="1670050"/>
            <a:ext cx="50703" cy="73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1717070" y="1703972"/>
            <a:ext cx="50703" cy="73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888712" y="1084300"/>
            <a:ext cx="1907727" cy="2323852"/>
            <a:chOff x="6848186" y="977937"/>
            <a:chExt cx="1907727" cy="26152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848186" y="977937"/>
              <a:ext cx="0" cy="26129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753186" y="980210"/>
              <a:ext cx="0" cy="26129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848186" y="977937"/>
              <a:ext cx="189576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860149" y="3590925"/>
              <a:ext cx="189576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110369" y="859487"/>
            <a:ext cx="147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AC MAINS SUPPLY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018115" y="3396278"/>
            <a:ext cx="1851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TRANSFORMER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428118" y="1563539"/>
            <a:ext cx="1359023" cy="1774899"/>
            <a:chOff x="6848186" y="977937"/>
            <a:chExt cx="1907727" cy="2615261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6848186" y="977937"/>
              <a:ext cx="0" cy="26129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753186" y="980210"/>
              <a:ext cx="0" cy="26129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848186" y="977937"/>
              <a:ext cx="189576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860149" y="3590925"/>
              <a:ext cx="189576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498067" y="3330381"/>
            <a:ext cx="1320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RECTIFICATION</a:t>
            </a:r>
            <a:endParaRPr lang="en-US" sz="11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3997851" y="1686287"/>
            <a:ext cx="1359023" cy="1774899"/>
            <a:chOff x="6848186" y="977937"/>
            <a:chExt cx="1907727" cy="261526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6848186" y="977937"/>
              <a:ext cx="0" cy="26129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753186" y="980210"/>
              <a:ext cx="0" cy="26129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848186" y="977937"/>
              <a:ext cx="189576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860149" y="3590925"/>
              <a:ext cx="189576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058234" y="3438102"/>
            <a:ext cx="1472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SMOOTHING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182532" y="2012048"/>
            <a:ext cx="2699953" cy="1499761"/>
            <a:chOff x="6848186" y="977937"/>
            <a:chExt cx="1907727" cy="2615261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6848186" y="977937"/>
              <a:ext cx="0" cy="26129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753186" y="980210"/>
              <a:ext cx="0" cy="26129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848186" y="977937"/>
              <a:ext cx="189576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860149" y="3590925"/>
              <a:ext cx="1895764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906009" y="3509204"/>
            <a:ext cx="1428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REGULATING VOLTAGE</a:t>
            </a:r>
            <a:endParaRPr lang="en-US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3427698" y="2405952"/>
            <a:ext cx="335483" cy="169277"/>
          </a:xfrm>
          <a:prstGeom prst="rect">
            <a:avLst/>
          </a:prstGeom>
          <a:solidFill>
            <a:srgbClr val="636363"/>
          </a:solidFill>
        </p:spPr>
        <p:txBody>
          <a:bodyPr wrap="square" rtlCol="0">
            <a:spAutoFit/>
          </a:bodyPr>
          <a:lstStyle/>
          <a:p>
            <a:r>
              <a:rPr lang="en-US" sz="500" dirty="0" smtClean="0"/>
              <a:t>7812</a:t>
            </a:r>
            <a:endParaRPr lang="en-US" sz="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8959704"/>
              </p:ext>
            </p:extLst>
          </p:nvPr>
        </p:nvGraphicFramePr>
        <p:xfrm>
          <a:off x="1929477" y="570835"/>
          <a:ext cx="5343525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32311604"/>
              </p:ext>
            </p:extLst>
          </p:nvPr>
        </p:nvGraphicFramePr>
        <p:xfrm>
          <a:off x="659219" y="1400174"/>
          <a:ext cx="3661366" cy="2555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70927914"/>
              </p:ext>
            </p:extLst>
          </p:nvPr>
        </p:nvGraphicFramePr>
        <p:xfrm>
          <a:off x="4686300" y="1400174"/>
          <a:ext cx="3628360" cy="2555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7535342"/>
              </p:ext>
            </p:extLst>
          </p:nvPr>
        </p:nvGraphicFramePr>
        <p:xfrm>
          <a:off x="1842977" y="592100"/>
          <a:ext cx="5343525" cy="338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28315128"/>
              </p:ext>
            </p:extLst>
          </p:nvPr>
        </p:nvGraphicFramePr>
        <p:xfrm>
          <a:off x="2667554" y="1400175"/>
          <a:ext cx="3694370" cy="245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4686300" y="140017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Georgia" panose="02040502050405020303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10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39"/>
          <p:cNvSpPr txBox="1">
            <a:spLocks noGrp="1"/>
          </p:cNvSpPr>
          <p:nvPr>
            <p:ph type="title"/>
          </p:nvPr>
        </p:nvSpPr>
        <p:spPr>
          <a:xfrm>
            <a:off x="4559962" y="2811648"/>
            <a:ext cx="3965700" cy="12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 YOU ! </a:t>
            </a:r>
            <a:endParaRPr dirty="0"/>
          </a:p>
        </p:txBody>
      </p:sp>
      <p:sp>
        <p:nvSpPr>
          <p:cNvPr id="3041" name="Google Shape;3041;p39"/>
          <p:cNvSpPr txBox="1">
            <a:spLocks noGrp="1"/>
          </p:cNvSpPr>
          <p:nvPr>
            <p:ph type="subTitle" idx="1"/>
          </p:nvPr>
        </p:nvSpPr>
        <p:spPr>
          <a:xfrm>
            <a:off x="4210450" y="2903800"/>
            <a:ext cx="39657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</a:t>
            </a:r>
            <a:endParaRPr dirty="0"/>
          </a:p>
        </p:txBody>
      </p:sp>
      <p:grpSp>
        <p:nvGrpSpPr>
          <p:cNvPr id="3042" name="Google Shape;3042;p39"/>
          <p:cNvGrpSpPr/>
          <p:nvPr/>
        </p:nvGrpSpPr>
        <p:grpSpPr>
          <a:xfrm>
            <a:off x="350375" y="389500"/>
            <a:ext cx="3503100" cy="4383600"/>
            <a:chOff x="350375" y="389500"/>
            <a:chExt cx="3503100" cy="4383600"/>
          </a:xfrm>
        </p:grpSpPr>
        <p:grpSp>
          <p:nvGrpSpPr>
            <p:cNvPr id="3043" name="Google Shape;3043;p39"/>
            <p:cNvGrpSpPr/>
            <p:nvPr/>
          </p:nvGrpSpPr>
          <p:grpSpPr>
            <a:xfrm>
              <a:off x="350375" y="389500"/>
              <a:ext cx="3503100" cy="4383600"/>
              <a:chOff x="350375" y="389500"/>
              <a:chExt cx="3503100" cy="4383600"/>
            </a:xfrm>
          </p:grpSpPr>
          <p:sp>
            <p:nvSpPr>
              <p:cNvPr id="3044" name="Google Shape;3044;p39"/>
              <p:cNvSpPr/>
              <p:nvPr/>
            </p:nvSpPr>
            <p:spPr>
              <a:xfrm>
                <a:off x="350375" y="389500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5" name="Google Shape;3045;p39"/>
              <p:cNvGrpSpPr/>
              <p:nvPr/>
            </p:nvGrpSpPr>
            <p:grpSpPr>
              <a:xfrm flipH="1">
                <a:off x="355299" y="394011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046" name="Google Shape;3046;p39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7" name="Google Shape;3047;p39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8" name="Google Shape;3048;p39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39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39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39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39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39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39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39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39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39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39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9" name="Google Shape;3059;p39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39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39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2" name="Google Shape;3062;p39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3" name="Google Shape;3063;p39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39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39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39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39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39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39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39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39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39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39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39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5" name="Google Shape;3075;p39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6" name="Google Shape;3076;p39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3077;p39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3078;p39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39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0" name="Google Shape;3080;p39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1" name="Google Shape;3081;p39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2" name="Google Shape;3082;p39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3" name="Google Shape;3083;p39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3084;p39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3085;p39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39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3087;p39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3088;p39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9" name="Google Shape;3089;p39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0" name="Google Shape;3090;p39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1" name="Google Shape;3091;p39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2" name="Google Shape;3092;p39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3" name="Google Shape;3093;p39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4" name="Google Shape;3094;p39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5" name="Google Shape;3095;p39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39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39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39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39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39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39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39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39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39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39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6" name="Google Shape;3106;p39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7" name="Google Shape;3107;p39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8" name="Google Shape;3108;p39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9" name="Google Shape;3109;p39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39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39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39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39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39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39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39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7" name="Google Shape;3117;p39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39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39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39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39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39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39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39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39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39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39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39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39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39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39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39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39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39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39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39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39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39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39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39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39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2" name="Google Shape;3142;p39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39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39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5" name="Google Shape;3145;p39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6" name="Google Shape;3146;p39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39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39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39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39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1" name="Google Shape;3151;p39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39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3" name="Google Shape;3153;p39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4" name="Google Shape;3154;p39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5" name="Google Shape;3155;p39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6" name="Google Shape;3156;p39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7" name="Google Shape;3157;p39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39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9" name="Google Shape;3159;p39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0" name="Google Shape;3160;p39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1" name="Google Shape;3161;p39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2" name="Google Shape;3162;p39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3" name="Google Shape;3163;p39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4" name="Google Shape;3164;p39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5" name="Google Shape;3165;p39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6" name="Google Shape;3166;p39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7" name="Google Shape;3167;p39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8" name="Google Shape;3168;p39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9" name="Google Shape;3169;p39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0" name="Google Shape;3170;p39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1" name="Google Shape;3171;p39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39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3" name="Google Shape;3173;p39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4" name="Google Shape;3174;p39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39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39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7" name="Google Shape;3177;p39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8" name="Google Shape;3178;p39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9" name="Google Shape;3179;p39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0" name="Google Shape;3180;p39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1" name="Google Shape;3181;p39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2" name="Google Shape;3182;p39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39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39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39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39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39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39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39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39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39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39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39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39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39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39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39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8" name="Google Shape;3198;p39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9" name="Google Shape;3199;p39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0" name="Google Shape;3200;p39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1" name="Google Shape;3201;p39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39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3" name="Google Shape;3203;p39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4" name="Google Shape;3204;p39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5" name="Google Shape;3205;p39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6" name="Google Shape;3206;p39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39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39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39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39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39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39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39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39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39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6" name="Google Shape;3216;p39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7" name="Google Shape;3217;p39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39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39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39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39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39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39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4" name="Google Shape;3224;p39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39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6" name="Google Shape;3226;p39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39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39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39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39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39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39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39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39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5" name="Google Shape;3235;p39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6" name="Google Shape;3236;p39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39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39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39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39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39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39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39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39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39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39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7" name="Google Shape;3247;p39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8" name="Google Shape;3248;p39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9" name="Google Shape;3249;p39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0" name="Google Shape;3250;p39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1" name="Google Shape;3251;p39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2" name="Google Shape;3252;p39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3" name="Google Shape;3253;p39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4" name="Google Shape;3254;p39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5" name="Google Shape;3255;p39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6" name="Google Shape;3256;p39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7" name="Google Shape;3257;p39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8" name="Google Shape;3258;p39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9" name="Google Shape;3259;p39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0" name="Google Shape;3260;p39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1" name="Google Shape;3261;p39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2" name="Google Shape;3262;p39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3" name="Google Shape;3263;p39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4" name="Google Shape;3264;p39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5" name="Google Shape;3265;p39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6" name="Google Shape;3266;p39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7" name="Google Shape;3267;p39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8" name="Google Shape;3268;p39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9" name="Google Shape;3269;p39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0" name="Google Shape;3270;p39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1" name="Google Shape;3271;p39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2" name="Google Shape;3272;p39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3" name="Google Shape;3273;p39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4" name="Google Shape;3274;p39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5" name="Google Shape;3275;p39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6" name="Google Shape;3276;p39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7" name="Google Shape;3277;p39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8" name="Google Shape;3278;p39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9" name="Google Shape;3279;p39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0" name="Google Shape;3280;p39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1" name="Google Shape;3281;p39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2" name="Google Shape;3282;p39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3" name="Google Shape;3283;p39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4" name="Google Shape;3284;p39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5" name="Google Shape;3285;p39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6" name="Google Shape;3286;p39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7" name="Google Shape;3287;p39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8" name="Google Shape;3288;p39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9" name="Google Shape;3289;p39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0" name="Google Shape;3290;p39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1" name="Google Shape;3291;p39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2" name="Google Shape;3292;p39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3" name="Google Shape;3293;p39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4" name="Google Shape;3294;p39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5" name="Google Shape;3295;p39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6" name="Google Shape;3296;p39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7" name="Google Shape;3297;p39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8" name="Google Shape;3298;p39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9" name="Google Shape;3299;p39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0" name="Google Shape;3300;p39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1" name="Google Shape;3301;p39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2" name="Google Shape;3302;p39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3" name="Google Shape;3303;p39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4" name="Google Shape;3304;p39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5" name="Google Shape;3305;p39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6" name="Google Shape;3306;p39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7" name="Google Shape;3307;p39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8" name="Google Shape;3308;p39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9" name="Google Shape;3309;p39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0" name="Google Shape;3310;p39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1" name="Google Shape;3311;p39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2" name="Google Shape;3312;p39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3" name="Google Shape;3313;p39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4" name="Google Shape;3314;p39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5" name="Google Shape;3315;p39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6" name="Google Shape;3316;p39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39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8" name="Google Shape;3318;p39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9" name="Google Shape;3319;p39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0" name="Google Shape;3320;p39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1" name="Google Shape;3321;p39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2" name="Google Shape;3322;p39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3" name="Google Shape;3323;p39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4" name="Google Shape;3324;p39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5" name="Google Shape;3325;p39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39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7" name="Google Shape;3327;p39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8" name="Google Shape;3328;p39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39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30" name="Google Shape;3330;p39"/>
            <p:cNvGrpSpPr/>
            <p:nvPr/>
          </p:nvGrpSpPr>
          <p:grpSpPr>
            <a:xfrm>
              <a:off x="1394080" y="537202"/>
              <a:ext cx="642501" cy="606585"/>
              <a:chOff x="-4345070" y="3726402"/>
              <a:chExt cx="642501" cy="606585"/>
            </a:xfrm>
          </p:grpSpPr>
          <p:sp>
            <p:nvSpPr>
              <p:cNvPr id="3331" name="Google Shape;3331;p39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9"/>
              <p:cNvSpPr/>
              <p:nvPr/>
            </p:nvSpPr>
            <p:spPr>
              <a:xfrm>
                <a:off x="-4261358" y="3726402"/>
                <a:ext cx="504914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9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9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9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9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9"/>
              <p:cNvSpPr/>
              <p:nvPr/>
            </p:nvSpPr>
            <p:spPr>
              <a:xfrm>
                <a:off x="-4262876" y="3728173"/>
                <a:ext cx="204722" cy="23873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9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39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39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39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9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9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4" name="Google Shape;3344;p39"/>
            <p:cNvGrpSpPr/>
            <p:nvPr/>
          </p:nvGrpSpPr>
          <p:grpSpPr>
            <a:xfrm>
              <a:off x="1124471" y="3536662"/>
              <a:ext cx="491637" cy="986062"/>
              <a:chOff x="4225370" y="-782119"/>
              <a:chExt cx="299250" cy="600196"/>
            </a:xfrm>
          </p:grpSpPr>
          <p:sp>
            <p:nvSpPr>
              <p:cNvPr id="3345" name="Google Shape;3345;p39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9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9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9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9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9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9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9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9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39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39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39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7" name="Google Shape;3357;p39"/>
            <p:cNvGrpSpPr/>
            <p:nvPr/>
          </p:nvGrpSpPr>
          <p:grpSpPr>
            <a:xfrm>
              <a:off x="2755109" y="710786"/>
              <a:ext cx="629089" cy="1152351"/>
              <a:chOff x="-2845591" y="767936"/>
              <a:chExt cx="629089" cy="1152351"/>
            </a:xfrm>
          </p:grpSpPr>
          <p:sp>
            <p:nvSpPr>
              <p:cNvPr id="3358" name="Google Shape;3358;p39"/>
              <p:cNvSpPr/>
              <p:nvPr/>
            </p:nvSpPr>
            <p:spPr>
              <a:xfrm>
                <a:off x="-2845591" y="1590253"/>
                <a:ext cx="629088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66" y="1"/>
                    </a:moveTo>
                    <a:cubicBezTo>
                      <a:pt x="1890" y="1"/>
                      <a:pt x="1315" y="128"/>
                      <a:pt x="875" y="386"/>
                    </a:cubicBezTo>
                    <a:cubicBezTo>
                      <a:pt x="1" y="882"/>
                      <a:pt x="1" y="1709"/>
                      <a:pt x="887" y="2229"/>
                    </a:cubicBezTo>
                    <a:cubicBezTo>
                      <a:pt x="1335" y="2480"/>
                      <a:pt x="1922" y="2610"/>
                      <a:pt x="2508" y="2610"/>
                    </a:cubicBezTo>
                    <a:cubicBezTo>
                      <a:pt x="3080" y="2610"/>
                      <a:pt x="3650" y="2486"/>
                      <a:pt x="4088" y="2229"/>
                    </a:cubicBezTo>
                    <a:cubicBezTo>
                      <a:pt x="4974" y="1709"/>
                      <a:pt x="4974" y="882"/>
                      <a:pt x="4076" y="386"/>
                    </a:cubicBezTo>
                    <a:cubicBezTo>
                      <a:pt x="3631" y="131"/>
                      <a:pt x="3048" y="1"/>
                      <a:pt x="2466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39"/>
              <p:cNvSpPr/>
              <p:nvPr/>
            </p:nvSpPr>
            <p:spPr>
              <a:xfrm>
                <a:off x="-2767823" y="1374652"/>
                <a:ext cx="40464" cy="438528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468" extrusionOk="0">
                    <a:moveTo>
                      <a:pt x="0" y="0"/>
                    </a:moveTo>
                    <a:lnTo>
                      <a:pt x="0" y="3391"/>
                    </a:lnTo>
                    <a:cubicBezTo>
                      <a:pt x="0" y="3414"/>
                      <a:pt x="24" y="3426"/>
                      <a:pt x="47" y="3450"/>
                    </a:cubicBezTo>
                    <a:cubicBezTo>
                      <a:pt x="77" y="3461"/>
                      <a:pt x="118" y="3467"/>
                      <a:pt x="160" y="3467"/>
                    </a:cubicBezTo>
                    <a:cubicBezTo>
                      <a:pt x="201" y="3467"/>
                      <a:pt x="242" y="3461"/>
                      <a:pt x="272" y="3450"/>
                    </a:cubicBezTo>
                    <a:cubicBezTo>
                      <a:pt x="295" y="3426"/>
                      <a:pt x="319" y="3402"/>
                      <a:pt x="319" y="3391"/>
                    </a:cubicBez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39"/>
              <p:cNvSpPr/>
              <p:nvPr/>
            </p:nvSpPr>
            <p:spPr>
              <a:xfrm>
                <a:off x="-2630496" y="1447868"/>
                <a:ext cx="39073" cy="43663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53" extrusionOk="0">
                    <a:moveTo>
                      <a:pt x="1" y="0"/>
                    </a:moveTo>
                    <a:lnTo>
                      <a:pt x="1" y="3367"/>
                    </a:lnTo>
                    <a:cubicBezTo>
                      <a:pt x="1" y="3402"/>
                      <a:pt x="13" y="3414"/>
                      <a:pt x="48" y="3426"/>
                    </a:cubicBezTo>
                    <a:cubicBezTo>
                      <a:pt x="72" y="3444"/>
                      <a:pt x="110" y="3452"/>
                      <a:pt x="150" y="3452"/>
                    </a:cubicBezTo>
                    <a:cubicBezTo>
                      <a:pt x="190" y="3452"/>
                      <a:pt x="231" y="3444"/>
                      <a:pt x="261" y="3426"/>
                    </a:cubicBezTo>
                    <a:cubicBezTo>
                      <a:pt x="296" y="3414"/>
                      <a:pt x="308" y="3379"/>
                      <a:pt x="308" y="3367"/>
                    </a:cubicBez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39"/>
              <p:cNvSpPr/>
              <p:nvPr/>
            </p:nvSpPr>
            <p:spPr>
              <a:xfrm>
                <a:off x="-2421344" y="1432820"/>
                <a:ext cx="38947" cy="436758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454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403"/>
                      <a:pt x="13" y="3415"/>
                      <a:pt x="36" y="3427"/>
                    </a:cubicBezTo>
                    <a:cubicBezTo>
                      <a:pt x="66" y="3444"/>
                      <a:pt x="107" y="3453"/>
                      <a:pt x="148" y="3453"/>
                    </a:cubicBezTo>
                    <a:cubicBezTo>
                      <a:pt x="190" y="3453"/>
                      <a:pt x="231" y="3444"/>
                      <a:pt x="261" y="3427"/>
                    </a:cubicBezTo>
                    <a:cubicBezTo>
                      <a:pt x="296" y="3415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39"/>
              <p:cNvSpPr/>
              <p:nvPr/>
            </p:nvSpPr>
            <p:spPr>
              <a:xfrm>
                <a:off x="-2325746" y="1296885"/>
                <a:ext cx="39073" cy="43562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45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391"/>
                      <a:pt x="13" y="3415"/>
                      <a:pt x="36" y="3427"/>
                    </a:cubicBezTo>
                    <a:cubicBezTo>
                      <a:pt x="66" y="3439"/>
                      <a:pt x="107" y="3444"/>
                      <a:pt x="149" y="3444"/>
                    </a:cubicBezTo>
                    <a:cubicBezTo>
                      <a:pt x="190" y="3444"/>
                      <a:pt x="231" y="3439"/>
                      <a:pt x="261" y="3427"/>
                    </a:cubicBezTo>
                    <a:cubicBezTo>
                      <a:pt x="296" y="3403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39"/>
              <p:cNvSpPr/>
              <p:nvPr/>
            </p:nvSpPr>
            <p:spPr>
              <a:xfrm>
                <a:off x="-2817139" y="921955"/>
                <a:ext cx="572186" cy="815728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6451" extrusionOk="0">
                    <a:moveTo>
                      <a:pt x="4525" y="1"/>
                    </a:moveTo>
                    <a:lnTo>
                      <a:pt x="3887" y="24"/>
                    </a:lnTo>
                    <a:lnTo>
                      <a:pt x="2268" y="72"/>
                    </a:lnTo>
                    <a:lnTo>
                      <a:pt x="0" y="119"/>
                    </a:lnTo>
                    <a:lnTo>
                      <a:pt x="0" y="5151"/>
                    </a:lnTo>
                    <a:cubicBezTo>
                      <a:pt x="12" y="5317"/>
                      <a:pt x="59" y="5470"/>
                      <a:pt x="178" y="5636"/>
                    </a:cubicBezTo>
                    <a:cubicBezTo>
                      <a:pt x="296" y="5789"/>
                      <a:pt x="461" y="5931"/>
                      <a:pt x="674" y="6061"/>
                    </a:cubicBezTo>
                    <a:cubicBezTo>
                      <a:pt x="1123" y="6321"/>
                      <a:pt x="1701" y="6451"/>
                      <a:pt x="2268" y="6451"/>
                    </a:cubicBezTo>
                    <a:cubicBezTo>
                      <a:pt x="2859" y="6451"/>
                      <a:pt x="3438" y="6321"/>
                      <a:pt x="3887" y="6061"/>
                    </a:cubicBezTo>
                    <a:cubicBezTo>
                      <a:pt x="4324" y="5801"/>
                      <a:pt x="4525" y="5470"/>
                      <a:pt x="4525" y="5139"/>
                    </a:cubicBezTo>
                    <a:lnTo>
                      <a:pt x="4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39"/>
              <p:cNvSpPr/>
              <p:nvPr/>
            </p:nvSpPr>
            <p:spPr>
              <a:xfrm>
                <a:off x="-2530346" y="923472"/>
                <a:ext cx="204722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9"/>
              <p:cNvSpPr/>
              <p:nvPr/>
            </p:nvSpPr>
            <p:spPr>
              <a:xfrm>
                <a:off x="-2845591" y="772236"/>
                <a:ext cx="629088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9"/>
              <p:cNvSpPr/>
              <p:nvPr/>
            </p:nvSpPr>
            <p:spPr>
              <a:xfrm>
                <a:off x="-2529583" y="927772"/>
                <a:ext cx="204723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39"/>
              <p:cNvSpPr/>
              <p:nvPr/>
            </p:nvSpPr>
            <p:spPr>
              <a:xfrm>
                <a:off x="-2845591" y="772236"/>
                <a:ext cx="629089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39"/>
              <p:cNvSpPr/>
              <p:nvPr/>
            </p:nvSpPr>
            <p:spPr>
              <a:xfrm>
                <a:off x="-2800701" y="7679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39"/>
              <p:cNvSpPr/>
              <p:nvPr/>
            </p:nvSpPr>
            <p:spPr>
              <a:xfrm>
                <a:off x="-2799938" y="7722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39"/>
              <p:cNvSpPr/>
              <p:nvPr/>
            </p:nvSpPr>
            <p:spPr>
              <a:xfrm>
                <a:off x="-2730520" y="806251"/>
                <a:ext cx="394524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55" extrusionOk="0">
                    <a:moveTo>
                      <a:pt x="1549" y="0"/>
                    </a:moveTo>
                    <a:cubicBezTo>
                      <a:pt x="1220" y="0"/>
                      <a:pt x="892" y="65"/>
                      <a:pt x="627" y="195"/>
                    </a:cubicBezTo>
                    <a:lnTo>
                      <a:pt x="532" y="242"/>
                    </a:lnTo>
                    <a:cubicBezTo>
                      <a:pt x="520" y="254"/>
                      <a:pt x="497" y="278"/>
                      <a:pt x="461" y="290"/>
                    </a:cubicBezTo>
                    <a:cubicBezTo>
                      <a:pt x="0" y="597"/>
                      <a:pt x="0" y="1058"/>
                      <a:pt x="461" y="1365"/>
                    </a:cubicBezTo>
                    <a:lnTo>
                      <a:pt x="556" y="1412"/>
                    </a:lnTo>
                    <a:lnTo>
                      <a:pt x="638" y="1459"/>
                    </a:lnTo>
                    <a:cubicBezTo>
                      <a:pt x="910" y="1589"/>
                      <a:pt x="1244" y="1654"/>
                      <a:pt x="1576" y="1654"/>
                    </a:cubicBezTo>
                    <a:cubicBezTo>
                      <a:pt x="1908" y="1654"/>
                      <a:pt x="2239" y="1589"/>
                      <a:pt x="2505" y="1459"/>
                    </a:cubicBezTo>
                    <a:lnTo>
                      <a:pt x="2588" y="1412"/>
                    </a:lnTo>
                    <a:cubicBezTo>
                      <a:pt x="2623" y="1400"/>
                      <a:pt x="2647" y="1388"/>
                      <a:pt x="2658" y="1365"/>
                    </a:cubicBezTo>
                    <a:cubicBezTo>
                      <a:pt x="3119" y="1058"/>
                      <a:pt x="3119" y="597"/>
                      <a:pt x="2658" y="290"/>
                    </a:cubicBezTo>
                    <a:lnTo>
                      <a:pt x="2576" y="242"/>
                    </a:lnTo>
                    <a:lnTo>
                      <a:pt x="2481" y="195"/>
                    </a:lnTo>
                    <a:cubicBezTo>
                      <a:pt x="2210" y="65"/>
                      <a:pt x="1879" y="0"/>
                      <a:pt x="1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39"/>
              <p:cNvSpPr/>
              <p:nvPr/>
            </p:nvSpPr>
            <p:spPr>
              <a:xfrm>
                <a:off x="-2669317" y="830909"/>
                <a:ext cx="275029" cy="159959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265" extrusionOk="0">
                    <a:moveTo>
                      <a:pt x="154" y="0"/>
                    </a:moveTo>
                    <a:lnTo>
                      <a:pt x="72" y="47"/>
                    </a:lnTo>
                    <a:cubicBezTo>
                      <a:pt x="60" y="59"/>
                      <a:pt x="24" y="83"/>
                      <a:pt x="1" y="95"/>
                    </a:cubicBezTo>
                    <a:lnTo>
                      <a:pt x="922" y="626"/>
                    </a:lnTo>
                    <a:lnTo>
                      <a:pt x="1088" y="733"/>
                    </a:lnTo>
                    <a:lnTo>
                      <a:pt x="2021" y="1264"/>
                    </a:lnTo>
                    <a:lnTo>
                      <a:pt x="2104" y="1217"/>
                    </a:lnTo>
                    <a:cubicBezTo>
                      <a:pt x="2139" y="1205"/>
                      <a:pt x="2163" y="1193"/>
                      <a:pt x="2174" y="1170"/>
                    </a:cubicBezTo>
                    <a:lnTo>
                      <a:pt x="1253" y="638"/>
                    </a:lnTo>
                    <a:lnTo>
                      <a:pt x="1088" y="53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39"/>
              <p:cNvSpPr/>
              <p:nvPr/>
            </p:nvSpPr>
            <p:spPr>
              <a:xfrm>
                <a:off x="-2669317" y="832300"/>
                <a:ext cx="278063" cy="158568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254" extrusionOk="0">
                    <a:moveTo>
                      <a:pt x="2021" y="1"/>
                    </a:moveTo>
                    <a:lnTo>
                      <a:pt x="1088" y="533"/>
                    </a:lnTo>
                    <a:lnTo>
                      <a:pt x="922" y="627"/>
                    </a:lnTo>
                    <a:lnTo>
                      <a:pt x="1" y="1159"/>
                    </a:lnTo>
                    <a:lnTo>
                      <a:pt x="84" y="1206"/>
                    </a:lnTo>
                    <a:lnTo>
                      <a:pt x="178" y="1253"/>
                    </a:lnTo>
                    <a:lnTo>
                      <a:pt x="1099" y="722"/>
                    </a:lnTo>
                    <a:lnTo>
                      <a:pt x="1265" y="615"/>
                    </a:lnTo>
                    <a:lnTo>
                      <a:pt x="2198" y="84"/>
                    </a:lnTo>
                    <a:lnTo>
                      <a:pt x="2104" y="36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3" name="Google Shape;3373;p39"/>
            <p:cNvGrpSpPr/>
            <p:nvPr/>
          </p:nvGrpSpPr>
          <p:grpSpPr>
            <a:xfrm>
              <a:off x="1029975" y="1206077"/>
              <a:ext cx="364099" cy="822618"/>
              <a:chOff x="-4142100" y="577427"/>
              <a:chExt cx="364099" cy="822618"/>
            </a:xfrm>
          </p:grpSpPr>
          <p:sp>
            <p:nvSpPr>
              <p:cNvPr id="3374" name="Google Shape;3374;p39"/>
              <p:cNvSpPr/>
              <p:nvPr/>
            </p:nvSpPr>
            <p:spPr>
              <a:xfrm>
                <a:off x="-4015954" y="1244078"/>
                <a:ext cx="10906" cy="15596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45" extrusionOk="0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39"/>
              <p:cNvSpPr/>
              <p:nvPr/>
            </p:nvSpPr>
            <p:spPr>
              <a:xfrm>
                <a:off x="-4000624" y="1210749"/>
                <a:ext cx="9076" cy="3165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415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9"/>
              <p:cNvSpPr/>
              <p:nvPr/>
            </p:nvSpPr>
            <p:spPr>
              <a:xfrm>
                <a:off x="-4015954" y="1219825"/>
                <a:ext cx="10906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402" extrusionOk="0">
                    <a:moveTo>
                      <a:pt x="1" y="0"/>
                    </a:moveTo>
                    <a:lnTo>
                      <a:pt x="1" y="319"/>
                    </a:lnTo>
                    <a:lnTo>
                      <a:pt x="143" y="402"/>
                    </a:lnTo>
                    <a:lnTo>
                      <a:pt x="14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9"/>
              <p:cNvSpPr/>
              <p:nvPr/>
            </p:nvSpPr>
            <p:spPr>
              <a:xfrm>
                <a:off x="-4005124" y="1216164"/>
                <a:ext cx="14491" cy="1838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1" y="450"/>
                    </a:lnTo>
                    <a:lnTo>
                      <a:pt x="1" y="2411"/>
                    </a:lnTo>
                    <a:lnTo>
                      <a:pt x="190" y="2304"/>
                    </a:lnTo>
                    <a:lnTo>
                      <a:pt x="178" y="34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9"/>
              <p:cNvSpPr/>
              <p:nvPr/>
            </p:nvSpPr>
            <p:spPr>
              <a:xfrm>
                <a:off x="-4015954" y="1210749"/>
                <a:ext cx="24405" cy="1449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90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143" y="190"/>
                    </a:lnTo>
                    <a:lnTo>
                      <a:pt x="320" y="72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9"/>
              <p:cNvSpPr/>
              <p:nvPr/>
            </p:nvSpPr>
            <p:spPr>
              <a:xfrm>
                <a:off x="-4030369" y="1054936"/>
                <a:ext cx="53234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02" extrusionOk="0">
                    <a:moveTo>
                      <a:pt x="568" y="0"/>
                    </a:moveTo>
                    <a:lnTo>
                      <a:pt x="1" y="331"/>
                    </a:lnTo>
                    <a:lnTo>
                      <a:pt x="119" y="402"/>
                    </a:lnTo>
                    <a:lnTo>
                      <a:pt x="698" y="8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9"/>
              <p:cNvSpPr/>
              <p:nvPr/>
            </p:nvSpPr>
            <p:spPr>
              <a:xfrm>
                <a:off x="-4030369" y="1080104"/>
                <a:ext cx="9991" cy="16862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11" extrusionOk="0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9"/>
              <p:cNvSpPr/>
              <p:nvPr/>
            </p:nvSpPr>
            <p:spPr>
              <a:xfrm>
                <a:off x="-4021369" y="1061189"/>
                <a:ext cx="44235" cy="18929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482" extrusionOk="0">
                    <a:moveTo>
                      <a:pt x="580" y="1"/>
                    </a:moveTo>
                    <a:lnTo>
                      <a:pt x="1" y="320"/>
                    </a:lnTo>
                    <a:lnTo>
                      <a:pt x="13" y="2458"/>
                    </a:lnTo>
                    <a:lnTo>
                      <a:pt x="214" y="2482"/>
                    </a:lnTo>
                    <a:lnTo>
                      <a:pt x="214" y="2151"/>
                    </a:lnTo>
                    <a:lnTo>
                      <a:pt x="391" y="2033"/>
                    </a:lnTo>
                    <a:lnTo>
                      <a:pt x="391" y="2375"/>
                    </a:lnTo>
                    <a:lnTo>
                      <a:pt x="580" y="213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39"/>
              <p:cNvSpPr/>
              <p:nvPr/>
            </p:nvSpPr>
            <p:spPr>
              <a:xfrm>
                <a:off x="-3915053" y="1187335"/>
                <a:ext cx="9991" cy="155051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033" extrusionOk="0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39"/>
              <p:cNvSpPr/>
              <p:nvPr/>
            </p:nvSpPr>
            <p:spPr>
              <a:xfrm>
                <a:off x="-3901477" y="1153091"/>
                <a:ext cx="9991" cy="307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403" extrusionOk="0">
                    <a:moveTo>
                      <a:pt x="0" y="1"/>
                    </a:moveTo>
                    <a:lnTo>
                      <a:pt x="0" y="332"/>
                    </a:lnTo>
                    <a:lnTo>
                      <a:pt x="130" y="402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39"/>
              <p:cNvSpPr/>
              <p:nvPr/>
            </p:nvSpPr>
            <p:spPr>
              <a:xfrm>
                <a:off x="-3915053" y="1161252"/>
                <a:ext cx="9152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14" extrusionOk="0">
                    <a:moveTo>
                      <a:pt x="1" y="0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39"/>
              <p:cNvSpPr/>
              <p:nvPr/>
            </p:nvSpPr>
            <p:spPr>
              <a:xfrm>
                <a:off x="-3905977" y="1158506"/>
                <a:ext cx="14491" cy="1838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0" y="450"/>
                    </a:lnTo>
                    <a:lnTo>
                      <a:pt x="12" y="2411"/>
                    </a:lnTo>
                    <a:lnTo>
                      <a:pt x="189" y="2292"/>
                    </a:lnTo>
                    <a:lnTo>
                      <a:pt x="189" y="331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39"/>
              <p:cNvSpPr/>
              <p:nvPr/>
            </p:nvSpPr>
            <p:spPr>
              <a:xfrm>
                <a:off x="-3915053" y="1153091"/>
                <a:ext cx="23566" cy="1365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9" extrusionOk="0">
                    <a:moveTo>
                      <a:pt x="178" y="1"/>
                    </a:moveTo>
                    <a:lnTo>
                      <a:pt x="1" y="107"/>
                    </a:lnTo>
                    <a:lnTo>
                      <a:pt x="119" y="178"/>
                    </a:lnTo>
                    <a:lnTo>
                      <a:pt x="308" y="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39"/>
              <p:cNvSpPr/>
              <p:nvPr/>
            </p:nvSpPr>
            <p:spPr>
              <a:xfrm>
                <a:off x="-3931221" y="998117"/>
                <a:ext cx="53234" cy="2982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1" extrusionOk="0">
                    <a:moveTo>
                      <a:pt x="567" y="1"/>
                    </a:moveTo>
                    <a:lnTo>
                      <a:pt x="0" y="320"/>
                    </a:lnTo>
                    <a:lnTo>
                      <a:pt x="130" y="391"/>
                    </a:lnTo>
                    <a:lnTo>
                      <a:pt x="697" y="72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39"/>
              <p:cNvSpPr/>
              <p:nvPr/>
            </p:nvSpPr>
            <p:spPr>
              <a:xfrm>
                <a:off x="-3931221" y="1022446"/>
                <a:ext cx="9991" cy="167711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9" extrusionOk="0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39"/>
              <p:cNvSpPr/>
              <p:nvPr/>
            </p:nvSpPr>
            <p:spPr>
              <a:xfrm>
                <a:off x="-3921307" y="1003532"/>
                <a:ext cx="44235" cy="18929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482" extrusionOk="0">
                    <a:moveTo>
                      <a:pt x="567" y="1"/>
                    </a:moveTo>
                    <a:lnTo>
                      <a:pt x="0" y="320"/>
                    </a:lnTo>
                    <a:lnTo>
                      <a:pt x="0" y="2446"/>
                    </a:lnTo>
                    <a:lnTo>
                      <a:pt x="201" y="2482"/>
                    </a:lnTo>
                    <a:lnTo>
                      <a:pt x="201" y="2139"/>
                    </a:lnTo>
                    <a:lnTo>
                      <a:pt x="390" y="2033"/>
                    </a:lnTo>
                    <a:lnTo>
                      <a:pt x="390" y="2363"/>
                    </a:lnTo>
                    <a:lnTo>
                      <a:pt x="579" y="2127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39"/>
              <p:cNvSpPr/>
              <p:nvPr/>
            </p:nvSpPr>
            <p:spPr>
              <a:xfrm>
                <a:off x="-3828566" y="1135092"/>
                <a:ext cx="10906" cy="15688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57" extrusionOk="0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39"/>
              <p:cNvSpPr/>
              <p:nvPr/>
            </p:nvSpPr>
            <p:spPr>
              <a:xfrm>
                <a:off x="-3814151" y="1102679"/>
                <a:ext cx="9152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02" extrusionOk="0">
                    <a:moveTo>
                      <a:pt x="1" y="0"/>
                    </a:moveTo>
                    <a:lnTo>
                      <a:pt x="1" y="319"/>
                    </a:lnTo>
                    <a:lnTo>
                      <a:pt x="119" y="402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39"/>
              <p:cNvSpPr/>
              <p:nvPr/>
            </p:nvSpPr>
            <p:spPr>
              <a:xfrm>
                <a:off x="-3828566" y="1110763"/>
                <a:ext cx="9991" cy="2982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91" extrusionOk="0">
                    <a:moveTo>
                      <a:pt x="1" y="1"/>
                    </a:moveTo>
                    <a:lnTo>
                      <a:pt x="1" y="320"/>
                    </a:lnTo>
                    <a:lnTo>
                      <a:pt x="131" y="390"/>
                    </a:lnTo>
                    <a:lnTo>
                      <a:pt x="131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39"/>
              <p:cNvSpPr/>
              <p:nvPr/>
            </p:nvSpPr>
            <p:spPr>
              <a:xfrm>
                <a:off x="-3818651" y="1108094"/>
                <a:ext cx="14491" cy="1838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1" y="425"/>
                    </a:lnTo>
                    <a:lnTo>
                      <a:pt x="13" y="2410"/>
                    </a:lnTo>
                    <a:lnTo>
                      <a:pt x="190" y="2292"/>
                    </a:lnTo>
                    <a:lnTo>
                      <a:pt x="178" y="33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39"/>
              <p:cNvSpPr/>
              <p:nvPr/>
            </p:nvSpPr>
            <p:spPr>
              <a:xfrm>
                <a:off x="-3828566" y="1102679"/>
                <a:ext cx="23566" cy="13576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8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131" y="178"/>
                    </a:lnTo>
                    <a:lnTo>
                      <a:pt x="308" y="7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39"/>
              <p:cNvSpPr/>
              <p:nvPr/>
            </p:nvSpPr>
            <p:spPr>
              <a:xfrm>
                <a:off x="-3842980" y="946789"/>
                <a:ext cx="52395" cy="3073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556" y="1"/>
                    </a:moveTo>
                    <a:lnTo>
                      <a:pt x="1" y="331"/>
                    </a:lnTo>
                    <a:lnTo>
                      <a:pt x="131" y="402"/>
                    </a:lnTo>
                    <a:lnTo>
                      <a:pt x="686" y="83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39"/>
              <p:cNvSpPr/>
              <p:nvPr/>
            </p:nvSpPr>
            <p:spPr>
              <a:xfrm>
                <a:off x="-3842980" y="972033"/>
                <a:ext cx="9991" cy="16763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8" extrusionOk="0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39"/>
              <p:cNvSpPr/>
              <p:nvPr/>
            </p:nvSpPr>
            <p:spPr>
              <a:xfrm>
                <a:off x="-3833066" y="953119"/>
                <a:ext cx="42481" cy="187464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458" extrusionOk="0">
                    <a:moveTo>
                      <a:pt x="556" y="0"/>
                    </a:moveTo>
                    <a:lnTo>
                      <a:pt x="1" y="319"/>
                    </a:lnTo>
                    <a:lnTo>
                      <a:pt x="1" y="2446"/>
                    </a:lnTo>
                    <a:lnTo>
                      <a:pt x="190" y="2457"/>
                    </a:lnTo>
                    <a:lnTo>
                      <a:pt x="190" y="2139"/>
                    </a:lnTo>
                    <a:lnTo>
                      <a:pt x="367" y="2032"/>
                    </a:lnTo>
                    <a:lnTo>
                      <a:pt x="367" y="2363"/>
                    </a:lnTo>
                    <a:lnTo>
                      <a:pt x="556" y="2127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39"/>
              <p:cNvSpPr/>
              <p:nvPr/>
            </p:nvSpPr>
            <p:spPr>
              <a:xfrm>
                <a:off x="-4142100" y="829642"/>
                <a:ext cx="85724" cy="368598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4833" extrusionOk="0">
                    <a:moveTo>
                      <a:pt x="1" y="1"/>
                    </a:moveTo>
                    <a:lnTo>
                      <a:pt x="25" y="4183"/>
                    </a:lnTo>
                    <a:lnTo>
                      <a:pt x="1123" y="4833"/>
                    </a:lnTo>
                    <a:lnTo>
                      <a:pt x="1111" y="6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39"/>
              <p:cNvSpPr/>
              <p:nvPr/>
            </p:nvSpPr>
            <p:spPr>
              <a:xfrm>
                <a:off x="-4110525" y="847718"/>
                <a:ext cx="16321" cy="3280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301" extrusionOk="0">
                    <a:moveTo>
                      <a:pt x="0" y="0"/>
                    </a:moveTo>
                    <a:lnTo>
                      <a:pt x="0" y="4182"/>
                    </a:lnTo>
                    <a:lnTo>
                      <a:pt x="213" y="4300"/>
                    </a:lnTo>
                    <a:lnTo>
                      <a:pt x="213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39"/>
              <p:cNvSpPr/>
              <p:nvPr/>
            </p:nvSpPr>
            <p:spPr>
              <a:xfrm>
                <a:off x="-4142100" y="669329"/>
                <a:ext cx="363183" cy="209048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741" extrusionOk="0">
                    <a:moveTo>
                      <a:pt x="3651" y="0"/>
                    </a:moveTo>
                    <a:lnTo>
                      <a:pt x="1" y="2103"/>
                    </a:lnTo>
                    <a:lnTo>
                      <a:pt x="1111" y="2741"/>
                    </a:lnTo>
                    <a:lnTo>
                      <a:pt x="4762" y="650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39"/>
              <p:cNvSpPr/>
              <p:nvPr/>
            </p:nvSpPr>
            <p:spPr>
              <a:xfrm>
                <a:off x="-4110525" y="688243"/>
                <a:ext cx="294696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2210" extrusionOk="0">
                    <a:moveTo>
                      <a:pt x="3651" y="0"/>
                    </a:moveTo>
                    <a:lnTo>
                      <a:pt x="0" y="2091"/>
                    </a:lnTo>
                    <a:lnTo>
                      <a:pt x="213" y="2209"/>
                    </a:lnTo>
                    <a:lnTo>
                      <a:pt x="3863" y="107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39"/>
              <p:cNvSpPr/>
              <p:nvPr/>
            </p:nvSpPr>
            <p:spPr>
              <a:xfrm>
                <a:off x="-4057367" y="718826"/>
                <a:ext cx="279366" cy="47941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6286" extrusionOk="0">
                    <a:moveTo>
                      <a:pt x="3651" y="1"/>
                    </a:moveTo>
                    <a:lnTo>
                      <a:pt x="0" y="2092"/>
                    </a:lnTo>
                    <a:lnTo>
                      <a:pt x="12" y="6286"/>
                    </a:lnTo>
                    <a:lnTo>
                      <a:pt x="3663" y="417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39"/>
              <p:cNvSpPr/>
              <p:nvPr/>
            </p:nvSpPr>
            <p:spPr>
              <a:xfrm>
                <a:off x="-4049283" y="716157"/>
                <a:ext cx="59565" cy="1899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49" extrusionOk="0">
                    <a:moveTo>
                      <a:pt x="615" y="0"/>
                    </a:moveTo>
                    <a:cubicBezTo>
                      <a:pt x="450" y="95"/>
                      <a:pt x="290" y="142"/>
                      <a:pt x="163" y="142"/>
                    </a:cubicBezTo>
                    <a:cubicBezTo>
                      <a:pt x="99" y="142"/>
                      <a:pt x="44" y="130"/>
                      <a:pt x="1" y="107"/>
                    </a:cubicBezTo>
                    <a:lnTo>
                      <a:pt x="1" y="107"/>
                    </a:lnTo>
                    <a:lnTo>
                      <a:pt x="166" y="213"/>
                    </a:lnTo>
                    <a:cubicBezTo>
                      <a:pt x="209" y="237"/>
                      <a:pt x="263" y="249"/>
                      <a:pt x="325" y="249"/>
                    </a:cubicBezTo>
                    <a:cubicBezTo>
                      <a:pt x="450" y="249"/>
                      <a:pt x="607" y="201"/>
                      <a:pt x="780" y="107"/>
                    </a:cubicBez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39"/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51" extrusionOk="0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39"/>
              <p:cNvSpPr/>
              <p:nvPr/>
            </p:nvSpPr>
            <p:spPr>
              <a:xfrm>
                <a:off x="-4142100" y="577427"/>
                <a:ext cx="152381" cy="16946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222" extrusionOk="0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39"/>
              <p:cNvSpPr/>
              <p:nvPr/>
            </p:nvSpPr>
            <p:spPr>
              <a:xfrm>
                <a:off x="-4142100" y="739571"/>
                <a:ext cx="13652" cy="9830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289" extrusionOk="0">
                    <a:moveTo>
                      <a:pt x="1" y="1"/>
                    </a:moveTo>
                    <a:lnTo>
                      <a:pt x="25" y="1182"/>
                    </a:lnTo>
                    <a:lnTo>
                      <a:pt x="178" y="1288"/>
                    </a:lnTo>
                    <a:lnTo>
                      <a:pt x="178" y="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39"/>
              <p:cNvSpPr/>
              <p:nvPr/>
            </p:nvSpPr>
            <p:spPr>
              <a:xfrm>
                <a:off x="-4128524" y="584596"/>
                <a:ext cx="278451" cy="252367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309" extrusionOk="0">
                    <a:moveTo>
                      <a:pt x="2276" y="576"/>
                    </a:moveTo>
                    <a:cubicBezTo>
                      <a:pt x="2451" y="576"/>
                      <a:pt x="2564" y="667"/>
                      <a:pt x="2564" y="839"/>
                    </a:cubicBezTo>
                    <a:cubicBezTo>
                      <a:pt x="2564" y="1147"/>
                      <a:pt x="2233" y="1572"/>
                      <a:pt x="1819" y="1820"/>
                    </a:cubicBezTo>
                    <a:cubicBezTo>
                      <a:pt x="1649" y="1920"/>
                      <a:pt x="1491" y="1969"/>
                      <a:pt x="1366" y="1969"/>
                    </a:cubicBezTo>
                    <a:cubicBezTo>
                      <a:pt x="1197" y="1969"/>
                      <a:pt x="1087" y="1879"/>
                      <a:pt x="1087" y="1702"/>
                    </a:cubicBezTo>
                    <a:cubicBezTo>
                      <a:pt x="1087" y="1383"/>
                      <a:pt x="1406" y="958"/>
                      <a:pt x="1819" y="721"/>
                    </a:cubicBezTo>
                    <a:cubicBezTo>
                      <a:pt x="1992" y="623"/>
                      <a:pt x="2150" y="576"/>
                      <a:pt x="2276" y="576"/>
                    </a:cubicBezTo>
                    <a:close/>
                    <a:moveTo>
                      <a:pt x="1819" y="1"/>
                    </a:moveTo>
                    <a:lnTo>
                      <a:pt x="0" y="2115"/>
                    </a:lnTo>
                    <a:lnTo>
                      <a:pt x="0" y="3308"/>
                    </a:lnTo>
                    <a:lnTo>
                      <a:pt x="3650" y="1206"/>
                    </a:lnTo>
                    <a:lnTo>
                      <a:pt x="3650" y="13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39"/>
              <p:cNvSpPr/>
              <p:nvPr/>
            </p:nvSpPr>
            <p:spPr>
              <a:xfrm>
                <a:off x="-4022208" y="778315"/>
                <a:ext cx="209048" cy="149636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62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79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39"/>
              <p:cNvSpPr/>
              <p:nvPr/>
            </p:nvSpPr>
            <p:spPr>
              <a:xfrm>
                <a:off x="-4022208" y="829642"/>
                <a:ext cx="209048" cy="150551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74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74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39"/>
              <p:cNvSpPr/>
              <p:nvPr/>
            </p:nvSpPr>
            <p:spPr>
              <a:xfrm>
                <a:off x="-4022208" y="882801"/>
                <a:ext cx="209048" cy="149636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62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39"/>
              <p:cNvSpPr/>
              <p:nvPr/>
            </p:nvSpPr>
            <p:spPr>
              <a:xfrm>
                <a:off x="-4015954" y="1244078"/>
                <a:ext cx="10906" cy="155967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45" extrusionOk="0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39"/>
              <p:cNvSpPr/>
              <p:nvPr/>
            </p:nvSpPr>
            <p:spPr>
              <a:xfrm>
                <a:off x="-4030369" y="1080104"/>
                <a:ext cx="9991" cy="16862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11" extrusionOk="0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39"/>
              <p:cNvSpPr/>
              <p:nvPr/>
            </p:nvSpPr>
            <p:spPr>
              <a:xfrm>
                <a:off x="-3915053" y="1187335"/>
                <a:ext cx="9991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033" extrusionOk="0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39"/>
              <p:cNvSpPr/>
              <p:nvPr/>
            </p:nvSpPr>
            <p:spPr>
              <a:xfrm>
                <a:off x="-3931221" y="1022446"/>
                <a:ext cx="9991" cy="1677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9" extrusionOk="0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39"/>
              <p:cNvSpPr/>
              <p:nvPr/>
            </p:nvSpPr>
            <p:spPr>
              <a:xfrm>
                <a:off x="-3828566" y="1135092"/>
                <a:ext cx="10906" cy="15688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57" extrusionOk="0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39"/>
              <p:cNvSpPr/>
              <p:nvPr/>
            </p:nvSpPr>
            <p:spPr>
              <a:xfrm>
                <a:off x="-3842980" y="972033"/>
                <a:ext cx="9991" cy="1676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8" extrusionOk="0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39"/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51" extrusionOk="0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39"/>
              <p:cNvSpPr/>
              <p:nvPr/>
            </p:nvSpPr>
            <p:spPr>
              <a:xfrm>
                <a:off x="-4142100" y="577427"/>
                <a:ext cx="152382" cy="16946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222" extrusionOk="0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9" name="Google Shape;3419;p39"/>
            <p:cNvGrpSpPr/>
            <p:nvPr/>
          </p:nvGrpSpPr>
          <p:grpSpPr>
            <a:xfrm>
              <a:off x="1124485" y="1990330"/>
              <a:ext cx="1791330" cy="1162830"/>
              <a:chOff x="-4004340" y="2465518"/>
              <a:chExt cx="1791330" cy="1162830"/>
            </a:xfrm>
          </p:grpSpPr>
          <p:sp>
            <p:nvSpPr>
              <p:cNvPr id="3420" name="Google Shape;3420;p39"/>
              <p:cNvSpPr/>
              <p:nvPr/>
            </p:nvSpPr>
            <p:spPr>
              <a:xfrm>
                <a:off x="-3238869" y="3540443"/>
                <a:ext cx="296385" cy="76121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39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39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39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39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39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39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39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39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9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39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39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39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9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9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9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9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9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9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9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9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41" name="Google Shape;3441;p39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3442" name="Google Shape;3442;p39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3443" name="Google Shape;3443;p39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44" name="Google Shape;344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5" name="Google Shape;344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6" name="Google Shape;344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7" name="Google Shape;344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8" name="Google Shape;344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9" name="Google Shape;344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0" name="Google Shape;345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1" name="Google Shape;345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2" name="Google Shape;345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53" name="Google Shape;3453;p39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54" name="Google Shape;345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5" name="Google Shape;345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6" name="Google Shape;345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7" name="Google Shape;345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8" name="Google Shape;345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9" name="Google Shape;345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0" name="Google Shape;346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1" name="Google Shape;346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2" name="Google Shape;346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63" name="Google Shape;3463;p39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64" name="Google Shape;346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5" name="Google Shape;346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6" name="Google Shape;346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7" name="Google Shape;346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8" name="Google Shape;346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9" name="Google Shape;346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0" name="Google Shape;347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1" name="Google Shape;347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2" name="Google Shape;347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73" name="Google Shape;3473;p39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74" name="Google Shape;347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5" name="Google Shape;347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6" name="Google Shape;347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7" name="Google Shape;347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8" name="Google Shape;347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9" name="Google Shape;347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0" name="Google Shape;348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1" name="Google Shape;348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2" name="Google Shape;348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83" name="Google Shape;3483;p39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84" name="Google Shape;348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5" name="Google Shape;348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6" name="Google Shape;348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7" name="Google Shape;348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8" name="Google Shape;348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9" name="Google Shape;348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0" name="Google Shape;349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1" name="Google Shape;349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2" name="Google Shape;349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93" name="Google Shape;3493;p39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94" name="Google Shape;349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5" name="Google Shape;349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6" name="Google Shape;349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7" name="Google Shape;349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8" name="Google Shape;349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9" name="Google Shape;349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0" name="Google Shape;350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1" name="Google Shape;350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2" name="Google Shape;350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03" name="Google Shape;3503;p39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04" name="Google Shape;350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5" name="Google Shape;350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6" name="Google Shape;350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7" name="Google Shape;350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8" name="Google Shape;350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9" name="Google Shape;350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0" name="Google Shape;351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1" name="Google Shape;351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2" name="Google Shape;351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13" name="Google Shape;3513;p39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14" name="Google Shape;351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5" name="Google Shape;351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6" name="Google Shape;351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7" name="Google Shape;351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8" name="Google Shape;351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9" name="Google Shape;351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0" name="Google Shape;352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1" name="Google Shape;352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2" name="Google Shape;352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23" name="Google Shape;3523;p39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24" name="Google Shape;352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5" name="Google Shape;352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6" name="Google Shape;352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7" name="Google Shape;352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8" name="Google Shape;352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9" name="Google Shape;352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0" name="Google Shape;353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1" name="Google Shape;353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2" name="Google Shape;353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33" name="Google Shape;3533;p39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34" name="Google Shape;353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5" name="Google Shape;353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6" name="Google Shape;353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7" name="Google Shape;353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8" name="Google Shape;353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9" name="Google Shape;353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0" name="Google Shape;354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1" name="Google Shape;354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2" name="Google Shape;354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43" name="Google Shape;3543;p39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44" name="Google Shape;354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5" name="Google Shape;354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6" name="Google Shape;354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7" name="Google Shape;354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8" name="Google Shape;354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9" name="Google Shape;354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0" name="Google Shape;355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1" name="Google Shape;355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2" name="Google Shape;355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53" name="Google Shape;3553;p39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54" name="Google Shape;355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5" name="Google Shape;355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6" name="Google Shape;355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7" name="Google Shape;355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8" name="Google Shape;355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9" name="Google Shape;355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0" name="Google Shape;356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1" name="Google Shape;356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2" name="Google Shape;356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63" name="Google Shape;3563;p39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64" name="Google Shape;356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5" name="Google Shape;356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6" name="Google Shape;356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7" name="Google Shape;356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8" name="Google Shape;356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9" name="Google Shape;356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0" name="Google Shape;357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1" name="Google Shape;357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2" name="Google Shape;357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73" name="Google Shape;3573;p39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74" name="Google Shape;357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5" name="Google Shape;357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6" name="Google Shape;357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7" name="Google Shape;357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8" name="Google Shape;357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9" name="Google Shape;357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0" name="Google Shape;358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1" name="Google Shape;358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2" name="Google Shape;358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83" name="Google Shape;3583;p39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84" name="Google Shape;358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5" name="Google Shape;358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6" name="Google Shape;358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7" name="Google Shape;358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8" name="Google Shape;358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9" name="Google Shape;358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0" name="Google Shape;359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1" name="Google Shape;359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2" name="Google Shape;359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93" name="Google Shape;3593;p39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94" name="Google Shape;359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5" name="Google Shape;359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6" name="Google Shape;359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7" name="Google Shape;359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8" name="Google Shape;359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9" name="Google Shape;359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0" name="Google Shape;360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1" name="Google Shape;360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2" name="Google Shape;360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03" name="Google Shape;3603;p39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04" name="Google Shape;360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5" name="Google Shape;360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6" name="Google Shape;360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7" name="Google Shape;360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8" name="Google Shape;360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9" name="Google Shape;360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0" name="Google Shape;361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1" name="Google Shape;361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2" name="Google Shape;361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613" name="Google Shape;3613;p39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3614" name="Google Shape;3614;p39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15" name="Google Shape;361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6" name="Google Shape;361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7" name="Google Shape;361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8" name="Google Shape;361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9" name="Google Shape;361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0" name="Google Shape;362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1" name="Google Shape;362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2" name="Google Shape;362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3" name="Google Shape;362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24" name="Google Shape;3624;p39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25" name="Google Shape;362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6" name="Google Shape;362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7" name="Google Shape;362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8" name="Google Shape;362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9" name="Google Shape;362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0" name="Google Shape;363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1" name="Google Shape;363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2" name="Google Shape;363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3" name="Google Shape;363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34" name="Google Shape;3634;p39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35" name="Google Shape;363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6" name="Google Shape;363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7" name="Google Shape;363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8" name="Google Shape;363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9" name="Google Shape;363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0" name="Google Shape;364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1" name="Google Shape;364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2" name="Google Shape;364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3" name="Google Shape;364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44" name="Google Shape;3644;p39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45" name="Google Shape;364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6" name="Google Shape;364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7" name="Google Shape;364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8" name="Google Shape;364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9" name="Google Shape;364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0" name="Google Shape;365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1" name="Google Shape;365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2" name="Google Shape;365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3" name="Google Shape;365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54" name="Google Shape;3654;p39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55" name="Google Shape;365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6" name="Google Shape;365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7" name="Google Shape;365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8" name="Google Shape;365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9" name="Google Shape;365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0" name="Google Shape;366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1" name="Google Shape;366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2" name="Google Shape;366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3" name="Google Shape;366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64" name="Google Shape;3664;p39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65" name="Google Shape;366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6" name="Google Shape;366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7" name="Google Shape;366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8" name="Google Shape;366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9" name="Google Shape;366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0" name="Google Shape;367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1" name="Google Shape;367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2" name="Google Shape;367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3" name="Google Shape;367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74" name="Google Shape;3674;p39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75" name="Google Shape;367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6" name="Google Shape;367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7" name="Google Shape;367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8" name="Google Shape;367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9" name="Google Shape;367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0" name="Google Shape;368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1" name="Google Shape;368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2" name="Google Shape;368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3" name="Google Shape;368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84" name="Google Shape;3684;p39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85" name="Google Shape;368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6" name="Google Shape;368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7" name="Google Shape;368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8" name="Google Shape;368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9" name="Google Shape;368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0" name="Google Shape;369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1" name="Google Shape;369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2" name="Google Shape;369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3" name="Google Shape;369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94" name="Google Shape;3694;p39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95" name="Google Shape;369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6" name="Google Shape;369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7" name="Google Shape;369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8" name="Google Shape;369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9" name="Google Shape;369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0" name="Google Shape;370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1" name="Google Shape;370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2" name="Google Shape;370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3" name="Google Shape;370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04" name="Google Shape;3704;p39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05" name="Google Shape;370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6" name="Google Shape;370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7" name="Google Shape;370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8" name="Google Shape;370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9" name="Google Shape;370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0" name="Google Shape;371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1" name="Google Shape;371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2" name="Google Shape;371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3" name="Google Shape;371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14" name="Google Shape;3714;p39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15" name="Google Shape;371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6" name="Google Shape;371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7" name="Google Shape;371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8" name="Google Shape;371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9" name="Google Shape;371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0" name="Google Shape;372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1" name="Google Shape;372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2" name="Google Shape;372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3" name="Google Shape;372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24" name="Google Shape;3724;p39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25" name="Google Shape;372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6" name="Google Shape;372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7" name="Google Shape;372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8" name="Google Shape;372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9" name="Google Shape;372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0" name="Google Shape;373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1" name="Google Shape;373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2" name="Google Shape;373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3" name="Google Shape;373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34" name="Google Shape;3734;p39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35" name="Google Shape;373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6" name="Google Shape;373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7" name="Google Shape;373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8" name="Google Shape;373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9" name="Google Shape;373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0" name="Google Shape;374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1" name="Google Shape;374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2" name="Google Shape;374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3" name="Google Shape;374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44" name="Google Shape;3744;p39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45" name="Google Shape;374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6" name="Google Shape;374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7" name="Google Shape;374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8" name="Google Shape;374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9" name="Google Shape;374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0" name="Google Shape;375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1" name="Google Shape;375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2" name="Google Shape;375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3" name="Google Shape;375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54" name="Google Shape;3754;p39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55" name="Google Shape;375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6" name="Google Shape;375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7" name="Google Shape;375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8" name="Google Shape;375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9" name="Google Shape;375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0" name="Google Shape;376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1" name="Google Shape;376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2" name="Google Shape;376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3" name="Google Shape;376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64" name="Google Shape;3764;p39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65" name="Google Shape;376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6" name="Google Shape;376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7" name="Google Shape;376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8" name="Google Shape;376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9" name="Google Shape;376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0" name="Google Shape;377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1" name="Google Shape;377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2" name="Google Shape;377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3" name="Google Shape;377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74" name="Google Shape;3774;p39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75" name="Google Shape;377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6" name="Google Shape;377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7" name="Google Shape;377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8" name="Google Shape;377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9" name="Google Shape;377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80" name="Google Shape;378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81" name="Google Shape;378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82" name="Google Shape;378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83" name="Google Shape;378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3784" name="Google Shape;3784;p39"/>
            <p:cNvGrpSpPr/>
            <p:nvPr/>
          </p:nvGrpSpPr>
          <p:grpSpPr>
            <a:xfrm>
              <a:off x="2803786" y="3205907"/>
              <a:ext cx="664880" cy="790316"/>
              <a:chOff x="-2482589" y="3634532"/>
              <a:chExt cx="664880" cy="790316"/>
            </a:xfrm>
          </p:grpSpPr>
          <p:sp>
            <p:nvSpPr>
              <p:cNvPr id="3785" name="Google Shape;3785;p39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9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9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9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9"/>
              <p:cNvSpPr/>
              <p:nvPr/>
            </p:nvSpPr>
            <p:spPr>
              <a:xfrm>
                <a:off x="-2150905" y="3827118"/>
                <a:ext cx="333196" cy="378085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9"/>
              <p:cNvSpPr/>
              <p:nvPr/>
            </p:nvSpPr>
            <p:spPr>
              <a:xfrm>
                <a:off x="-2482589" y="3827118"/>
                <a:ext cx="331805" cy="37808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9"/>
              <p:cNvSpPr/>
              <p:nvPr/>
            </p:nvSpPr>
            <p:spPr>
              <a:xfrm>
                <a:off x="-2482589" y="3634532"/>
                <a:ext cx="664874" cy="385419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9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9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9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9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9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9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9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9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9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9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9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9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9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9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9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9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emiconductor Material by Slidesgo">
  <a:themeElements>
    <a:clrScheme name="Simple Light">
      <a:dk1>
        <a:srgbClr val="282A2E"/>
      </a:dk1>
      <a:lt1>
        <a:srgbClr val="EBEAEA"/>
      </a:lt1>
      <a:dk2>
        <a:srgbClr val="0E746B"/>
      </a:dk2>
      <a:lt2>
        <a:srgbClr val="2D9DD5"/>
      </a:lt2>
      <a:accent1>
        <a:srgbClr val="3D2BA1"/>
      </a:accent1>
      <a:accent2>
        <a:srgbClr val="0E2A47"/>
      </a:accent2>
      <a:accent3>
        <a:srgbClr val="D61818"/>
      </a:accent3>
      <a:accent4>
        <a:srgbClr val="FFBB33"/>
      </a:accent4>
      <a:accent5>
        <a:srgbClr val="CDCDCD"/>
      </a:accent5>
      <a:accent6>
        <a:srgbClr val="FFFFFF"/>
      </a:accent6>
      <a:hlink>
        <a:srgbClr val="282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279</Words>
  <Application>Microsoft Office PowerPoint</Application>
  <PresentationFormat>On-screen Show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Georgia</vt:lpstr>
      <vt:lpstr>Garamond</vt:lpstr>
      <vt:lpstr>Bakbak One</vt:lpstr>
      <vt:lpstr>Asap</vt:lpstr>
      <vt:lpstr>Arial</vt:lpstr>
      <vt:lpstr>Orelega One</vt:lpstr>
      <vt:lpstr>Nunito Light</vt:lpstr>
      <vt:lpstr>Wingdings</vt:lpstr>
      <vt:lpstr>Anaheim</vt:lpstr>
      <vt:lpstr>Semiconductor Material by Slidesgo</vt:lpstr>
      <vt:lpstr>ADJUSTABLE DC POWER SUPPLY </vt:lpstr>
      <vt:lpstr>MEET OUR TEAM !</vt:lpstr>
      <vt:lpstr>PROJECT PURPOSE !</vt:lpstr>
      <vt:lpstr>COMPONENTS USED !</vt:lpstr>
      <vt:lpstr> CIRCUIT DIAGRAM</vt:lpstr>
      <vt:lpstr>PowerPoint Presentation</vt:lpstr>
      <vt:lpstr>PowerPoint Presentation</vt:lpstr>
      <vt:lpstr>THANK  YOU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POWER SUPPLY</dc:title>
  <dc:creator>Kriyanshi Patel</dc:creator>
  <cp:lastModifiedBy>Admin</cp:lastModifiedBy>
  <cp:revision>37</cp:revision>
  <dcterms:modified xsi:type="dcterms:W3CDTF">2023-10-10T02:48:45Z</dcterms:modified>
</cp:coreProperties>
</file>