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98" r:id="rId3"/>
    <p:sldId id="259" r:id="rId4"/>
    <p:sldId id="260" r:id="rId5"/>
    <p:sldId id="262" r:id="rId6"/>
    <p:sldId id="303" r:id="rId7"/>
    <p:sldId id="300" r:id="rId8"/>
    <p:sldId id="301" r:id="rId9"/>
    <p:sldId id="278" r:id="rId10"/>
    <p:sldId id="302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Zilla Slab SemiBold" panose="020B0604020202020204" charset="0"/>
      <p:bold r:id="rId21"/>
    </p:embeddedFont>
    <p:embeddedFont>
      <p:font typeface="Bebas Neue" panose="020B0604020202020204" charset="0"/>
      <p:regular r:id="rId22"/>
    </p:embeddedFont>
    <p:embeddedFont>
      <p:font typeface="Figtree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Microsoft Sans Serif" panose="020B0604020202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F643CC-D766-4750-86F9-905E5520275C}">
  <a:tblStyle styleId="{A2F643CC-D766-4750-86F9-905E55202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559B3-3A2D-41C4-9C0C-E1847E5BAFF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3A98E-6B39-48FC-B1EF-16EA0B8D51A8}">
      <dgm:prSet/>
      <dgm:spPr/>
      <dgm:t>
        <a:bodyPr/>
        <a:lstStyle/>
        <a:p>
          <a:pPr rtl="0"/>
          <a:r>
            <a:rPr lang="en-IN" b="0" i="0" smtClean="0"/>
            <a:t>BOOK FLIGHT</a:t>
          </a:r>
          <a:endParaRPr lang="en-US"/>
        </a:p>
      </dgm:t>
    </dgm:pt>
    <dgm:pt modelId="{D1D1F47B-8975-4E9F-9E1E-5CEB8B69A0EE}" type="parTrans" cxnId="{1F47C533-4D0D-4953-8EF4-11E18FCF70F6}">
      <dgm:prSet/>
      <dgm:spPr/>
      <dgm:t>
        <a:bodyPr/>
        <a:lstStyle/>
        <a:p>
          <a:endParaRPr lang="en-US"/>
        </a:p>
      </dgm:t>
    </dgm:pt>
    <dgm:pt modelId="{97D7D248-C20F-4754-9BBA-67DC5CE9D7AF}" type="sibTrans" cxnId="{1F47C533-4D0D-4953-8EF4-11E18FCF70F6}">
      <dgm:prSet/>
      <dgm:spPr/>
      <dgm:t>
        <a:bodyPr/>
        <a:lstStyle/>
        <a:p>
          <a:endParaRPr lang="en-US"/>
        </a:p>
      </dgm:t>
    </dgm:pt>
    <dgm:pt modelId="{02D123F5-01CF-4D4B-AF2E-186A0C02DEA1}">
      <dgm:prSet/>
      <dgm:spPr/>
      <dgm:t>
        <a:bodyPr/>
        <a:lstStyle/>
        <a:p>
          <a:pPr rtl="0"/>
          <a:r>
            <a:rPr lang="en-IN" b="0" i="0" smtClean="0"/>
            <a:t>CANCEL FLIGHT</a:t>
          </a:r>
          <a:endParaRPr lang="en-US"/>
        </a:p>
      </dgm:t>
    </dgm:pt>
    <dgm:pt modelId="{BE6A1EFE-4377-483F-8EF3-A7049A9E7A6D}" type="parTrans" cxnId="{E58C8C71-A17F-47B7-9E72-89FB8CA25525}">
      <dgm:prSet/>
      <dgm:spPr/>
      <dgm:t>
        <a:bodyPr/>
        <a:lstStyle/>
        <a:p>
          <a:endParaRPr lang="en-US"/>
        </a:p>
      </dgm:t>
    </dgm:pt>
    <dgm:pt modelId="{149364D6-88F9-4ED5-8279-9E7EE06ACF45}" type="sibTrans" cxnId="{E58C8C71-A17F-47B7-9E72-89FB8CA25525}">
      <dgm:prSet/>
      <dgm:spPr/>
      <dgm:t>
        <a:bodyPr/>
        <a:lstStyle/>
        <a:p>
          <a:endParaRPr lang="en-US"/>
        </a:p>
      </dgm:t>
    </dgm:pt>
    <dgm:pt modelId="{FE94B51A-2839-4C31-9C2D-F4B6D3B0682A}">
      <dgm:prSet/>
      <dgm:spPr/>
      <dgm:t>
        <a:bodyPr/>
        <a:lstStyle/>
        <a:p>
          <a:pPr rtl="0"/>
          <a:r>
            <a:rPr lang="en-IN" b="0" i="0" smtClean="0"/>
            <a:t>VIEW FLIGHT</a:t>
          </a:r>
          <a:endParaRPr lang="en-US"/>
        </a:p>
      </dgm:t>
    </dgm:pt>
    <dgm:pt modelId="{FF33A6CF-AB7B-4216-912C-FED3844E6264}" type="parTrans" cxnId="{1DD853DB-66F8-47A4-B03F-A138E9254E23}">
      <dgm:prSet/>
      <dgm:spPr/>
      <dgm:t>
        <a:bodyPr/>
        <a:lstStyle/>
        <a:p>
          <a:endParaRPr lang="en-US"/>
        </a:p>
      </dgm:t>
    </dgm:pt>
    <dgm:pt modelId="{BFFA83EC-7078-4010-8523-3EDF70F04683}" type="sibTrans" cxnId="{1DD853DB-66F8-47A4-B03F-A138E9254E23}">
      <dgm:prSet/>
      <dgm:spPr/>
      <dgm:t>
        <a:bodyPr/>
        <a:lstStyle/>
        <a:p>
          <a:endParaRPr lang="en-US"/>
        </a:p>
      </dgm:t>
    </dgm:pt>
    <dgm:pt modelId="{A1E9C5D3-4935-494B-B29F-F11325D0DC01}" type="pres">
      <dgm:prSet presAssocID="{E4C559B3-3A2D-41C4-9C0C-E1847E5BAFF1}" presName="compositeShape" presStyleCnt="0">
        <dgm:presLayoutVars>
          <dgm:chMax val="7"/>
          <dgm:dir/>
          <dgm:resizeHandles val="exact"/>
        </dgm:presLayoutVars>
      </dgm:prSet>
      <dgm:spPr/>
    </dgm:pt>
    <dgm:pt modelId="{F1DA0862-001F-4DF9-82CC-7E20F395E686}" type="pres">
      <dgm:prSet presAssocID="{AAF3A98E-6B39-48FC-B1EF-16EA0B8D51A8}" presName="circ1" presStyleLbl="vennNode1" presStyleIdx="0" presStyleCnt="3"/>
      <dgm:spPr/>
    </dgm:pt>
    <dgm:pt modelId="{B8447372-F9C8-475F-A19A-24172FF02EC7}" type="pres">
      <dgm:prSet presAssocID="{AAF3A98E-6B39-48FC-B1EF-16EA0B8D51A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040D8B-0BFD-40C3-A2CE-7790A780EA33}" type="pres">
      <dgm:prSet presAssocID="{02D123F5-01CF-4D4B-AF2E-186A0C02DEA1}" presName="circ2" presStyleLbl="vennNode1" presStyleIdx="1" presStyleCnt="3"/>
      <dgm:spPr/>
    </dgm:pt>
    <dgm:pt modelId="{94AC14EA-1261-427A-8049-B6BD8F5328F4}" type="pres">
      <dgm:prSet presAssocID="{02D123F5-01CF-4D4B-AF2E-186A0C02DE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7FCE057-386D-4CA0-8F5B-BC6FD17687FF}" type="pres">
      <dgm:prSet presAssocID="{FE94B51A-2839-4C31-9C2D-F4B6D3B0682A}" presName="circ3" presStyleLbl="vennNode1" presStyleIdx="2" presStyleCnt="3"/>
      <dgm:spPr/>
    </dgm:pt>
    <dgm:pt modelId="{BF3229AA-A7C8-46F3-A3FE-3DB637316406}" type="pres">
      <dgm:prSet presAssocID="{FE94B51A-2839-4C31-9C2D-F4B6D3B0682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522207F-E7AE-4512-9AB1-A1A0232B750A}" type="presOf" srcId="{FE94B51A-2839-4C31-9C2D-F4B6D3B0682A}" destId="{C7FCE057-386D-4CA0-8F5B-BC6FD17687FF}" srcOrd="0" destOrd="0" presId="urn:microsoft.com/office/officeart/2005/8/layout/venn1"/>
    <dgm:cxn modelId="{22BC7612-5147-41EF-A5E1-CA9AC2D2E986}" type="presOf" srcId="{AAF3A98E-6B39-48FC-B1EF-16EA0B8D51A8}" destId="{F1DA0862-001F-4DF9-82CC-7E20F395E686}" srcOrd="0" destOrd="0" presId="urn:microsoft.com/office/officeart/2005/8/layout/venn1"/>
    <dgm:cxn modelId="{87A465CC-0E86-4000-87F7-C183EF58F600}" type="presOf" srcId="{E4C559B3-3A2D-41C4-9C0C-E1847E5BAFF1}" destId="{A1E9C5D3-4935-494B-B29F-F11325D0DC01}" srcOrd="0" destOrd="0" presId="urn:microsoft.com/office/officeart/2005/8/layout/venn1"/>
    <dgm:cxn modelId="{D0EACB21-8865-49DE-8BC9-F3575A84E234}" type="presOf" srcId="{AAF3A98E-6B39-48FC-B1EF-16EA0B8D51A8}" destId="{B8447372-F9C8-475F-A19A-24172FF02EC7}" srcOrd="1" destOrd="0" presId="urn:microsoft.com/office/officeart/2005/8/layout/venn1"/>
    <dgm:cxn modelId="{FD31AA7C-AF40-4319-8365-05E1D73DF9E9}" type="presOf" srcId="{FE94B51A-2839-4C31-9C2D-F4B6D3B0682A}" destId="{BF3229AA-A7C8-46F3-A3FE-3DB637316406}" srcOrd="1" destOrd="0" presId="urn:microsoft.com/office/officeart/2005/8/layout/venn1"/>
    <dgm:cxn modelId="{E58C8C71-A17F-47B7-9E72-89FB8CA25525}" srcId="{E4C559B3-3A2D-41C4-9C0C-E1847E5BAFF1}" destId="{02D123F5-01CF-4D4B-AF2E-186A0C02DEA1}" srcOrd="1" destOrd="0" parTransId="{BE6A1EFE-4377-483F-8EF3-A7049A9E7A6D}" sibTransId="{149364D6-88F9-4ED5-8279-9E7EE06ACF45}"/>
    <dgm:cxn modelId="{CA2654F9-963D-49C0-A144-3F0DE7AB2366}" type="presOf" srcId="{02D123F5-01CF-4D4B-AF2E-186A0C02DEA1}" destId="{E6040D8B-0BFD-40C3-A2CE-7790A780EA33}" srcOrd="0" destOrd="0" presId="urn:microsoft.com/office/officeart/2005/8/layout/venn1"/>
    <dgm:cxn modelId="{726B1FC4-8091-4E62-BB09-5E893900C797}" type="presOf" srcId="{02D123F5-01CF-4D4B-AF2E-186A0C02DEA1}" destId="{94AC14EA-1261-427A-8049-B6BD8F5328F4}" srcOrd="1" destOrd="0" presId="urn:microsoft.com/office/officeart/2005/8/layout/venn1"/>
    <dgm:cxn modelId="{1F47C533-4D0D-4953-8EF4-11E18FCF70F6}" srcId="{E4C559B3-3A2D-41C4-9C0C-E1847E5BAFF1}" destId="{AAF3A98E-6B39-48FC-B1EF-16EA0B8D51A8}" srcOrd="0" destOrd="0" parTransId="{D1D1F47B-8975-4E9F-9E1E-5CEB8B69A0EE}" sibTransId="{97D7D248-C20F-4754-9BBA-67DC5CE9D7AF}"/>
    <dgm:cxn modelId="{1DD853DB-66F8-47A4-B03F-A138E9254E23}" srcId="{E4C559B3-3A2D-41C4-9C0C-E1847E5BAFF1}" destId="{FE94B51A-2839-4C31-9C2D-F4B6D3B0682A}" srcOrd="2" destOrd="0" parTransId="{FF33A6CF-AB7B-4216-912C-FED3844E6264}" sibTransId="{BFFA83EC-7078-4010-8523-3EDF70F04683}"/>
    <dgm:cxn modelId="{C5C2AA78-C248-4088-97EF-8BEA153A5AF9}" type="presParOf" srcId="{A1E9C5D3-4935-494B-B29F-F11325D0DC01}" destId="{F1DA0862-001F-4DF9-82CC-7E20F395E686}" srcOrd="0" destOrd="0" presId="urn:microsoft.com/office/officeart/2005/8/layout/venn1"/>
    <dgm:cxn modelId="{4BC828E1-793D-49FD-84BC-5E6252070AD4}" type="presParOf" srcId="{A1E9C5D3-4935-494B-B29F-F11325D0DC01}" destId="{B8447372-F9C8-475F-A19A-24172FF02EC7}" srcOrd="1" destOrd="0" presId="urn:microsoft.com/office/officeart/2005/8/layout/venn1"/>
    <dgm:cxn modelId="{A14F2811-32C5-47E3-90C1-089195F060F1}" type="presParOf" srcId="{A1E9C5D3-4935-494B-B29F-F11325D0DC01}" destId="{E6040D8B-0BFD-40C3-A2CE-7790A780EA33}" srcOrd="2" destOrd="0" presId="urn:microsoft.com/office/officeart/2005/8/layout/venn1"/>
    <dgm:cxn modelId="{4F3F2B6C-09CE-459F-A1AE-944C79F0DC20}" type="presParOf" srcId="{A1E9C5D3-4935-494B-B29F-F11325D0DC01}" destId="{94AC14EA-1261-427A-8049-B6BD8F5328F4}" srcOrd="3" destOrd="0" presId="urn:microsoft.com/office/officeart/2005/8/layout/venn1"/>
    <dgm:cxn modelId="{F1B9877C-ED1C-4E39-80C3-B54273E4CBAA}" type="presParOf" srcId="{A1E9C5D3-4935-494B-B29F-F11325D0DC01}" destId="{C7FCE057-386D-4CA0-8F5B-BC6FD17687FF}" srcOrd="4" destOrd="0" presId="urn:microsoft.com/office/officeart/2005/8/layout/venn1"/>
    <dgm:cxn modelId="{61174F4F-948F-4380-A65D-50D28DCE2A7F}" type="presParOf" srcId="{A1E9C5D3-4935-494B-B29F-F11325D0DC01}" destId="{BF3229AA-A7C8-46F3-A3FE-3DB63731640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451E5-DC83-4AE0-8F68-9FFF2CB84C2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AFBB8A-73C2-452D-92F5-D1BFE4257CF6}">
      <dgm:prSet/>
      <dgm:spPr/>
      <dgm:t>
        <a:bodyPr/>
        <a:lstStyle/>
        <a:p>
          <a:pPr rtl="0"/>
          <a:r>
            <a:rPr lang="en-IN" b="0" i="0" smtClean="0"/>
            <a:t>ADD FLIGHT</a:t>
          </a:r>
          <a:endParaRPr lang="en-US"/>
        </a:p>
      </dgm:t>
    </dgm:pt>
    <dgm:pt modelId="{72B91225-5E6F-4B4E-BCFF-F3FEB151AEDD}" type="parTrans" cxnId="{B80C1769-4921-4B94-B496-B78CF4469631}">
      <dgm:prSet/>
      <dgm:spPr/>
      <dgm:t>
        <a:bodyPr/>
        <a:lstStyle/>
        <a:p>
          <a:endParaRPr lang="en-US"/>
        </a:p>
      </dgm:t>
    </dgm:pt>
    <dgm:pt modelId="{A5881584-9F11-4092-BF5A-664C82D6E7C1}" type="sibTrans" cxnId="{B80C1769-4921-4B94-B496-B78CF4469631}">
      <dgm:prSet/>
      <dgm:spPr/>
      <dgm:t>
        <a:bodyPr/>
        <a:lstStyle/>
        <a:p>
          <a:endParaRPr lang="en-US"/>
        </a:p>
      </dgm:t>
    </dgm:pt>
    <dgm:pt modelId="{E84DC55C-8AC7-4292-8CD8-A2765DB7743F}">
      <dgm:prSet/>
      <dgm:spPr/>
      <dgm:t>
        <a:bodyPr/>
        <a:lstStyle/>
        <a:p>
          <a:pPr rtl="0"/>
          <a:r>
            <a:rPr lang="en-IN" b="0" i="0" dirty="0" smtClean="0"/>
            <a:t>REMOVE FLIGHT</a:t>
          </a:r>
          <a:endParaRPr lang="en-US" dirty="0"/>
        </a:p>
      </dgm:t>
    </dgm:pt>
    <dgm:pt modelId="{C92F23DC-0568-4649-8AA0-6EDC9293B94A}" type="parTrans" cxnId="{AF07EE9D-2853-4BC6-AA94-0482EBDD13EB}">
      <dgm:prSet/>
      <dgm:spPr/>
      <dgm:t>
        <a:bodyPr/>
        <a:lstStyle/>
        <a:p>
          <a:endParaRPr lang="en-US"/>
        </a:p>
      </dgm:t>
    </dgm:pt>
    <dgm:pt modelId="{46FA4F6A-47F6-49D2-913A-B7738F682B0B}" type="sibTrans" cxnId="{AF07EE9D-2853-4BC6-AA94-0482EBDD13EB}">
      <dgm:prSet/>
      <dgm:spPr/>
      <dgm:t>
        <a:bodyPr/>
        <a:lstStyle/>
        <a:p>
          <a:endParaRPr lang="en-US"/>
        </a:p>
      </dgm:t>
    </dgm:pt>
    <dgm:pt modelId="{705A0A0F-4287-43F5-A276-4C5B14520399}" type="pres">
      <dgm:prSet presAssocID="{534451E5-DC83-4AE0-8F68-9FFF2CB84C26}" presName="compositeShape" presStyleCnt="0">
        <dgm:presLayoutVars>
          <dgm:chMax val="7"/>
          <dgm:dir/>
          <dgm:resizeHandles val="exact"/>
        </dgm:presLayoutVars>
      </dgm:prSet>
      <dgm:spPr/>
    </dgm:pt>
    <dgm:pt modelId="{DDDE2AE6-A3AB-46A2-BE7C-6FFEE737B9D0}" type="pres">
      <dgm:prSet presAssocID="{4DAFBB8A-73C2-452D-92F5-D1BFE4257CF6}" presName="circ1" presStyleLbl="vennNode1" presStyleIdx="0" presStyleCnt="2"/>
      <dgm:spPr/>
    </dgm:pt>
    <dgm:pt modelId="{728E7D3C-8BD8-4038-BFFD-111E94AB1E62}" type="pres">
      <dgm:prSet presAssocID="{4DAFBB8A-73C2-452D-92F5-D1BFE4257CF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509CA9-9461-4705-A653-BA5A055AFDEF}" type="pres">
      <dgm:prSet presAssocID="{E84DC55C-8AC7-4292-8CD8-A2765DB7743F}" presName="circ2" presStyleLbl="vennNode1" presStyleIdx="1" presStyleCnt="2"/>
      <dgm:spPr/>
    </dgm:pt>
    <dgm:pt modelId="{0B9CAFC8-4186-404B-B717-B9BBA7ECFE2E}" type="pres">
      <dgm:prSet presAssocID="{E84DC55C-8AC7-4292-8CD8-A2765DB774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8D5BE21-18F0-4B34-8E55-C9A03DA651C3}" type="presOf" srcId="{E84DC55C-8AC7-4292-8CD8-A2765DB7743F}" destId="{AE509CA9-9461-4705-A653-BA5A055AFDEF}" srcOrd="0" destOrd="0" presId="urn:microsoft.com/office/officeart/2005/8/layout/venn1"/>
    <dgm:cxn modelId="{AAB4CC29-555D-46BB-A848-760031E848B1}" type="presOf" srcId="{4DAFBB8A-73C2-452D-92F5-D1BFE4257CF6}" destId="{728E7D3C-8BD8-4038-BFFD-111E94AB1E62}" srcOrd="1" destOrd="0" presId="urn:microsoft.com/office/officeart/2005/8/layout/venn1"/>
    <dgm:cxn modelId="{40B78656-18C1-4732-BEAA-1239A62669EA}" type="presOf" srcId="{534451E5-DC83-4AE0-8F68-9FFF2CB84C26}" destId="{705A0A0F-4287-43F5-A276-4C5B14520399}" srcOrd="0" destOrd="0" presId="urn:microsoft.com/office/officeart/2005/8/layout/venn1"/>
    <dgm:cxn modelId="{AF07EE9D-2853-4BC6-AA94-0482EBDD13EB}" srcId="{534451E5-DC83-4AE0-8F68-9FFF2CB84C26}" destId="{E84DC55C-8AC7-4292-8CD8-A2765DB7743F}" srcOrd="1" destOrd="0" parTransId="{C92F23DC-0568-4649-8AA0-6EDC9293B94A}" sibTransId="{46FA4F6A-47F6-49D2-913A-B7738F682B0B}"/>
    <dgm:cxn modelId="{DBB47EED-6D80-4595-B3C5-4F4E972D2376}" type="presOf" srcId="{E84DC55C-8AC7-4292-8CD8-A2765DB7743F}" destId="{0B9CAFC8-4186-404B-B717-B9BBA7ECFE2E}" srcOrd="1" destOrd="0" presId="urn:microsoft.com/office/officeart/2005/8/layout/venn1"/>
    <dgm:cxn modelId="{24638016-32D0-4F11-B91F-0B505ED77902}" type="presOf" srcId="{4DAFBB8A-73C2-452D-92F5-D1BFE4257CF6}" destId="{DDDE2AE6-A3AB-46A2-BE7C-6FFEE737B9D0}" srcOrd="0" destOrd="0" presId="urn:microsoft.com/office/officeart/2005/8/layout/venn1"/>
    <dgm:cxn modelId="{B80C1769-4921-4B94-B496-B78CF4469631}" srcId="{534451E5-DC83-4AE0-8F68-9FFF2CB84C26}" destId="{4DAFBB8A-73C2-452D-92F5-D1BFE4257CF6}" srcOrd="0" destOrd="0" parTransId="{72B91225-5E6F-4B4E-BCFF-F3FEB151AEDD}" sibTransId="{A5881584-9F11-4092-BF5A-664C82D6E7C1}"/>
    <dgm:cxn modelId="{361A41B9-9937-4AC5-81DB-318F4E3F1411}" type="presParOf" srcId="{705A0A0F-4287-43F5-A276-4C5B14520399}" destId="{DDDE2AE6-A3AB-46A2-BE7C-6FFEE737B9D0}" srcOrd="0" destOrd="0" presId="urn:microsoft.com/office/officeart/2005/8/layout/venn1"/>
    <dgm:cxn modelId="{80808797-B2F7-4A29-A686-854E959CCD15}" type="presParOf" srcId="{705A0A0F-4287-43F5-A276-4C5B14520399}" destId="{728E7D3C-8BD8-4038-BFFD-111E94AB1E62}" srcOrd="1" destOrd="0" presId="urn:microsoft.com/office/officeart/2005/8/layout/venn1"/>
    <dgm:cxn modelId="{789AD43F-9239-4F1E-A171-693615B55C82}" type="presParOf" srcId="{705A0A0F-4287-43F5-A276-4C5B14520399}" destId="{AE509CA9-9461-4705-A653-BA5A055AFDEF}" srcOrd="2" destOrd="0" presId="urn:microsoft.com/office/officeart/2005/8/layout/venn1"/>
    <dgm:cxn modelId="{8FD73CE2-A32E-45D2-958E-988D4E3DA0DF}" type="presParOf" srcId="{705A0A0F-4287-43F5-A276-4C5B14520399}" destId="{0B9CAFC8-4186-404B-B717-B9BBA7ECFE2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80A01-42F4-4897-9AA4-ABE1FC5CA0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7850C-4F7E-4E34-B214-AEC06BE045DE}">
      <dgm:prSet custT="1"/>
      <dgm:spPr/>
      <dgm:t>
        <a:bodyPr/>
        <a:lstStyle/>
        <a:p>
          <a:pPr rtl="0"/>
          <a:r>
            <a:rPr lang="en-IN" sz="1200" b="0" i="0" dirty="0" smtClean="0"/>
            <a:t>DEPENDENCY ON TECHNOLOGY</a:t>
          </a:r>
          <a:endParaRPr lang="en-US" sz="1200" dirty="0"/>
        </a:p>
      </dgm:t>
    </dgm:pt>
    <dgm:pt modelId="{6FF57052-3ABF-49CD-B230-381542324E1C}" type="parTrans" cxnId="{62EE8B6F-AADC-4891-91AA-83930BD76233}">
      <dgm:prSet/>
      <dgm:spPr/>
      <dgm:t>
        <a:bodyPr/>
        <a:lstStyle/>
        <a:p>
          <a:endParaRPr lang="en-US"/>
        </a:p>
      </dgm:t>
    </dgm:pt>
    <dgm:pt modelId="{F67D84FF-D9B0-4F93-802A-017F89D4769E}" type="sibTrans" cxnId="{62EE8B6F-AADC-4891-91AA-83930BD76233}">
      <dgm:prSet/>
      <dgm:spPr/>
      <dgm:t>
        <a:bodyPr/>
        <a:lstStyle/>
        <a:p>
          <a:endParaRPr lang="en-US"/>
        </a:p>
      </dgm:t>
    </dgm:pt>
    <dgm:pt modelId="{7C1FF509-76B6-4495-9F4D-9270B657672C}">
      <dgm:prSet custT="1"/>
      <dgm:spPr/>
      <dgm:t>
        <a:bodyPr/>
        <a:lstStyle/>
        <a:p>
          <a:pPr rtl="0"/>
          <a:r>
            <a:rPr lang="en-IN" sz="1200" b="0" i="0" dirty="0" smtClean="0"/>
            <a:t>TECHNICAL ISSUES</a:t>
          </a:r>
          <a:endParaRPr lang="en-US" sz="1200" dirty="0"/>
        </a:p>
      </dgm:t>
    </dgm:pt>
    <dgm:pt modelId="{D8D90865-36B9-497B-8EF9-6F72934787A0}" type="parTrans" cxnId="{162CB987-7F79-4D56-A7EA-4E7FCD38C458}">
      <dgm:prSet/>
      <dgm:spPr/>
      <dgm:t>
        <a:bodyPr/>
        <a:lstStyle/>
        <a:p>
          <a:endParaRPr lang="en-US"/>
        </a:p>
      </dgm:t>
    </dgm:pt>
    <dgm:pt modelId="{2EA4E762-1D0B-4057-AD9E-777E9D0A0DBA}" type="sibTrans" cxnId="{162CB987-7F79-4D56-A7EA-4E7FCD38C458}">
      <dgm:prSet/>
      <dgm:spPr/>
      <dgm:t>
        <a:bodyPr/>
        <a:lstStyle/>
        <a:p>
          <a:endParaRPr lang="en-US"/>
        </a:p>
      </dgm:t>
    </dgm:pt>
    <dgm:pt modelId="{BA14E941-0A82-4A92-B10F-9E4560B1E1CD}">
      <dgm:prSet/>
      <dgm:spPr/>
      <dgm:t>
        <a:bodyPr/>
        <a:lstStyle/>
        <a:p>
          <a:pPr rtl="0"/>
          <a:r>
            <a:rPr lang="en-IN" b="0" i="0" smtClean="0"/>
            <a:t>COMPLEXITY</a:t>
          </a:r>
          <a:endParaRPr lang="en-US"/>
        </a:p>
      </dgm:t>
    </dgm:pt>
    <dgm:pt modelId="{B1598D9A-0E68-46DB-9879-E22974C4F139}" type="parTrans" cxnId="{1D24384E-7A20-4EF4-9312-010C9929C775}">
      <dgm:prSet/>
      <dgm:spPr/>
      <dgm:t>
        <a:bodyPr/>
        <a:lstStyle/>
        <a:p>
          <a:endParaRPr lang="en-US"/>
        </a:p>
      </dgm:t>
    </dgm:pt>
    <dgm:pt modelId="{25A79A21-80C3-499B-92A9-1785B2DBEF53}" type="sibTrans" cxnId="{1D24384E-7A20-4EF4-9312-010C9929C775}">
      <dgm:prSet/>
      <dgm:spPr/>
      <dgm:t>
        <a:bodyPr/>
        <a:lstStyle/>
        <a:p>
          <a:endParaRPr lang="en-US"/>
        </a:p>
      </dgm:t>
    </dgm:pt>
    <dgm:pt modelId="{13B8BE32-20D3-4FD2-A64E-91D9D216116B}" type="pres">
      <dgm:prSet presAssocID="{27280A01-42F4-4897-9AA4-ABE1FC5CA0CB}" presName="linear" presStyleCnt="0">
        <dgm:presLayoutVars>
          <dgm:animLvl val="lvl"/>
          <dgm:resizeHandles val="exact"/>
        </dgm:presLayoutVars>
      </dgm:prSet>
      <dgm:spPr/>
    </dgm:pt>
    <dgm:pt modelId="{389F8E9B-FD27-4FA5-8320-C73C0C4B77F6}" type="pres">
      <dgm:prSet presAssocID="{7DD7850C-4F7E-4E34-B214-AEC06BE045DE}" presName="parentText" presStyleLbl="node1" presStyleIdx="0" presStyleCnt="3" custScaleY="96683">
        <dgm:presLayoutVars>
          <dgm:chMax val="0"/>
          <dgm:bulletEnabled val="1"/>
        </dgm:presLayoutVars>
      </dgm:prSet>
      <dgm:spPr/>
    </dgm:pt>
    <dgm:pt modelId="{63AF1ED6-27F3-44CC-8901-EDB2BF83D0CF}" type="pres">
      <dgm:prSet presAssocID="{F67D84FF-D9B0-4F93-802A-017F89D4769E}" presName="spacer" presStyleCnt="0"/>
      <dgm:spPr/>
    </dgm:pt>
    <dgm:pt modelId="{F1171A62-00A9-4712-8C12-41EB959594CD}" type="pres">
      <dgm:prSet presAssocID="{7C1FF509-76B6-4495-9F4D-9270B657672C}" presName="parentText" presStyleLbl="node1" presStyleIdx="1" presStyleCnt="3" custScaleY="79904">
        <dgm:presLayoutVars>
          <dgm:chMax val="0"/>
          <dgm:bulletEnabled val="1"/>
        </dgm:presLayoutVars>
      </dgm:prSet>
      <dgm:spPr/>
    </dgm:pt>
    <dgm:pt modelId="{E2E39DDC-F8F7-4CB5-953C-94994F8965A2}" type="pres">
      <dgm:prSet presAssocID="{2EA4E762-1D0B-4057-AD9E-777E9D0A0DBA}" presName="spacer" presStyleCnt="0"/>
      <dgm:spPr/>
    </dgm:pt>
    <dgm:pt modelId="{8C0FEBE7-E9E1-4DCC-8902-F8B2DD149222}" type="pres">
      <dgm:prSet presAssocID="{BA14E941-0A82-4A92-B10F-9E4560B1E1CD}" presName="parentText" presStyleLbl="node1" presStyleIdx="2" presStyleCnt="3" custScaleY="80867">
        <dgm:presLayoutVars>
          <dgm:chMax val="0"/>
          <dgm:bulletEnabled val="1"/>
        </dgm:presLayoutVars>
      </dgm:prSet>
      <dgm:spPr/>
    </dgm:pt>
  </dgm:ptLst>
  <dgm:cxnLst>
    <dgm:cxn modelId="{1D24384E-7A20-4EF4-9312-010C9929C775}" srcId="{27280A01-42F4-4897-9AA4-ABE1FC5CA0CB}" destId="{BA14E941-0A82-4A92-B10F-9E4560B1E1CD}" srcOrd="2" destOrd="0" parTransId="{B1598D9A-0E68-46DB-9879-E22974C4F139}" sibTransId="{25A79A21-80C3-499B-92A9-1785B2DBEF53}"/>
    <dgm:cxn modelId="{44C0021D-CF12-45E0-B20F-E1B4BF86B5DA}" type="presOf" srcId="{7DD7850C-4F7E-4E34-B214-AEC06BE045DE}" destId="{389F8E9B-FD27-4FA5-8320-C73C0C4B77F6}" srcOrd="0" destOrd="0" presId="urn:microsoft.com/office/officeart/2005/8/layout/vList2"/>
    <dgm:cxn modelId="{23DABC66-6601-4C19-BB52-A12223E3940C}" type="presOf" srcId="{BA14E941-0A82-4A92-B10F-9E4560B1E1CD}" destId="{8C0FEBE7-E9E1-4DCC-8902-F8B2DD149222}" srcOrd="0" destOrd="0" presId="urn:microsoft.com/office/officeart/2005/8/layout/vList2"/>
    <dgm:cxn modelId="{A328B567-19B4-4726-A4D8-B8503567CFD2}" type="presOf" srcId="{27280A01-42F4-4897-9AA4-ABE1FC5CA0CB}" destId="{13B8BE32-20D3-4FD2-A64E-91D9D216116B}" srcOrd="0" destOrd="0" presId="urn:microsoft.com/office/officeart/2005/8/layout/vList2"/>
    <dgm:cxn modelId="{62EE8B6F-AADC-4891-91AA-83930BD76233}" srcId="{27280A01-42F4-4897-9AA4-ABE1FC5CA0CB}" destId="{7DD7850C-4F7E-4E34-B214-AEC06BE045DE}" srcOrd="0" destOrd="0" parTransId="{6FF57052-3ABF-49CD-B230-381542324E1C}" sibTransId="{F67D84FF-D9B0-4F93-802A-017F89D4769E}"/>
    <dgm:cxn modelId="{FA36CBAB-CAB5-4098-8691-68299794B445}" type="presOf" srcId="{7C1FF509-76B6-4495-9F4D-9270B657672C}" destId="{F1171A62-00A9-4712-8C12-41EB959594CD}" srcOrd="0" destOrd="0" presId="urn:microsoft.com/office/officeart/2005/8/layout/vList2"/>
    <dgm:cxn modelId="{162CB987-7F79-4D56-A7EA-4E7FCD38C458}" srcId="{27280A01-42F4-4897-9AA4-ABE1FC5CA0CB}" destId="{7C1FF509-76B6-4495-9F4D-9270B657672C}" srcOrd="1" destOrd="0" parTransId="{D8D90865-36B9-497B-8EF9-6F72934787A0}" sibTransId="{2EA4E762-1D0B-4057-AD9E-777E9D0A0DBA}"/>
    <dgm:cxn modelId="{A123C000-F10C-4D1D-8650-11420011FE98}" type="presParOf" srcId="{13B8BE32-20D3-4FD2-A64E-91D9D216116B}" destId="{389F8E9B-FD27-4FA5-8320-C73C0C4B77F6}" srcOrd="0" destOrd="0" presId="urn:microsoft.com/office/officeart/2005/8/layout/vList2"/>
    <dgm:cxn modelId="{3C4BAF34-5AF9-4B5C-A344-ED10E1CEFC50}" type="presParOf" srcId="{13B8BE32-20D3-4FD2-A64E-91D9D216116B}" destId="{63AF1ED6-27F3-44CC-8901-EDB2BF83D0CF}" srcOrd="1" destOrd="0" presId="urn:microsoft.com/office/officeart/2005/8/layout/vList2"/>
    <dgm:cxn modelId="{5D6F1CB9-4D79-420E-AB1E-AEC891544420}" type="presParOf" srcId="{13B8BE32-20D3-4FD2-A64E-91D9D216116B}" destId="{F1171A62-00A9-4712-8C12-41EB959594CD}" srcOrd="2" destOrd="0" presId="urn:microsoft.com/office/officeart/2005/8/layout/vList2"/>
    <dgm:cxn modelId="{C8B90316-F26C-4AAE-8238-38233273B0BD}" type="presParOf" srcId="{13B8BE32-20D3-4FD2-A64E-91D9D216116B}" destId="{E2E39DDC-F8F7-4CB5-953C-94994F8965A2}" srcOrd="3" destOrd="0" presId="urn:microsoft.com/office/officeart/2005/8/layout/vList2"/>
    <dgm:cxn modelId="{2B984A0A-5663-4CAA-ACE0-29A12C005910}" type="presParOf" srcId="{13B8BE32-20D3-4FD2-A64E-91D9D216116B}" destId="{8C0FEBE7-E9E1-4DCC-8902-F8B2DD149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EBFD3A-0F04-4656-B64C-3060925AEE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E10EC0-E430-4322-90D7-5D0371F513A5}">
      <dgm:prSet/>
      <dgm:spPr/>
      <dgm:t>
        <a:bodyPr/>
        <a:lstStyle/>
        <a:p>
          <a:pPr rtl="0"/>
          <a:r>
            <a:rPr lang="en-IN" b="0" i="0" smtClean="0"/>
            <a:t>CONVENIENCE FOR PASSENGER</a:t>
          </a:r>
          <a:endParaRPr lang="en-US"/>
        </a:p>
      </dgm:t>
    </dgm:pt>
    <dgm:pt modelId="{A874AF78-86AB-474C-96FA-35715D7588F4}" type="parTrans" cxnId="{54B0582F-63ED-4990-9D28-3E90CC1197BB}">
      <dgm:prSet/>
      <dgm:spPr/>
      <dgm:t>
        <a:bodyPr/>
        <a:lstStyle/>
        <a:p>
          <a:endParaRPr lang="en-US"/>
        </a:p>
      </dgm:t>
    </dgm:pt>
    <dgm:pt modelId="{95E84DD5-1574-4686-AC36-F962EA5BF0E7}" type="sibTrans" cxnId="{54B0582F-63ED-4990-9D28-3E90CC1197BB}">
      <dgm:prSet/>
      <dgm:spPr/>
      <dgm:t>
        <a:bodyPr/>
        <a:lstStyle/>
        <a:p>
          <a:endParaRPr lang="en-US"/>
        </a:p>
      </dgm:t>
    </dgm:pt>
    <dgm:pt modelId="{D5E13DFB-5F04-4093-AA79-1B72FF809E35}">
      <dgm:prSet/>
      <dgm:spPr/>
      <dgm:t>
        <a:bodyPr/>
        <a:lstStyle/>
        <a:p>
          <a:pPr rtl="0"/>
          <a:r>
            <a:rPr lang="en-IN" b="0" i="0" smtClean="0"/>
            <a:t>REAL TIME INFORMATION</a:t>
          </a:r>
          <a:endParaRPr lang="en-US"/>
        </a:p>
      </dgm:t>
    </dgm:pt>
    <dgm:pt modelId="{7B09EE3D-9435-43B6-9BA8-C69B4F638242}" type="parTrans" cxnId="{5B89939B-C363-4F00-905B-C8C501C3E7EC}">
      <dgm:prSet/>
      <dgm:spPr/>
      <dgm:t>
        <a:bodyPr/>
        <a:lstStyle/>
        <a:p>
          <a:endParaRPr lang="en-US"/>
        </a:p>
      </dgm:t>
    </dgm:pt>
    <dgm:pt modelId="{3BA02AAB-9268-4C02-AF3B-BA575E1DDE10}" type="sibTrans" cxnId="{5B89939B-C363-4F00-905B-C8C501C3E7EC}">
      <dgm:prSet/>
      <dgm:spPr/>
      <dgm:t>
        <a:bodyPr/>
        <a:lstStyle/>
        <a:p>
          <a:endParaRPr lang="en-US"/>
        </a:p>
      </dgm:t>
    </dgm:pt>
    <dgm:pt modelId="{2B62CA08-517C-4A5C-BE1C-35D7544FA89D}">
      <dgm:prSet/>
      <dgm:spPr/>
      <dgm:t>
        <a:bodyPr/>
        <a:lstStyle/>
        <a:p>
          <a:pPr rtl="0"/>
          <a:r>
            <a:rPr lang="en-IN" b="0" i="0" smtClean="0"/>
            <a:t>SECURE PAYMENT PROCESSING</a:t>
          </a:r>
          <a:endParaRPr lang="en-US"/>
        </a:p>
      </dgm:t>
    </dgm:pt>
    <dgm:pt modelId="{99F76424-006E-4C07-AF02-02B37C04BE83}" type="parTrans" cxnId="{3A3FA810-30B8-49B0-8E32-C3FB87039846}">
      <dgm:prSet/>
      <dgm:spPr/>
      <dgm:t>
        <a:bodyPr/>
        <a:lstStyle/>
        <a:p>
          <a:endParaRPr lang="en-US"/>
        </a:p>
      </dgm:t>
    </dgm:pt>
    <dgm:pt modelId="{AA814522-4C27-4EBC-BEDF-07425A092F9F}" type="sibTrans" cxnId="{3A3FA810-30B8-49B0-8E32-C3FB87039846}">
      <dgm:prSet/>
      <dgm:spPr/>
      <dgm:t>
        <a:bodyPr/>
        <a:lstStyle/>
        <a:p>
          <a:endParaRPr lang="en-US"/>
        </a:p>
      </dgm:t>
    </dgm:pt>
    <dgm:pt modelId="{88436F21-A83D-4BD9-9690-0D70115E7423}">
      <dgm:prSet/>
      <dgm:spPr/>
      <dgm:t>
        <a:bodyPr/>
        <a:lstStyle/>
        <a:p>
          <a:pPr rtl="0"/>
          <a:r>
            <a:rPr lang="en-IN" b="0" i="0" smtClean="0"/>
            <a:t>REDUCED OVERBOOKING</a:t>
          </a:r>
          <a:endParaRPr lang="en-US"/>
        </a:p>
      </dgm:t>
    </dgm:pt>
    <dgm:pt modelId="{B21544DA-2E3A-4689-A27E-ED6D1E756FF9}" type="parTrans" cxnId="{F9B09213-B518-4E00-943A-D47321C7B89E}">
      <dgm:prSet/>
      <dgm:spPr/>
      <dgm:t>
        <a:bodyPr/>
        <a:lstStyle/>
        <a:p>
          <a:endParaRPr lang="en-US"/>
        </a:p>
      </dgm:t>
    </dgm:pt>
    <dgm:pt modelId="{A3C83368-D42B-4463-88BC-5EE7B4CEE571}" type="sibTrans" cxnId="{F9B09213-B518-4E00-943A-D47321C7B89E}">
      <dgm:prSet/>
      <dgm:spPr/>
      <dgm:t>
        <a:bodyPr/>
        <a:lstStyle/>
        <a:p>
          <a:endParaRPr lang="en-US"/>
        </a:p>
      </dgm:t>
    </dgm:pt>
    <dgm:pt modelId="{6E097A78-66CE-4FAB-A12D-65826B6C4393}" type="pres">
      <dgm:prSet presAssocID="{54EBFD3A-0F04-4656-B64C-3060925AEE77}" presName="linear" presStyleCnt="0">
        <dgm:presLayoutVars>
          <dgm:animLvl val="lvl"/>
          <dgm:resizeHandles val="exact"/>
        </dgm:presLayoutVars>
      </dgm:prSet>
      <dgm:spPr/>
    </dgm:pt>
    <dgm:pt modelId="{44419A13-4068-4B7D-B03F-4FDF405B0D8C}" type="pres">
      <dgm:prSet presAssocID="{C0E10EC0-E430-4322-90D7-5D0371F513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A7C59E-4475-4DA3-AD9E-28F210DD24CA}" type="pres">
      <dgm:prSet presAssocID="{95E84DD5-1574-4686-AC36-F962EA5BF0E7}" presName="spacer" presStyleCnt="0"/>
      <dgm:spPr/>
    </dgm:pt>
    <dgm:pt modelId="{CCD7203F-4218-4DF8-A68F-A7564FDE472E}" type="pres">
      <dgm:prSet presAssocID="{D5E13DFB-5F04-4093-AA79-1B72FF809E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7EB7B5-FA46-40FE-A5FB-29667ADBA6CE}" type="pres">
      <dgm:prSet presAssocID="{3BA02AAB-9268-4C02-AF3B-BA575E1DDE10}" presName="spacer" presStyleCnt="0"/>
      <dgm:spPr/>
    </dgm:pt>
    <dgm:pt modelId="{1CD9A339-AD91-4C39-8F1C-0FC471C64067}" type="pres">
      <dgm:prSet presAssocID="{2B62CA08-517C-4A5C-BE1C-35D7544FA8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911AC4-3610-4B6E-88DD-12DDAF295798}" type="pres">
      <dgm:prSet presAssocID="{AA814522-4C27-4EBC-BEDF-07425A092F9F}" presName="spacer" presStyleCnt="0"/>
      <dgm:spPr/>
    </dgm:pt>
    <dgm:pt modelId="{C4EB8BBF-A13B-4093-85E0-BD11D6BAC224}" type="pres">
      <dgm:prSet presAssocID="{88436F21-A83D-4BD9-9690-0D70115E74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6CCA83-85F5-4002-9A1C-1D23638F0299}" type="presOf" srcId="{2B62CA08-517C-4A5C-BE1C-35D7544FA89D}" destId="{1CD9A339-AD91-4C39-8F1C-0FC471C64067}" srcOrd="0" destOrd="0" presId="urn:microsoft.com/office/officeart/2005/8/layout/vList2"/>
    <dgm:cxn modelId="{DCE52974-3B10-47D3-A707-874B816D35B5}" type="presOf" srcId="{C0E10EC0-E430-4322-90D7-5D0371F513A5}" destId="{44419A13-4068-4B7D-B03F-4FDF405B0D8C}" srcOrd="0" destOrd="0" presId="urn:microsoft.com/office/officeart/2005/8/layout/vList2"/>
    <dgm:cxn modelId="{54B0582F-63ED-4990-9D28-3E90CC1197BB}" srcId="{54EBFD3A-0F04-4656-B64C-3060925AEE77}" destId="{C0E10EC0-E430-4322-90D7-5D0371F513A5}" srcOrd="0" destOrd="0" parTransId="{A874AF78-86AB-474C-96FA-35715D7588F4}" sibTransId="{95E84DD5-1574-4686-AC36-F962EA5BF0E7}"/>
    <dgm:cxn modelId="{37C897CA-07A1-4903-853F-5E1A3D30EBAD}" type="presOf" srcId="{88436F21-A83D-4BD9-9690-0D70115E7423}" destId="{C4EB8BBF-A13B-4093-85E0-BD11D6BAC224}" srcOrd="0" destOrd="0" presId="urn:microsoft.com/office/officeart/2005/8/layout/vList2"/>
    <dgm:cxn modelId="{025747CF-895E-4DFE-84B0-89AE25A29C4D}" type="presOf" srcId="{54EBFD3A-0F04-4656-B64C-3060925AEE77}" destId="{6E097A78-66CE-4FAB-A12D-65826B6C4393}" srcOrd="0" destOrd="0" presId="urn:microsoft.com/office/officeart/2005/8/layout/vList2"/>
    <dgm:cxn modelId="{5B89939B-C363-4F00-905B-C8C501C3E7EC}" srcId="{54EBFD3A-0F04-4656-B64C-3060925AEE77}" destId="{D5E13DFB-5F04-4093-AA79-1B72FF809E35}" srcOrd="1" destOrd="0" parTransId="{7B09EE3D-9435-43B6-9BA8-C69B4F638242}" sibTransId="{3BA02AAB-9268-4C02-AF3B-BA575E1DDE10}"/>
    <dgm:cxn modelId="{3A3FA810-30B8-49B0-8E32-C3FB87039846}" srcId="{54EBFD3A-0F04-4656-B64C-3060925AEE77}" destId="{2B62CA08-517C-4A5C-BE1C-35D7544FA89D}" srcOrd="2" destOrd="0" parTransId="{99F76424-006E-4C07-AF02-02B37C04BE83}" sibTransId="{AA814522-4C27-4EBC-BEDF-07425A092F9F}"/>
    <dgm:cxn modelId="{F9B09213-B518-4E00-943A-D47321C7B89E}" srcId="{54EBFD3A-0F04-4656-B64C-3060925AEE77}" destId="{88436F21-A83D-4BD9-9690-0D70115E7423}" srcOrd="3" destOrd="0" parTransId="{B21544DA-2E3A-4689-A27E-ED6D1E756FF9}" sibTransId="{A3C83368-D42B-4463-88BC-5EE7B4CEE571}"/>
    <dgm:cxn modelId="{BE1793F5-EDA5-41E8-BF11-B3FF4A26A89B}" type="presOf" srcId="{D5E13DFB-5F04-4093-AA79-1B72FF809E35}" destId="{CCD7203F-4218-4DF8-A68F-A7564FDE472E}" srcOrd="0" destOrd="0" presId="urn:microsoft.com/office/officeart/2005/8/layout/vList2"/>
    <dgm:cxn modelId="{613C4DEC-F2B9-47C3-B627-D1C6632870C1}" type="presParOf" srcId="{6E097A78-66CE-4FAB-A12D-65826B6C4393}" destId="{44419A13-4068-4B7D-B03F-4FDF405B0D8C}" srcOrd="0" destOrd="0" presId="urn:microsoft.com/office/officeart/2005/8/layout/vList2"/>
    <dgm:cxn modelId="{57B41F6B-A228-4CAE-9312-6C3FD3754009}" type="presParOf" srcId="{6E097A78-66CE-4FAB-A12D-65826B6C4393}" destId="{22A7C59E-4475-4DA3-AD9E-28F210DD24CA}" srcOrd="1" destOrd="0" presId="urn:microsoft.com/office/officeart/2005/8/layout/vList2"/>
    <dgm:cxn modelId="{022D383D-145D-46D0-A76D-151774E6A934}" type="presParOf" srcId="{6E097A78-66CE-4FAB-A12D-65826B6C4393}" destId="{CCD7203F-4218-4DF8-A68F-A7564FDE472E}" srcOrd="2" destOrd="0" presId="urn:microsoft.com/office/officeart/2005/8/layout/vList2"/>
    <dgm:cxn modelId="{7E6E40A9-1B64-443D-99AD-EEC534DA357C}" type="presParOf" srcId="{6E097A78-66CE-4FAB-A12D-65826B6C4393}" destId="{A57EB7B5-FA46-40FE-A5FB-29667ADBA6CE}" srcOrd="3" destOrd="0" presId="urn:microsoft.com/office/officeart/2005/8/layout/vList2"/>
    <dgm:cxn modelId="{1BE7B6D3-0BF3-471C-AB7C-F712D56A8B81}" type="presParOf" srcId="{6E097A78-66CE-4FAB-A12D-65826B6C4393}" destId="{1CD9A339-AD91-4C39-8F1C-0FC471C64067}" srcOrd="4" destOrd="0" presId="urn:microsoft.com/office/officeart/2005/8/layout/vList2"/>
    <dgm:cxn modelId="{361FE8C2-E2AD-4AC0-8DC7-CF7501EF17AA}" type="presParOf" srcId="{6E097A78-66CE-4FAB-A12D-65826B6C4393}" destId="{6F911AC4-3610-4B6E-88DD-12DDAF295798}" srcOrd="5" destOrd="0" presId="urn:microsoft.com/office/officeart/2005/8/layout/vList2"/>
    <dgm:cxn modelId="{7258E948-858A-43BB-9E7A-13819260963E}" type="presParOf" srcId="{6E097A78-66CE-4FAB-A12D-65826B6C4393}" destId="{C4EB8BBF-A13B-4093-85E0-BD11D6BAC2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0862-001F-4DF9-82CC-7E20F395E686}">
      <dsp:nvSpPr>
        <dsp:cNvPr id="0" name=""/>
        <dsp:cNvSpPr/>
      </dsp:nvSpPr>
      <dsp:spPr>
        <a:xfrm>
          <a:off x="1119434" y="25319"/>
          <a:ext cx="1215340" cy="12153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BOOK FLIGHT</a:t>
          </a:r>
          <a:endParaRPr lang="en-US" sz="1400" kern="1200"/>
        </a:p>
      </dsp:txBody>
      <dsp:txXfrm>
        <a:off x="1281480" y="238004"/>
        <a:ext cx="891249" cy="546903"/>
      </dsp:txXfrm>
    </dsp:sp>
    <dsp:sp modelId="{E6040D8B-0BFD-40C3-A2CE-7790A780EA33}">
      <dsp:nvSpPr>
        <dsp:cNvPr id="0" name=""/>
        <dsp:cNvSpPr/>
      </dsp:nvSpPr>
      <dsp:spPr>
        <a:xfrm>
          <a:off x="1557970" y="784907"/>
          <a:ext cx="1215340" cy="12153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CANCEL FLIGHT</a:t>
          </a:r>
          <a:endParaRPr lang="en-US" sz="1400" kern="1200"/>
        </a:p>
      </dsp:txBody>
      <dsp:txXfrm>
        <a:off x="1929661" y="1098870"/>
        <a:ext cx="729204" cy="668437"/>
      </dsp:txXfrm>
    </dsp:sp>
    <dsp:sp modelId="{C7FCE057-386D-4CA0-8F5B-BC6FD17687FF}">
      <dsp:nvSpPr>
        <dsp:cNvPr id="0" name=""/>
        <dsp:cNvSpPr/>
      </dsp:nvSpPr>
      <dsp:spPr>
        <a:xfrm>
          <a:off x="680899" y="784907"/>
          <a:ext cx="1215340" cy="12153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VIEW FLIGHT</a:t>
          </a:r>
          <a:endParaRPr lang="en-US" sz="1400" kern="1200"/>
        </a:p>
      </dsp:txBody>
      <dsp:txXfrm>
        <a:off x="795343" y="1098870"/>
        <a:ext cx="729204" cy="66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2AE6-A3AB-46A2-BE7C-6FFEE737B9D0}">
      <dsp:nvSpPr>
        <dsp:cNvPr id="0" name=""/>
        <dsp:cNvSpPr/>
      </dsp:nvSpPr>
      <dsp:spPr>
        <a:xfrm>
          <a:off x="304954" y="3461"/>
          <a:ext cx="1265770" cy="1265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0" i="0" kern="1200" smtClean="0"/>
            <a:t>ADD FLIGHT</a:t>
          </a:r>
          <a:endParaRPr lang="en-US" sz="1300" kern="1200"/>
        </a:p>
      </dsp:txBody>
      <dsp:txXfrm>
        <a:off x="481705" y="152723"/>
        <a:ext cx="729813" cy="967247"/>
      </dsp:txXfrm>
    </dsp:sp>
    <dsp:sp modelId="{AE509CA9-9461-4705-A653-BA5A055AFDEF}">
      <dsp:nvSpPr>
        <dsp:cNvPr id="0" name=""/>
        <dsp:cNvSpPr/>
      </dsp:nvSpPr>
      <dsp:spPr>
        <a:xfrm>
          <a:off x="1217221" y="3461"/>
          <a:ext cx="1265770" cy="1265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0" i="0" kern="1200" dirty="0" smtClean="0"/>
            <a:t>REMOVE FLIGHT</a:t>
          </a:r>
          <a:endParaRPr lang="en-US" sz="1300" kern="1200" dirty="0"/>
        </a:p>
      </dsp:txBody>
      <dsp:txXfrm>
        <a:off x="1576426" y="152723"/>
        <a:ext cx="729813" cy="967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8E9B-FD27-4FA5-8320-C73C0C4B77F6}">
      <dsp:nvSpPr>
        <dsp:cNvPr id="0" name=""/>
        <dsp:cNvSpPr/>
      </dsp:nvSpPr>
      <dsp:spPr>
        <a:xfrm>
          <a:off x="0" y="306544"/>
          <a:ext cx="2505599" cy="588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DEPENDENCY ON TECHNOLOGY</a:t>
          </a:r>
          <a:endParaRPr lang="en-US" sz="1200" kern="1200" dirty="0"/>
        </a:p>
      </dsp:txBody>
      <dsp:txXfrm>
        <a:off x="28714" y="335258"/>
        <a:ext cx="2448171" cy="530791"/>
      </dsp:txXfrm>
    </dsp:sp>
    <dsp:sp modelId="{F1171A62-00A9-4712-8C12-41EB959594CD}">
      <dsp:nvSpPr>
        <dsp:cNvPr id="0" name=""/>
        <dsp:cNvSpPr/>
      </dsp:nvSpPr>
      <dsp:spPr>
        <a:xfrm>
          <a:off x="0" y="969644"/>
          <a:ext cx="2505599" cy="486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TECHNICAL ISSUES</a:t>
          </a:r>
          <a:endParaRPr lang="en-US" sz="1200" kern="1200" dirty="0"/>
        </a:p>
      </dsp:txBody>
      <dsp:txXfrm>
        <a:off x="23731" y="993375"/>
        <a:ext cx="2458137" cy="438673"/>
      </dsp:txXfrm>
    </dsp:sp>
    <dsp:sp modelId="{8C0FEBE7-E9E1-4DCC-8902-F8B2DD149222}">
      <dsp:nvSpPr>
        <dsp:cNvPr id="0" name=""/>
        <dsp:cNvSpPr/>
      </dsp:nvSpPr>
      <dsp:spPr>
        <a:xfrm>
          <a:off x="0" y="1530660"/>
          <a:ext cx="2505599" cy="491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smtClean="0"/>
            <a:t>COMPLEXITY</a:t>
          </a:r>
          <a:endParaRPr lang="en-US" sz="2100" kern="1200"/>
        </a:p>
      </dsp:txBody>
      <dsp:txXfrm>
        <a:off x="24017" y="1554677"/>
        <a:ext cx="2457565" cy="443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9A13-4068-4B7D-B03F-4FDF405B0D8C}">
      <dsp:nvSpPr>
        <dsp:cNvPr id="0" name=""/>
        <dsp:cNvSpPr/>
      </dsp:nvSpPr>
      <dsp:spPr>
        <a:xfrm>
          <a:off x="0" y="23040"/>
          <a:ext cx="2505599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CONVENIENCE FOR PASSENGER</a:t>
          </a:r>
          <a:endParaRPr lang="en-US" sz="1400" kern="1200"/>
        </a:p>
      </dsp:txBody>
      <dsp:txXfrm>
        <a:off x="26387" y="49427"/>
        <a:ext cx="2452825" cy="487766"/>
      </dsp:txXfrm>
    </dsp:sp>
    <dsp:sp modelId="{CCD7203F-4218-4DF8-A68F-A7564FDE472E}">
      <dsp:nvSpPr>
        <dsp:cNvPr id="0" name=""/>
        <dsp:cNvSpPr/>
      </dsp:nvSpPr>
      <dsp:spPr>
        <a:xfrm>
          <a:off x="0" y="603900"/>
          <a:ext cx="2505599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REAL TIME INFORMATION</a:t>
          </a:r>
          <a:endParaRPr lang="en-US" sz="1400" kern="1200"/>
        </a:p>
      </dsp:txBody>
      <dsp:txXfrm>
        <a:off x="26387" y="630287"/>
        <a:ext cx="2452825" cy="487766"/>
      </dsp:txXfrm>
    </dsp:sp>
    <dsp:sp modelId="{1CD9A339-AD91-4C39-8F1C-0FC471C64067}">
      <dsp:nvSpPr>
        <dsp:cNvPr id="0" name=""/>
        <dsp:cNvSpPr/>
      </dsp:nvSpPr>
      <dsp:spPr>
        <a:xfrm>
          <a:off x="0" y="1184759"/>
          <a:ext cx="2505599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SECURE PAYMENT PROCESSING</a:t>
          </a:r>
          <a:endParaRPr lang="en-US" sz="1400" kern="1200"/>
        </a:p>
      </dsp:txBody>
      <dsp:txXfrm>
        <a:off x="26387" y="1211146"/>
        <a:ext cx="2452825" cy="487766"/>
      </dsp:txXfrm>
    </dsp:sp>
    <dsp:sp modelId="{C4EB8BBF-A13B-4093-85E0-BD11D6BAC224}">
      <dsp:nvSpPr>
        <dsp:cNvPr id="0" name=""/>
        <dsp:cNvSpPr/>
      </dsp:nvSpPr>
      <dsp:spPr>
        <a:xfrm>
          <a:off x="0" y="1765620"/>
          <a:ext cx="2505599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REDUCED OVERBOOKING</a:t>
          </a:r>
          <a:endParaRPr lang="en-US" sz="1400" kern="1200"/>
        </a:p>
      </dsp:txBody>
      <dsp:txXfrm>
        <a:off x="26387" y="1792007"/>
        <a:ext cx="2452825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909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1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6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641a401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641a401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57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2641a40177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2641a40177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4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30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293150" y="2058250"/>
            <a:ext cx="51375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24975" y="3962626"/>
            <a:ext cx="47058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0" y="4683850"/>
            <a:ext cx="9144000" cy="4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5400000">
            <a:off x="4365800" y="-4358700"/>
            <a:ext cx="412500" cy="912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5400000">
            <a:off x="4369325" y="414150"/>
            <a:ext cx="412500" cy="9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0" y="0"/>
            <a:ext cx="412500" cy="517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8731500" y="0"/>
            <a:ext cx="4125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6361650" y="-100"/>
            <a:ext cx="2782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1350" y="2376200"/>
            <a:ext cx="2942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96250" y="8315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15375" y="445025"/>
            <a:ext cx="67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923249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715375" y="2802750"/>
            <a:ext cx="2505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715375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923250" y="2301578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7075" y="0"/>
            <a:ext cx="119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11373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811975" y="1796400"/>
            <a:ext cx="4294800" cy="20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643775" y="-50"/>
            <a:ext cx="3500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4259875"/>
            <a:ext cx="5648700" cy="88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685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458800" y="0"/>
            <a:ext cx="68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5787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5787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0" y="0"/>
            <a:ext cx="1796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197675" y="1898938"/>
            <a:ext cx="32331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97675" y="2439363"/>
            <a:ext cx="3233100" cy="8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0" y="6300"/>
            <a:ext cx="1191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20000" y="1210225"/>
            <a:ext cx="7704000" cy="32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5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906575" y="0"/>
            <a:ext cx="237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937625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2"/>
          </p:nvPr>
        </p:nvSpPr>
        <p:spPr>
          <a:xfrm>
            <a:off x="3484347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3"/>
          </p:nvPr>
        </p:nvSpPr>
        <p:spPr>
          <a:xfrm>
            <a:off x="6031075" y="2732225"/>
            <a:ext cx="21753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"/>
          </p:nvPr>
        </p:nvSpPr>
        <p:spPr>
          <a:xfrm>
            <a:off x="937625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5"/>
          </p:nvPr>
        </p:nvSpPr>
        <p:spPr>
          <a:xfrm>
            <a:off x="3484350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6"/>
          </p:nvPr>
        </p:nvSpPr>
        <p:spPr>
          <a:xfrm>
            <a:off x="6031075" y="225731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/>
          <p:nvPr/>
        </p:nvSpPr>
        <p:spPr>
          <a:xfrm rot="5400000">
            <a:off x="4303725" y="295175"/>
            <a:ext cx="544500" cy="9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9977" y="4238072"/>
            <a:ext cx="729300" cy="72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 flipH="1">
            <a:off x="8430775" y="77700"/>
            <a:ext cx="644100" cy="644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60" r:id="rId7"/>
    <p:sldLayoutId id="2147483662" r:id="rId8"/>
    <p:sldLayoutId id="2147483663" r:id="rId9"/>
    <p:sldLayoutId id="2147483671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ctrTitle"/>
          </p:nvPr>
        </p:nvSpPr>
        <p:spPr>
          <a:xfrm>
            <a:off x="3293150" y="929951"/>
            <a:ext cx="5137500" cy="1965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latin typeface="+mj-lt"/>
              </a:rPr>
              <a:t>AIRLINE RESERVATION SYSTEM</a:t>
            </a:r>
            <a:endParaRPr sz="4000" b="1" dirty="0">
              <a:latin typeface="+mj-lt"/>
            </a:endParaRPr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3477575" y="3061340"/>
            <a:ext cx="49532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+mn-lt"/>
              </a:rPr>
              <a:t>BY YASVI VAGHASIYA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+mn-lt"/>
              </a:rPr>
              <a:t>BRANCH : 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+mn-lt"/>
              </a:rPr>
              <a:t>ROLL  NO : 166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+mn-lt"/>
              </a:rPr>
              <a:t>DIVISION : D6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+mn-lt"/>
              </a:rPr>
              <a:t>ENROLLMENT NO : 22002170110199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n-lt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2717675" y="3687250"/>
            <a:ext cx="759900" cy="75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/>
          <p:nvPr/>
        </p:nvSpPr>
        <p:spPr>
          <a:xfrm rot="2700000">
            <a:off x="292983" y="2294809"/>
            <a:ext cx="644033" cy="644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7569226" y="149050"/>
            <a:ext cx="780900" cy="7809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1927775" y="609650"/>
            <a:ext cx="715800" cy="715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750" cy="6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4" y="9526"/>
            <a:ext cx="24860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431747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400" b="1" dirty="0" smtClean="0">
                <a:latin typeface="+mj-lt"/>
              </a:rPr>
              <a:t>THANK YOU !</a:t>
            </a:r>
            <a:endParaRPr lang="en-IN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4" y="1"/>
            <a:ext cx="2428875" cy="4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5" y="226032"/>
            <a:ext cx="6170460" cy="1469204"/>
          </a:xfrm>
        </p:spPr>
        <p:txBody>
          <a:bodyPr/>
          <a:lstStyle/>
          <a:p>
            <a:pPr algn="l"/>
            <a:r>
              <a:rPr lang="en-IN" sz="4000" b="1" dirty="0" smtClean="0">
                <a:latin typeface="+mj-lt"/>
              </a:rPr>
              <a:t>TABLE OF CONTENTS</a:t>
            </a:r>
            <a:endParaRPr lang="en-IN" sz="4000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6894" y="1839074"/>
            <a:ext cx="5923881" cy="2050426"/>
          </a:xfrm>
        </p:spPr>
        <p:txBody>
          <a:bodyPr/>
          <a:lstStyle/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INTRODUCTION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OVERVIEW OF SYSTEM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FUCTIONALITY</a:t>
            </a:r>
          </a:p>
          <a:p>
            <a:pPr marL="152400" indent="0" algn="l"/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FLOWCHART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MERITS &amp; DEMERITS</a:t>
            </a:r>
          </a:p>
          <a:p>
            <a:pPr marL="495300" indent="-342900" algn="l">
              <a:buFont typeface="Wingdings" panose="05000000000000000000" pitchFamily="2" charset="2"/>
              <a:buChar char="§"/>
            </a:pPr>
            <a:endParaRPr lang="en-IN" b="1" dirty="0">
              <a:latin typeface="+mn-lt"/>
              <a:ea typeface="Cambria Math" panose="02040503050406030204" pitchFamily="18" charset="0"/>
            </a:endParaRPr>
          </a:p>
          <a:p>
            <a:pPr marL="495300" indent="-342900" algn="l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+mn-lt"/>
                <a:ea typeface="Cambria Math" panose="02040503050406030204" pitchFamily="18" charset="0"/>
              </a:rPr>
              <a:t>APPLICATIONS</a:t>
            </a:r>
            <a:endParaRPr lang="en-IN" b="1" dirty="0">
              <a:latin typeface="+mn-lt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27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4" y="1"/>
            <a:ext cx="2314575" cy="3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811975" y="11373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latin typeface="+mj-lt"/>
              </a:rPr>
              <a:t>INTRODUCTION</a:t>
            </a:r>
            <a:endParaRPr sz="2800" b="1" dirty="0">
              <a:latin typeface="+mj-lt"/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811975" y="1710000"/>
            <a:ext cx="4294800" cy="20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+mn-lt"/>
              </a:rPr>
              <a:t>I HAVE CRAETED A SYSTEM OF AIRLINE RESERVATION SYSTEM </a:t>
            </a:r>
            <a:r>
              <a:rPr lang="en-IN" sz="1400" dirty="0" smtClean="0">
                <a:latin typeface="+mn-lt"/>
              </a:rPr>
              <a:t>FOR USER AND ADMIN INTERFACE.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+mn-lt"/>
              </a:rPr>
              <a:t>THESE WILL GIVE FUNCTIONALITIES TO BOTH TYPESS OF USER WITH THE HELP OF STORING AND GETTING DATA FROM THE DATABASE.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+mn-lt"/>
              </a:rPr>
              <a:t>FOR EVERY PURPOSE THERE ARE TABLES CONTAINING REQUIRED INFORMATION. </a:t>
            </a:r>
            <a:endParaRPr sz="1400" dirty="0">
              <a:latin typeface="+mn-lt"/>
            </a:endParaRPr>
          </a:p>
        </p:txBody>
      </p:sp>
      <p:pic>
        <p:nvPicPr>
          <p:cNvPr id="218" name="Google Shape;218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474" r="43137"/>
          <a:stretch/>
        </p:blipFill>
        <p:spPr>
          <a:xfrm>
            <a:off x="5643900" y="0"/>
            <a:ext cx="3500098" cy="5143500"/>
          </a:xfrm>
          <a:prstGeom prst="rect">
            <a:avLst/>
          </a:prstGeom>
        </p:spPr>
      </p:pic>
      <p:sp>
        <p:nvSpPr>
          <p:cNvPr id="219" name="Google Shape;219;p35"/>
          <p:cNvSpPr/>
          <p:nvPr/>
        </p:nvSpPr>
        <p:spPr>
          <a:xfrm>
            <a:off x="4177477" y="3907682"/>
            <a:ext cx="729300" cy="72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rot="10800000">
            <a:off x="348575" y="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275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"/>
            <a:ext cx="22860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1160650" y="370115"/>
            <a:ext cx="3643870" cy="7511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OVERVIEW OF SYSTEM</a:t>
            </a:r>
            <a:endParaRPr sz="2000" b="1" dirty="0">
              <a:latin typeface="+mj-lt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2"/>
          </p:nvPr>
        </p:nvSpPr>
        <p:spPr>
          <a:xfrm>
            <a:off x="996250" y="831575"/>
            <a:ext cx="90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 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7604618" y="1894975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 rot="2700000">
            <a:off x="6619000" y="3632265"/>
            <a:ext cx="980050" cy="98005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 rot="10800000">
            <a:off x="5990700" y="831575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1673375"/>
            <a:ext cx="4577320" cy="3217602"/>
          </a:xfrm>
        </p:spPr>
        <p:txBody>
          <a:bodyPr/>
          <a:lstStyle/>
          <a:p>
            <a:pPr algn="ctr"/>
            <a:r>
              <a:rPr lang="en-IN" sz="1400" b="1" dirty="0" smtClean="0">
                <a:latin typeface="+mn-lt"/>
              </a:rPr>
              <a:t>THERE ARE TWO DIFFERENT INTERFACES WITH HAVE UNIQUE FUNCTUIONALITIES ACCORDING THEIR TYPE OF USER.</a:t>
            </a:r>
            <a:br>
              <a:rPr lang="en-IN" sz="1400" b="1" dirty="0" smtClean="0">
                <a:latin typeface="+mn-lt"/>
              </a:rPr>
            </a:br>
            <a:r>
              <a:rPr lang="en-IN" sz="1400" b="1" dirty="0">
                <a:latin typeface="+mn-lt"/>
              </a:rPr>
              <a:t/>
            </a:r>
            <a:br>
              <a:rPr lang="en-IN" sz="1400" b="1" dirty="0">
                <a:latin typeface="+mn-lt"/>
              </a:rPr>
            </a:br>
            <a:r>
              <a:rPr lang="en-IN" sz="1400" b="1" dirty="0" smtClean="0">
                <a:latin typeface="+mn-lt"/>
              </a:rPr>
              <a:t>EVERY INTERFACE STARTS THEIR LOGIN AND SIGNUP SYSTEMS WHICH HELPS USER TO GET ENROLLED IN SYSTEM OR LOGGED IN SAFELY</a:t>
            </a:r>
            <a:br>
              <a:rPr lang="en-IN" sz="1400" b="1" dirty="0" smtClean="0">
                <a:latin typeface="+mn-lt"/>
              </a:rPr>
            </a:br>
            <a:r>
              <a:rPr lang="en-IN" sz="1400" b="1" dirty="0">
                <a:latin typeface="+mn-lt"/>
              </a:rPr>
              <a:t/>
            </a:r>
            <a:br>
              <a:rPr lang="en-IN" sz="1400" b="1" dirty="0">
                <a:latin typeface="+mn-lt"/>
              </a:rPr>
            </a:br>
            <a:r>
              <a:rPr lang="en-IN" sz="1400" b="1" dirty="0" smtClean="0">
                <a:latin typeface="+mn-lt"/>
              </a:rPr>
              <a:t>FUNCTIONLITIES RUN AS PER USER INPUTS AND COMMANDS ENTERED BY USERS IN SYSTEM.</a:t>
            </a:r>
            <a:br>
              <a:rPr lang="en-IN" sz="1400" b="1" dirty="0" smtClean="0">
                <a:latin typeface="+mn-lt"/>
              </a:rPr>
            </a:br>
            <a:r>
              <a:rPr lang="en-IN" sz="1400" b="1" dirty="0">
                <a:latin typeface="+mn-lt"/>
              </a:rPr>
              <a:t/>
            </a:r>
            <a:br>
              <a:rPr lang="en-IN" sz="1400" b="1" dirty="0">
                <a:latin typeface="+mn-lt"/>
              </a:rPr>
            </a:br>
            <a:r>
              <a:rPr lang="en-IN" sz="1400" b="1" dirty="0" smtClean="0">
                <a:latin typeface="+mn-lt"/>
              </a:rPr>
              <a:t> </a:t>
            </a:r>
            <a:endParaRPr lang="en-IN" sz="1400" b="1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0" y="1"/>
            <a:ext cx="2424000" cy="370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07" y="339655"/>
            <a:ext cx="6833325" cy="572700"/>
          </a:xfrm>
        </p:spPr>
        <p:txBody>
          <a:bodyPr/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FUNCTIONALITY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0696285"/>
              </p:ext>
            </p:extLst>
          </p:nvPr>
        </p:nvGraphicFramePr>
        <p:xfrm>
          <a:off x="1075260" y="1772231"/>
          <a:ext cx="3454210" cy="202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67868208"/>
              </p:ext>
            </p:extLst>
          </p:nvPr>
        </p:nvGraphicFramePr>
        <p:xfrm>
          <a:off x="4667105" y="2012767"/>
          <a:ext cx="2787946" cy="127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2302302" y="1150353"/>
            <a:ext cx="1000125" cy="447675"/>
          </a:xfrm>
        </p:spPr>
        <p:txBody>
          <a:bodyPr/>
          <a:lstStyle/>
          <a:p>
            <a:r>
              <a:rPr lang="en-IN" sz="1600" b="1" dirty="0" smtClean="0">
                <a:latin typeface="Georgia" panose="02040502050405020303" pitchFamily="18" charset="0"/>
              </a:rPr>
              <a:t>USER</a:t>
            </a:r>
            <a:endParaRPr lang="en-IN" sz="1600" b="1" dirty="0">
              <a:latin typeface="Georgia" panose="02040502050405020303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5081128" y="1209019"/>
            <a:ext cx="1475966" cy="363260"/>
          </a:xfrm>
        </p:spPr>
        <p:txBody>
          <a:bodyPr/>
          <a:lstStyle/>
          <a:p>
            <a:pPr algn="ctr"/>
            <a:r>
              <a:rPr lang="en-IN" sz="1600" b="1" dirty="0" smtClean="0">
                <a:latin typeface="+mj-lt"/>
              </a:rPr>
              <a:t>ADMIN</a:t>
            </a:r>
            <a:endParaRPr lang="en-IN" sz="1600" b="1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619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4" y="0"/>
            <a:ext cx="2276475" cy="445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55151" y="-1047"/>
            <a:ext cx="8933731" cy="4760025"/>
            <a:chOff x="55151" y="-1047"/>
            <a:chExt cx="8933731" cy="4760025"/>
          </a:xfrm>
        </p:grpSpPr>
        <p:sp>
          <p:nvSpPr>
            <p:cNvPr id="2" name="TextBox 1"/>
            <p:cNvSpPr txBox="1"/>
            <p:nvPr/>
          </p:nvSpPr>
          <p:spPr>
            <a:xfrm rot="16200000">
              <a:off x="-754887" y="1531373"/>
              <a:ext cx="2020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Georgia" panose="02040502050405020303" pitchFamily="18" charset="0"/>
                </a:rPr>
                <a:t>FLOWCHART</a:t>
              </a:r>
              <a:endParaRPr lang="en-US" sz="20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991194" y="-1047"/>
              <a:ext cx="1233377" cy="552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MAIN METHOD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83121" y="704393"/>
              <a:ext cx="2849525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DATABASE CONNECTIVITY AND DRIVER LOADER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61258" y="1240317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CREATE USER ACCOUNT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22082" y="1228646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USER LOGIN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75196" y="1209210"/>
              <a:ext cx="1371599" cy="478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ADMIN LOGIN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50943" y="2041452"/>
              <a:ext cx="1592227" cy="5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CREATE NEW USER BY TAKING DETAILS 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1114418" y="3141933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1"/>
              <a:endCxn id="10" idx="1"/>
            </p:cNvCxnSpPr>
            <p:nvPr/>
          </p:nvCxnSpPr>
          <p:spPr>
            <a:xfrm rot="10800000" flipH="1" flipV="1">
              <a:off x="950942" y="2339164"/>
              <a:ext cx="796113" cy="1198952"/>
            </a:xfrm>
            <a:prstGeom prst="bentConnector4">
              <a:avLst>
                <a:gd name="adj1" fmla="val -28715"/>
                <a:gd name="adj2" fmla="val 1190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-154735" y="2867728"/>
              <a:ext cx="1481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INTO</a:t>
              </a:r>
              <a:endParaRPr lang="en-US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3839680" y="2004822"/>
              <a:ext cx="1536401" cy="4784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CHECKS USER IS REGISTERED ?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3675" y="2820537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BOOKS FLIGHTS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60234" y="3362091"/>
              <a:ext cx="1948418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CANCELS FLIGHTS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64060" y="3915107"/>
              <a:ext cx="1948418" cy="29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VIEW ALL PREVIOUS FLIGHTS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86786" y="2820536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ADD NEW FLIGHTS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9649" y="3356046"/>
              <a:ext cx="1948418" cy="309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REMOVE FLIGHTS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6198521" y="1986205"/>
              <a:ext cx="1536401" cy="4784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CHECKS ADMIN IS REGISTERED ?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5564" y="2024168"/>
              <a:ext cx="14194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CHECKS FROM</a:t>
              </a:r>
              <a:endParaRPr lang="en-US" sz="900" dirty="0"/>
            </a:p>
          </p:txBody>
        </p:sp>
        <p:cxnSp>
          <p:nvCxnSpPr>
            <p:cNvPr id="29" name="Elbow Connector 28"/>
            <p:cNvCxnSpPr>
              <a:stCxn id="14" idx="1"/>
              <a:endCxn id="10" idx="0"/>
            </p:cNvCxnSpPr>
            <p:nvPr/>
          </p:nvCxnSpPr>
          <p:spPr>
            <a:xfrm rot="10800000" flipV="1">
              <a:off x="2379694" y="2244055"/>
              <a:ext cx="1459987" cy="1095970"/>
            </a:xfrm>
            <a:prstGeom prst="bentConnector3">
              <a:avLst>
                <a:gd name="adj1" fmla="val 6820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 Diagonal Corner Rectangle 29"/>
            <p:cNvSpPr/>
            <p:nvPr/>
          </p:nvSpPr>
          <p:spPr>
            <a:xfrm>
              <a:off x="7423918" y="551846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1" idx="3"/>
              <a:endCxn id="30" idx="1"/>
            </p:cNvCxnSpPr>
            <p:nvPr/>
          </p:nvCxnSpPr>
          <p:spPr>
            <a:xfrm flipV="1">
              <a:off x="7734922" y="948029"/>
              <a:ext cx="321634" cy="127740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5400000">
              <a:off x="7454293" y="1455521"/>
              <a:ext cx="14194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CHECKS FROM</a:t>
              </a:r>
              <a:endParaRPr lang="en-US" sz="900" dirty="0"/>
            </a:p>
          </p:txBody>
        </p:sp>
        <p:sp>
          <p:nvSpPr>
            <p:cNvPr id="40" name="Round Diagonal Corner Rectangle 39"/>
            <p:cNvSpPr/>
            <p:nvPr/>
          </p:nvSpPr>
          <p:spPr>
            <a:xfrm>
              <a:off x="1455023" y="4063962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RESERVATION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Elbow Connector 41"/>
            <p:cNvCxnSpPr>
              <a:stCxn id="15" idx="1"/>
              <a:endCxn id="40" idx="0"/>
            </p:cNvCxnSpPr>
            <p:nvPr/>
          </p:nvCxnSpPr>
          <p:spPr>
            <a:xfrm rot="10800000" flipV="1">
              <a:off x="2720299" y="2975436"/>
              <a:ext cx="913377" cy="1286617"/>
            </a:xfrm>
            <a:prstGeom prst="bentConnector3">
              <a:avLst>
                <a:gd name="adj1" fmla="val 6629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63094" y="2766285"/>
              <a:ext cx="148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INTO</a:t>
              </a:r>
              <a:endParaRPr lang="en-US" sz="1000" dirty="0"/>
            </a:p>
          </p:txBody>
        </p:sp>
        <p:cxnSp>
          <p:nvCxnSpPr>
            <p:cNvPr id="47" name="Elbow Connector 46"/>
            <p:cNvCxnSpPr>
              <a:stCxn id="16" idx="1"/>
              <a:endCxn id="40" idx="1"/>
            </p:cNvCxnSpPr>
            <p:nvPr/>
          </p:nvCxnSpPr>
          <p:spPr>
            <a:xfrm rot="10800000" flipV="1">
              <a:off x="2087662" y="3510947"/>
              <a:ext cx="1572573" cy="949198"/>
            </a:xfrm>
            <a:prstGeom prst="bentConnector4">
              <a:avLst>
                <a:gd name="adj1" fmla="val 29885"/>
                <a:gd name="adj2" fmla="val 12408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6200000">
              <a:off x="2645873" y="3910299"/>
              <a:ext cx="1481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DELETS FROM</a:t>
              </a:r>
              <a:endParaRPr lang="en-US" sz="800" dirty="0"/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7072628" y="4245978"/>
              <a:ext cx="1265275" cy="39618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FLIGHTS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17" idx="2"/>
              <a:endCxn id="49" idx="2"/>
            </p:cNvCxnSpPr>
            <p:nvPr/>
          </p:nvCxnSpPr>
          <p:spPr>
            <a:xfrm rot="16200000" flipH="1">
              <a:off x="5739822" y="3111264"/>
              <a:ext cx="231252" cy="243435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93092" y="4446999"/>
              <a:ext cx="148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FROM</a:t>
              </a:r>
              <a:endParaRPr lang="en-US" sz="1000" dirty="0"/>
            </a:p>
          </p:txBody>
        </p:sp>
        <p:cxnSp>
          <p:nvCxnSpPr>
            <p:cNvPr id="56" name="Elbow Connector 55"/>
            <p:cNvCxnSpPr>
              <a:stCxn id="19" idx="2"/>
              <a:endCxn id="49" idx="3"/>
            </p:cNvCxnSpPr>
            <p:nvPr/>
          </p:nvCxnSpPr>
          <p:spPr>
            <a:xfrm rot="16200000" flipH="1">
              <a:off x="7044496" y="3585207"/>
              <a:ext cx="580133" cy="74140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8" idx="3"/>
              <a:endCxn id="49" idx="0"/>
            </p:cNvCxnSpPr>
            <p:nvPr/>
          </p:nvCxnSpPr>
          <p:spPr>
            <a:xfrm>
              <a:off x="7935204" y="2975436"/>
              <a:ext cx="402699" cy="1468634"/>
            </a:xfrm>
            <a:prstGeom prst="bentConnector3">
              <a:avLst>
                <a:gd name="adj1" fmla="val 15676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670443" y="2750896"/>
              <a:ext cx="1318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INTO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2101" y="3733237"/>
              <a:ext cx="1481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DELETS FROM</a:t>
              </a:r>
              <a:endParaRPr lang="en-US" sz="800" dirty="0"/>
            </a:p>
          </p:txBody>
        </p:sp>
        <p:cxnSp>
          <p:nvCxnSpPr>
            <p:cNvPr id="70" name="Straight Arrow Connector 69"/>
            <p:cNvCxnSpPr>
              <a:stCxn id="3" idx="4"/>
              <a:endCxn id="4" idx="0"/>
            </p:cNvCxnSpPr>
            <p:nvPr/>
          </p:nvCxnSpPr>
          <p:spPr>
            <a:xfrm>
              <a:off x="4607883" y="551846"/>
              <a:ext cx="1" cy="1525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" idx="1"/>
              <a:endCxn id="5" idx="0"/>
            </p:cNvCxnSpPr>
            <p:nvPr/>
          </p:nvCxnSpPr>
          <p:spPr>
            <a:xfrm flipH="1">
              <a:off x="1747058" y="853249"/>
              <a:ext cx="1436063" cy="387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" idx="2"/>
              <a:endCxn id="6" idx="0"/>
            </p:cNvCxnSpPr>
            <p:nvPr/>
          </p:nvCxnSpPr>
          <p:spPr>
            <a:xfrm flipH="1">
              <a:off x="4607882" y="1002104"/>
              <a:ext cx="2" cy="2265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" idx="3"/>
              <a:endCxn id="7" idx="0"/>
            </p:cNvCxnSpPr>
            <p:nvPr/>
          </p:nvCxnSpPr>
          <p:spPr>
            <a:xfrm>
              <a:off x="6032646" y="853249"/>
              <a:ext cx="928350" cy="3559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2"/>
              <a:endCxn id="8" idx="0"/>
            </p:cNvCxnSpPr>
            <p:nvPr/>
          </p:nvCxnSpPr>
          <p:spPr>
            <a:xfrm flipH="1">
              <a:off x="1747057" y="1718782"/>
              <a:ext cx="1" cy="322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" idx="2"/>
              <a:endCxn id="14" idx="0"/>
            </p:cNvCxnSpPr>
            <p:nvPr/>
          </p:nvCxnSpPr>
          <p:spPr>
            <a:xfrm flipH="1">
              <a:off x="4607881" y="1707111"/>
              <a:ext cx="1" cy="29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4" idx="2"/>
              <a:endCxn id="15" idx="0"/>
            </p:cNvCxnSpPr>
            <p:nvPr/>
          </p:nvCxnSpPr>
          <p:spPr>
            <a:xfrm>
              <a:off x="4607881" y="2483287"/>
              <a:ext cx="3" cy="33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2"/>
              <a:endCxn id="21" idx="0"/>
            </p:cNvCxnSpPr>
            <p:nvPr/>
          </p:nvCxnSpPr>
          <p:spPr>
            <a:xfrm>
              <a:off x="6960996" y="1687675"/>
              <a:ext cx="5726" cy="29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1" idx="2"/>
              <a:endCxn id="18" idx="0"/>
            </p:cNvCxnSpPr>
            <p:nvPr/>
          </p:nvCxnSpPr>
          <p:spPr>
            <a:xfrm flipH="1">
              <a:off x="6960995" y="2464670"/>
              <a:ext cx="5727" cy="3558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5" idx="2"/>
              <a:endCxn id="16" idx="0"/>
            </p:cNvCxnSpPr>
            <p:nvPr/>
          </p:nvCxnSpPr>
          <p:spPr>
            <a:xfrm>
              <a:off x="4607884" y="3130336"/>
              <a:ext cx="26559" cy="23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6" idx="2"/>
              <a:endCxn id="17" idx="0"/>
            </p:cNvCxnSpPr>
            <p:nvPr/>
          </p:nvCxnSpPr>
          <p:spPr>
            <a:xfrm>
              <a:off x="4634443" y="3659802"/>
              <a:ext cx="3826" cy="2553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8" idx="2"/>
              <a:endCxn id="19" idx="0"/>
            </p:cNvCxnSpPr>
            <p:nvPr/>
          </p:nvCxnSpPr>
          <p:spPr>
            <a:xfrm>
              <a:off x="6960995" y="3130335"/>
              <a:ext cx="2863" cy="225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01" y="0"/>
            <a:ext cx="506963" cy="4359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18" y="1"/>
            <a:ext cx="1720081" cy="3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MERITS &amp; DEMERITS</a:t>
            </a:r>
            <a:endParaRPr lang="en-IN" b="1" dirty="0">
              <a:latin typeface="+mj-lt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45049525"/>
              </p:ext>
            </p:extLst>
          </p:nvPr>
        </p:nvGraphicFramePr>
        <p:xfrm>
          <a:off x="5069675" y="1897408"/>
          <a:ext cx="2505600" cy="23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715375" y="2038350"/>
          <a:ext cx="2505600" cy="23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2137143" y="1336158"/>
            <a:ext cx="1403347" cy="561250"/>
          </a:xfrm>
        </p:spPr>
        <p:txBody>
          <a:bodyPr/>
          <a:lstStyle/>
          <a:p>
            <a:pPr algn="ctr"/>
            <a:r>
              <a:rPr lang="en-IN" sz="2000" b="1" dirty="0" smtClean="0">
                <a:latin typeface="+mn-lt"/>
              </a:rPr>
              <a:t>MERITS</a:t>
            </a:r>
            <a:endParaRPr lang="en-IN" sz="2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178432" y="1288170"/>
            <a:ext cx="2505600" cy="657225"/>
          </a:xfrm>
        </p:spPr>
        <p:txBody>
          <a:bodyPr/>
          <a:lstStyle/>
          <a:p>
            <a:r>
              <a:rPr lang="en-IN" sz="2000" b="1" dirty="0" smtClean="0">
                <a:latin typeface="+mn-lt"/>
              </a:rPr>
              <a:t>DEMERITS</a:t>
            </a:r>
            <a:endParaRPr lang="en-IN" sz="2000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275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4" y="1"/>
            <a:ext cx="2428875" cy="3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1556658" y="445976"/>
            <a:ext cx="6874118" cy="588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latin typeface="+mj-lt"/>
              </a:rPr>
              <a:t>APPLICATIONS</a:t>
            </a:r>
            <a:endParaRPr sz="3600" b="1" dirty="0">
              <a:latin typeface="+mj-lt"/>
            </a:endParaRPr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1"/>
          </p:nvPr>
        </p:nvSpPr>
        <p:spPr>
          <a:xfrm>
            <a:off x="1556658" y="1356776"/>
            <a:ext cx="6874117" cy="2137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RESERVATION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FLIGHT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PASSENGER NOTIFICATION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LOYALTY PROGRAMS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4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4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7" name="Google Shape;387;p44"/>
          <p:cNvSpPr/>
          <p:nvPr/>
        </p:nvSpPr>
        <p:spPr>
          <a:xfrm rot="2700000">
            <a:off x="5571283" y="579359"/>
            <a:ext cx="644033" cy="644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3270242" y="4182200"/>
            <a:ext cx="729300" cy="729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4"/>
          <p:cNvSpPr/>
          <p:nvPr/>
        </p:nvSpPr>
        <p:spPr>
          <a:xfrm>
            <a:off x="6574718" y="3753600"/>
            <a:ext cx="744900" cy="6441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770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4" y="0"/>
            <a:ext cx="2276475" cy="4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>
            <a:spLocks noGrp="1"/>
          </p:cNvSpPr>
          <p:nvPr>
            <p:ph type="title"/>
          </p:nvPr>
        </p:nvSpPr>
        <p:spPr>
          <a:xfrm>
            <a:off x="720000" y="729301"/>
            <a:ext cx="7704000" cy="288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+mj-lt"/>
              </a:rPr>
              <a:t>FUTUTE SCOPE</a:t>
            </a:r>
            <a:endParaRPr sz="2800" b="1" dirty="0">
              <a:latin typeface="+mj-lt"/>
            </a:endParaRPr>
          </a:p>
        </p:txBody>
      </p:sp>
      <p:sp>
        <p:nvSpPr>
          <p:cNvPr id="832" name="Google Shape;832;p54"/>
          <p:cNvSpPr txBox="1">
            <a:spLocks noGrp="1"/>
          </p:cNvSpPr>
          <p:nvPr>
            <p:ph type="subTitle" idx="1"/>
          </p:nvPr>
        </p:nvSpPr>
        <p:spPr>
          <a:xfrm>
            <a:off x="720000" y="1695449"/>
            <a:ext cx="7704000" cy="276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WE WILL DEVELOP GUI INTERFACE.</a:t>
            </a:r>
          </a:p>
          <a:p>
            <a:endParaRPr lang="en-US" sz="1600" b="1" dirty="0" smtClean="0">
              <a:solidFill>
                <a:schemeClr val="bg1">
                  <a:lumMod val="2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WE WILL USE FRONTEND TO DEVELOP THE SYSTEM TO MAKE IT AN ATTRACTIVE AND ECO-FRIENDLY.</a:t>
            </a:r>
          </a:p>
          <a:p>
            <a:endParaRPr lang="en-US" sz="1600" b="1" dirty="0" smtClean="0">
              <a:solidFill>
                <a:schemeClr val="bg1">
                  <a:lumMod val="25000"/>
                </a:schemeClr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WE WILL INTERFACE WITH REAL TIME WORLD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bg1">
                  <a:lumMod val="25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600" b="1" dirty="0">
              <a:solidFill>
                <a:schemeClr val="bg1">
                  <a:lumMod val="25000"/>
                </a:schemeClr>
              </a:solidFill>
              <a:latin typeface="+mn-lt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833" name="Google Shape;833;p54"/>
          <p:cNvSpPr/>
          <p:nvPr/>
        </p:nvSpPr>
        <p:spPr>
          <a:xfrm rot="10800000">
            <a:off x="7910250" y="0"/>
            <a:ext cx="729300" cy="7293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4"/>
          <p:cNvSpPr/>
          <p:nvPr/>
        </p:nvSpPr>
        <p:spPr>
          <a:xfrm>
            <a:off x="739028" y="4116698"/>
            <a:ext cx="729300" cy="72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7466275" y="3779825"/>
            <a:ext cx="644100" cy="644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65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4" y="0"/>
            <a:ext cx="2371725" cy="4408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ted Palette Business Plan by Slidesgo">
  <a:themeElements>
    <a:clrScheme name="Simple Light">
      <a:dk1>
        <a:srgbClr val="434B43"/>
      </a:dk1>
      <a:lt1>
        <a:srgbClr val="F5F5F5"/>
      </a:lt1>
      <a:dk2>
        <a:srgbClr val="77847B"/>
      </a:dk2>
      <a:lt2>
        <a:srgbClr val="9C99A2"/>
      </a:lt2>
      <a:accent1>
        <a:srgbClr val="D3C1BA"/>
      </a:accent1>
      <a:accent2>
        <a:srgbClr val="ECE4DF"/>
      </a:accent2>
      <a:accent3>
        <a:srgbClr val="CCABAF"/>
      </a:accent3>
      <a:accent4>
        <a:srgbClr val="DAD9E9"/>
      </a:accent4>
      <a:accent5>
        <a:srgbClr val="FFFFFF"/>
      </a:accent5>
      <a:accent6>
        <a:srgbClr val="FFFFFF"/>
      </a:accent6>
      <a:hlink>
        <a:srgbClr val="434B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238</Words>
  <Application>Microsoft Office PowerPoint</Application>
  <PresentationFormat>On-screen Show (16:9)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Georgia</vt:lpstr>
      <vt:lpstr>Arvo</vt:lpstr>
      <vt:lpstr>Zilla Slab SemiBold</vt:lpstr>
      <vt:lpstr>Arial</vt:lpstr>
      <vt:lpstr>Bebas Neue</vt:lpstr>
      <vt:lpstr>Figtree</vt:lpstr>
      <vt:lpstr>Cambria Math</vt:lpstr>
      <vt:lpstr>Nunito Light</vt:lpstr>
      <vt:lpstr>Microsoft Sans Serif</vt:lpstr>
      <vt:lpstr>Wingdings</vt:lpstr>
      <vt:lpstr>Muted Palette Business Plan by Slidesgo</vt:lpstr>
      <vt:lpstr>AIRLINE RESERVATION SYSTEM</vt:lpstr>
      <vt:lpstr>TABLE OF CONTENTS</vt:lpstr>
      <vt:lpstr>INTRODUCTION</vt:lpstr>
      <vt:lpstr> </vt:lpstr>
      <vt:lpstr>FUNCTIONALITY</vt:lpstr>
      <vt:lpstr>PowerPoint Presentation</vt:lpstr>
      <vt:lpstr>MERITS &amp; DEMERITS</vt:lpstr>
      <vt:lpstr>APPLICATIONS</vt:lpstr>
      <vt:lpstr>FUTUTE SCOPE</vt:lpstr>
      <vt:lpstr>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admin</dc:creator>
  <cp:lastModifiedBy>Admin</cp:lastModifiedBy>
  <cp:revision>15</cp:revision>
  <dcterms:modified xsi:type="dcterms:W3CDTF">2023-10-05T19:38:15Z</dcterms:modified>
</cp:coreProperties>
</file>