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4" r:id="rId7"/>
    <p:sldId id="261" r:id="rId8"/>
    <p:sldId id="294" r:id="rId9"/>
    <p:sldId id="263" r:id="rId10"/>
    <p:sldId id="295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Anaheim" panose="020B0604020202020204" charset="0"/>
      <p:regular r:id="rId20"/>
    </p:embeddedFont>
    <p:embeddedFont>
      <p:font typeface="DM Sans" panose="020B0604020202020204" charset="0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Centaur" panose="02030504050205020304" pitchFamily="18" charset="0"/>
      <p:regular r:id="rId29"/>
    </p:embeddedFont>
    <p:embeddedFont>
      <p:font typeface="Lucida Fax" panose="02060602050505020204" pitchFamily="18" charset="0"/>
      <p:regular r:id="rId30"/>
      <p:bold r:id="rId31"/>
      <p:italic r:id="rId32"/>
      <p:boldItalic r:id="rId33"/>
    </p:embeddedFont>
    <p:embeddedFont>
      <p:font typeface="Bebas Neue" panose="020B0604020202020204" charset="0"/>
      <p:regular r:id="rId34"/>
    </p:embeddedFont>
    <p:embeddedFont>
      <p:font typeface="Cambria" panose="02040503050406030204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D929F9-C79A-452D-B369-FB951BD74A3A}">
  <a:tblStyle styleId="{0DD929F9-C79A-452D-B369-FB951BD74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69A0CC-D0D7-4401-82FD-C38C8EA9AF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2FF14-0503-4792-AE21-28254BC7F34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38C8ACB-D9FF-44EC-AEBD-62CB3BAD232D}">
      <dgm:prSet phldrT="[Text]"/>
      <dgm:spPr/>
      <dgm:t>
        <a:bodyPr/>
        <a:lstStyle/>
        <a:p>
          <a:r>
            <a:rPr lang="en-US" dirty="0" smtClean="0">
              <a:latin typeface="Centaur" panose="02030504050205020304" pitchFamily="18" charset="0"/>
            </a:rPr>
            <a:t>JDBC</a:t>
          </a:r>
          <a:endParaRPr lang="en-US" dirty="0">
            <a:latin typeface="Centaur" panose="02030504050205020304" pitchFamily="18" charset="0"/>
          </a:endParaRPr>
        </a:p>
      </dgm:t>
    </dgm:pt>
    <dgm:pt modelId="{A46AAF45-8C5F-46B9-94F9-1DFD76E4F8AC}" type="parTrans" cxnId="{5E7785F9-6F6A-4AD8-A0D8-532085FBF770}">
      <dgm:prSet/>
      <dgm:spPr/>
      <dgm:t>
        <a:bodyPr/>
        <a:lstStyle/>
        <a:p>
          <a:endParaRPr lang="en-US"/>
        </a:p>
      </dgm:t>
    </dgm:pt>
    <dgm:pt modelId="{0D5FE485-088A-4A3A-A5E8-1EF2959B6531}" type="sibTrans" cxnId="{5E7785F9-6F6A-4AD8-A0D8-532085FBF770}">
      <dgm:prSet/>
      <dgm:spPr/>
      <dgm:t>
        <a:bodyPr/>
        <a:lstStyle/>
        <a:p>
          <a:endParaRPr lang="en-US"/>
        </a:p>
      </dgm:t>
    </dgm:pt>
    <dgm:pt modelId="{0E129284-42AB-4EA5-B676-59ADC17E26A2}">
      <dgm:prSet phldrT="[Text]" custT="1"/>
      <dgm:spPr/>
      <dgm:t>
        <a:bodyPr/>
        <a:lstStyle/>
        <a:p>
          <a:r>
            <a:rPr lang="en-US" sz="1200" dirty="0" smtClean="0"/>
            <a:t>JDBC HAS BEEN USED TO CONNECT JAVA WITH DATABASE</a:t>
          </a:r>
          <a:endParaRPr lang="en-US" sz="1200" dirty="0"/>
        </a:p>
      </dgm:t>
    </dgm:pt>
    <dgm:pt modelId="{F0724B25-A259-4684-9F67-79A82A9D2FF8}" type="parTrans" cxnId="{B286A4CE-F687-44CB-B281-B8CFA531FE6C}">
      <dgm:prSet/>
      <dgm:spPr/>
      <dgm:t>
        <a:bodyPr/>
        <a:lstStyle/>
        <a:p>
          <a:endParaRPr lang="en-US"/>
        </a:p>
      </dgm:t>
    </dgm:pt>
    <dgm:pt modelId="{6F457297-03CB-49A2-AB07-01395D8E1675}" type="sibTrans" cxnId="{B286A4CE-F687-44CB-B281-B8CFA531FE6C}">
      <dgm:prSet/>
      <dgm:spPr/>
      <dgm:t>
        <a:bodyPr/>
        <a:lstStyle/>
        <a:p>
          <a:endParaRPr lang="en-US"/>
        </a:p>
      </dgm:t>
    </dgm:pt>
    <dgm:pt modelId="{585BCFCB-5136-4ABC-9D16-0D06BBDC0E51}">
      <dgm:prSet phldrT="[Text]" custT="1"/>
      <dgm:spPr/>
      <dgm:t>
        <a:bodyPr/>
        <a:lstStyle/>
        <a:p>
          <a:r>
            <a:rPr lang="en-US" sz="1200" dirty="0" smtClean="0"/>
            <a:t>THERE ARE 3 DATABASE FOR FACULTY , STUDENTS AND MARKS.</a:t>
          </a:r>
          <a:endParaRPr lang="en-US" sz="1200" dirty="0"/>
        </a:p>
      </dgm:t>
    </dgm:pt>
    <dgm:pt modelId="{EED1841A-35F9-46D6-9728-C64CA02CD753}" type="parTrans" cxnId="{D6EF3131-B8C7-4355-853A-4C3310B777C9}">
      <dgm:prSet/>
      <dgm:spPr/>
      <dgm:t>
        <a:bodyPr/>
        <a:lstStyle/>
        <a:p>
          <a:endParaRPr lang="en-US"/>
        </a:p>
      </dgm:t>
    </dgm:pt>
    <dgm:pt modelId="{E32DA0BF-B7EE-4A4A-956C-BBF78DFFC911}" type="sibTrans" cxnId="{D6EF3131-B8C7-4355-853A-4C3310B777C9}">
      <dgm:prSet/>
      <dgm:spPr/>
      <dgm:t>
        <a:bodyPr/>
        <a:lstStyle/>
        <a:p>
          <a:endParaRPr lang="en-US"/>
        </a:p>
      </dgm:t>
    </dgm:pt>
    <dgm:pt modelId="{D450EF17-CFF6-44DE-894C-1DC0981A86E3}">
      <dgm:prSet phldrT="[Text]"/>
      <dgm:spPr/>
      <dgm:t>
        <a:bodyPr/>
        <a:lstStyle/>
        <a:p>
          <a:r>
            <a:rPr lang="en-US" dirty="0" smtClean="0">
              <a:latin typeface="Centaur" panose="02030504050205020304" pitchFamily="18" charset="0"/>
            </a:rPr>
            <a:t>I/O</a:t>
          </a:r>
          <a:endParaRPr lang="en-US" dirty="0">
            <a:latin typeface="Centaur" panose="02030504050205020304" pitchFamily="18" charset="0"/>
          </a:endParaRPr>
        </a:p>
      </dgm:t>
    </dgm:pt>
    <dgm:pt modelId="{C65157F1-A454-4923-B71A-DCFC5E92D944}" type="parTrans" cxnId="{396C8942-4381-4C9C-A4A5-42C72ED167A4}">
      <dgm:prSet/>
      <dgm:spPr/>
      <dgm:t>
        <a:bodyPr/>
        <a:lstStyle/>
        <a:p>
          <a:endParaRPr lang="en-US"/>
        </a:p>
      </dgm:t>
    </dgm:pt>
    <dgm:pt modelId="{6A39EA81-F7D4-464F-B18F-CA6E4603C6D5}" type="sibTrans" cxnId="{396C8942-4381-4C9C-A4A5-42C72ED167A4}">
      <dgm:prSet/>
      <dgm:spPr/>
      <dgm:t>
        <a:bodyPr/>
        <a:lstStyle/>
        <a:p>
          <a:endParaRPr lang="en-US"/>
        </a:p>
      </dgm:t>
    </dgm:pt>
    <dgm:pt modelId="{6FF92955-780A-4C4C-BBED-394384E137D7}">
      <dgm:prSet phldrT="[Text]" custT="1"/>
      <dgm:spPr/>
      <dgm:t>
        <a:bodyPr/>
        <a:lstStyle/>
        <a:p>
          <a:r>
            <a:rPr lang="en-US" sz="1200" dirty="0" smtClean="0"/>
            <a:t>FOR WRITING ASSIGNMENTS AND READING IT</a:t>
          </a:r>
          <a:endParaRPr lang="en-US" sz="1200" dirty="0"/>
        </a:p>
      </dgm:t>
    </dgm:pt>
    <dgm:pt modelId="{8DAAF434-6E00-43B6-926C-62E255BD1BA9}" type="parTrans" cxnId="{92E02230-D7D5-4A51-BDC3-1D8ADB66E37F}">
      <dgm:prSet/>
      <dgm:spPr/>
      <dgm:t>
        <a:bodyPr/>
        <a:lstStyle/>
        <a:p>
          <a:endParaRPr lang="en-US"/>
        </a:p>
      </dgm:t>
    </dgm:pt>
    <dgm:pt modelId="{6BD1F4C3-2B1B-4ED6-A2C8-2CA42DC3A38F}" type="sibTrans" cxnId="{92E02230-D7D5-4A51-BDC3-1D8ADB66E37F}">
      <dgm:prSet/>
      <dgm:spPr/>
      <dgm:t>
        <a:bodyPr/>
        <a:lstStyle/>
        <a:p>
          <a:endParaRPr lang="en-US"/>
        </a:p>
      </dgm:t>
    </dgm:pt>
    <dgm:pt modelId="{CF06E1E3-6860-4822-B153-717BB40E245E}">
      <dgm:prSet phldrT="[Text]" custT="1"/>
      <dgm:spPr/>
      <dgm:t>
        <a:bodyPr/>
        <a:lstStyle/>
        <a:p>
          <a:r>
            <a:rPr lang="en-US" sz="2000" dirty="0" smtClean="0">
              <a:latin typeface="Centaur" panose="02030504050205020304" pitchFamily="18" charset="0"/>
            </a:rPr>
            <a:t>PACKAGES</a:t>
          </a:r>
          <a:endParaRPr lang="en-US" sz="2000" dirty="0">
            <a:latin typeface="Centaur" panose="02030504050205020304" pitchFamily="18" charset="0"/>
          </a:endParaRPr>
        </a:p>
      </dgm:t>
    </dgm:pt>
    <dgm:pt modelId="{26DC83CF-92A1-4F1B-8D6D-A626D3069947}" type="parTrans" cxnId="{A9BAAA55-5E29-48C2-A479-9E11EE30E4FE}">
      <dgm:prSet/>
      <dgm:spPr/>
      <dgm:t>
        <a:bodyPr/>
        <a:lstStyle/>
        <a:p>
          <a:endParaRPr lang="en-US"/>
        </a:p>
      </dgm:t>
    </dgm:pt>
    <dgm:pt modelId="{34B7A87B-4D5C-4BD7-9601-A781C577E9E6}" type="sibTrans" cxnId="{A9BAAA55-5E29-48C2-A479-9E11EE30E4FE}">
      <dgm:prSet/>
      <dgm:spPr/>
      <dgm:t>
        <a:bodyPr/>
        <a:lstStyle/>
        <a:p>
          <a:endParaRPr lang="en-US"/>
        </a:p>
      </dgm:t>
    </dgm:pt>
    <dgm:pt modelId="{3B4F832D-FDC3-46CA-BCD2-E3BFDEE717E9}">
      <dgm:prSet phldrT="[Text]" custT="1"/>
      <dgm:spPr/>
      <dgm:t>
        <a:bodyPr/>
        <a:lstStyle/>
        <a:p>
          <a:r>
            <a:rPr lang="en-US" sz="1200" dirty="0" smtClean="0"/>
            <a:t>DIVIDING SYSTEM INTO SMALL PARTS </a:t>
          </a:r>
          <a:endParaRPr lang="en-US" sz="1200" dirty="0"/>
        </a:p>
      </dgm:t>
    </dgm:pt>
    <dgm:pt modelId="{93D8C1CA-16C8-4FFA-82DA-5B0DB58A84F2}" type="parTrans" cxnId="{88840AE0-EB66-41AB-B62C-264722DB2145}">
      <dgm:prSet/>
      <dgm:spPr/>
      <dgm:t>
        <a:bodyPr/>
        <a:lstStyle/>
        <a:p>
          <a:endParaRPr lang="en-US"/>
        </a:p>
      </dgm:t>
    </dgm:pt>
    <dgm:pt modelId="{4E75B9FD-6A08-41AF-9903-C6B86EFD6AC7}" type="sibTrans" cxnId="{88840AE0-EB66-41AB-B62C-264722DB2145}">
      <dgm:prSet/>
      <dgm:spPr/>
      <dgm:t>
        <a:bodyPr/>
        <a:lstStyle/>
        <a:p>
          <a:endParaRPr lang="en-US"/>
        </a:p>
      </dgm:t>
    </dgm:pt>
    <dgm:pt modelId="{37F30502-404A-45A3-B0E1-E80B3E5DC715}">
      <dgm:prSet phldrT="[Text]" custT="1"/>
      <dgm:spPr/>
      <dgm:t>
        <a:bodyPr/>
        <a:lstStyle/>
        <a:p>
          <a:pPr algn="ctr"/>
          <a:r>
            <a:rPr lang="en-US" sz="800" dirty="0" smtClean="0"/>
            <a:t>ADMIN , STUDENT AND FACULTY ‘S FUNCTIONALITIES ARE DIVIDED INTO THREE PARTS BUT CONTROLLED FROM ONE INTERFACE </a:t>
          </a:r>
          <a:endParaRPr lang="en-US" sz="800" dirty="0"/>
        </a:p>
      </dgm:t>
    </dgm:pt>
    <dgm:pt modelId="{34B353B6-BCD4-46DE-AE6D-972F8B48BAFB}" type="parTrans" cxnId="{474BE732-004E-4DC5-B843-57CE2BF710B2}">
      <dgm:prSet/>
      <dgm:spPr/>
      <dgm:t>
        <a:bodyPr/>
        <a:lstStyle/>
        <a:p>
          <a:endParaRPr lang="en-US"/>
        </a:p>
      </dgm:t>
    </dgm:pt>
    <dgm:pt modelId="{068FA6A4-3EFA-4739-B63B-214C1117827C}" type="sibTrans" cxnId="{474BE732-004E-4DC5-B843-57CE2BF710B2}">
      <dgm:prSet/>
      <dgm:spPr/>
      <dgm:t>
        <a:bodyPr/>
        <a:lstStyle/>
        <a:p>
          <a:endParaRPr lang="en-US"/>
        </a:p>
      </dgm:t>
    </dgm:pt>
    <dgm:pt modelId="{173A795F-C09F-4C85-9357-CC661DD65695}">
      <dgm:prSet phldrT="[Text]" custT="1"/>
      <dgm:spPr/>
      <dgm:t>
        <a:bodyPr/>
        <a:lstStyle/>
        <a:p>
          <a:r>
            <a:rPr lang="en-US" sz="1100" dirty="0" smtClean="0"/>
            <a:t>BUFFERED WRITTER AND BUFFERED </a:t>
          </a:r>
          <a:r>
            <a:rPr lang="en-US" sz="1100" dirty="0" smtClean="0"/>
            <a:t>READER </a:t>
          </a:r>
          <a:r>
            <a:rPr lang="en-US" sz="1100" dirty="0" smtClean="0"/>
            <a:t>USED </a:t>
          </a:r>
          <a:endParaRPr lang="en-US" sz="1100" dirty="0"/>
        </a:p>
      </dgm:t>
    </dgm:pt>
    <dgm:pt modelId="{A7368D90-9F6E-48FD-A183-712D5B8623B1}" type="sibTrans" cxnId="{797FCCDD-AEA4-4C9D-A8E2-F24A31C417B5}">
      <dgm:prSet/>
      <dgm:spPr/>
      <dgm:t>
        <a:bodyPr/>
        <a:lstStyle/>
        <a:p>
          <a:endParaRPr lang="en-US"/>
        </a:p>
      </dgm:t>
    </dgm:pt>
    <dgm:pt modelId="{5E367F93-F969-4881-8D9C-C6E8E4B903BF}" type="parTrans" cxnId="{797FCCDD-AEA4-4C9D-A8E2-F24A31C417B5}">
      <dgm:prSet/>
      <dgm:spPr/>
      <dgm:t>
        <a:bodyPr/>
        <a:lstStyle/>
        <a:p>
          <a:endParaRPr lang="en-US"/>
        </a:p>
      </dgm:t>
    </dgm:pt>
    <dgm:pt modelId="{D2D8D5DB-ABA7-454E-82BD-573103FCBAAE}">
      <dgm:prSet custT="1"/>
      <dgm:spPr/>
      <dgm:t>
        <a:bodyPr/>
        <a:lstStyle/>
        <a:p>
          <a:r>
            <a:rPr lang="en-US" sz="1800" dirty="0" smtClean="0">
              <a:latin typeface="Centaur" panose="02030504050205020304" pitchFamily="18" charset="0"/>
            </a:rPr>
            <a:t>EXCEPTION HANDLING</a:t>
          </a:r>
          <a:endParaRPr lang="en-US" sz="1800" dirty="0">
            <a:latin typeface="Centaur" panose="02030504050205020304" pitchFamily="18" charset="0"/>
          </a:endParaRPr>
        </a:p>
      </dgm:t>
    </dgm:pt>
    <dgm:pt modelId="{38B99D46-889B-41EB-B597-E4453FB345FF}" type="parTrans" cxnId="{449D4E8E-AC93-4E1C-995F-FB8FE3922D5B}">
      <dgm:prSet/>
      <dgm:spPr/>
      <dgm:t>
        <a:bodyPr/>
        <a:lstStyle/>
        <a:p>
          <a:endParaRPr lang="en-US"/>
        </a:p>
      </dgm:t>
    </dgm:pt>
    <dgm:pt modelId="{B7F91323-69EB-4E61-9A7A-933001274282}" type="sibTrans" cxnId="{449D4E8E-AC93-4E1C-995F-FB8FE3922D5B}">
      <dgm:prSet/>
      <dgm:spPr/>
      <dgm:t>
        <a:bodyPr/>
        <a:lstStyle/>
        <a:p>
          <a:endParaRPr lang="en-US"/>
        </a:p>
      </dgm:t>
    </dgm:pt>
    <dgm:pt modelId="{ED19F649-12C0-4B12-BE56-AF1AE8DCFF59}">
      <dgm:prSet custT="1"/>
      <dgm:spPr/>
      <dgm:t>
        <a:bodyPr/>
        <a:lstStyle/>
        <a:p>
          <a:r>
            <a:rPr lang="en-US" sz="1100" dirty="0" smtClean="0"/>
            <a:t>TO CATCH UNWANTED ENTRIES DONE BY USER</a:t>
          </a:r>
          <a:endParaRPr lang="en-US" sz="1100" dirty="0"/>
        </a:p>
      </dgm:t>
    </dgm:pt>
    <dgm:pt modelId="{BCDA112A-A749-4993-8D78-E7313C6DEA57}" type="parTrans" cxnId="{48F12D89-BAEE-4E7A-8BF1-07F21941DD29}">
      <dgm:prSet/>
      <dgm:spPr/>
      <dgm:t>
        <a:bodyPr/>
        <a:lstStyle/>
        <a:p>
          <a:endParaRPr lang="en-US"/>
        </a:p>
      </dgm:t>
    </dgm:pt>
    <dgm:pt modelId="{4EFFEC57-541C-47CD-9FFF-D35EE40B4B27}" type="sibTrans" cxnId="{48F12D89-BAEE-4E7A-8BF1-07F21941DD29}">
      <dgm:prSet/>
      <dgm:spPr/>
      <dgm:t>
        <a:bodyPr/>
        <a:lstStyle/>
        <a:p>
          <a:endParaRPr lang="en-US"/>
        </a:p>
      </dgm:t>
    </dgm:pt>
    <dgm:pt modelId="{B0183C9F-D161-4DB0-AE50-A53A99D95E93}">
      <dgm:prSet custT="1"/>
      <dgm:spPr/>
      <dgm:t>
        <a:bodyPr/>
        <a:lstStyle/>
        <a:p>
          <a:r>
            <a:rPr lang="en-US" sz="1200" dirty="0" smtClean="0"/>
            <a:t>THROUGH WHICH CODE DOSEBT EXIT UNWANTEDLY</a:t>
          </a:r>
          <a:endParaRPr lang="en-US" sz="1200" dirty="0"/>
        </a:p>
      </dgm:t>
    </dgm:pt>
    <dgm:pt modelId="{6B39C5C0-942A-4D25-8883-9E4E58313EEB}" type="parTrans" cxnId="{5CC8F332-DEC0-423F-BA07-4B3C7DA3127C}">
      <dgm:prSet/>
      <dgm:spPr/>
      <dgm:t>
        <a:bodyPr/>
        <a:lstStyle/>
        <a:p>
          <a:endParaRPr lang="en-US"/>
        </a:p>
      </dgm:t>
    </dgm:pt>
    <dgm:pt modelId="{EB3D382B-144A-4F6D-B43A-240977C5BC93}" type="sibTrans" cxnId="{5CC8F332-DEC0-423F-BA07-4B3C7DA3127C}">
      <dgm:prSet/>
      <dgm:spPr/>
      <dgm:t>
        <a:bodyPr/>
        <a:lstStyle/>
        <a:p>
          <a:endParaRPr lang="en-US"/>
        </a:p>
      </dgm:t>
    </dgm:pt>
    <dgm:pt modelId="{D87BC57F-C3B9-4B57-8A67-9D58579102E7}" type="pres">
      <dgm:prSet presAssocID="{1402FF14-0503-4792-AE21-28254BC7F34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51E5C1-5582-4B1E-80BD-FE7838B163D8}" type="pres">
      <dgm:prSet presAssocID="{938C8ACB-D9FF-44EC-AEBD-62CB3BAD232D}" presName="compNode" presStyleCnt="0"/>
      <dgm:spPr/>
      <dgm:t>
        <a:bodyPr/>
        <a:lstStyle/>
        <a:p>
          <a:endParaRPr lang="en-US"/>
        </a:p>
      </dgm:t>
    </dgm:pt>
    <dgm:pt modelId="{79AAAA04-AAB5-46BE-A60F-8384CE8F2B02}" type="pres">
      <dgm:prSet presAssocID="{938C8ACB-D9FF-44EC-AEBD-62CB3BAD232D}" presName="aNode" presStyleLbl="bgShp" presStyleIdx="0" presStyleCnt="4"/>
      <dgm:spPr/>
      <dgm:t>
        <a:bodyPr/>
        <a:lstStyle/>
        <a:p>
          <a:endParaRPr lang="en-US"/>
        </a:p>
      </dgm:t>
    </dgm:pt>
    <dgm:pt modelId="{F0509C3A-C137-45F4-9C62-2C61B3EEA983}" type="pres">
      <dgm:prSet presAssocID="{938C8ACB-D9FF-44EC-AEBD-62CB3BAD232D}" presName="textNode" presStyleLbl="bgShp" presStyleIdx="0" presStyleCnt="4"/>
      <dgm:spPr/>
      <dgm:t>
        <a:bodyPr/>
        <a:lstStyle/>
        <a:p>
          <a:endParaRPr lang="en-US"/>
        </a:p>
      </dgm:t>
    </dgm:pt>
    <dgm:pt modelId="{96B94F8A-1253-4DF5-9B0D-CDDF839D309F}" type="pres">
      <dgm:prSet presAssocID="{938C8ACB-D9FF-44EC-AEBD-62CB3BAD232D}" presName="compChildNode" presStyleCnt="0"/>
      <dgm:spPr/>
      <dgm:t>
        <a:bodyPr/>
        <a:lstStyle/>
        <a:p>
          <a:endParaRPr lang="en-US"/>
        </a:p>
      </dgm:t>
    </dgm:pt>
    <dgm:pt modelId="{F0482C9C-0178-4DC3-A972-5431C930D486}" type="pres">
      <dgm:prSet presAssocID="{938C8ACB-D9FF-44EC-AEBD-62CB3BAD232D}" presName="theInnerList" presStyleCnt="0"/>
      <dgm:spPr/>
      <dgm:t>
        <a:bodyPr/>
        <a:lstStyle/>
        <a:p>
          <a:endParaRPr lang="en-US"/>
        </a:p>
      </dgm:t>
    </dgm:pt>
    <dgm:pt modelId="{CD2A1066-09A0-4578-BA57-1337AE7FF6B2}" type="pres">
      <dgm:prSet presAssocID="{0E129284-42AB-4EA5-B676-59ADC17E26A2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9B93D-5EDB-4779-A395-28E3FD5EE8BB}" type="pres">
      <dgm:prSet presAssocID="{0E129284-42AB-4EA5-B676-59ADC17E26A2}" presName="aSpace2" presStyleCnt="0"/>
      <dgm:spPr/>
      <dgm:t>
        <a:bodyPr/>
        <a:lstStyle/>
        <a:p>
          <a:endParaRPr lang="en-US"/>
        </a:p>
      </dgm:t>
    </dgm:pt>
    <dgm:pt modelId="{82673FCF-6682-470F-A71E-04F3CA38E17F}" type="pres">
      <dgm:prSet presAssocID="{585BCFCB-5136-4ABC-9D16-0D06BBDC0E51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0E934-6E1B-4EBC-8542-53C9B350885D}" type="pres">
      <dgm:prSet presAssocID="{938C8ACB-D9FF-44EC-AEBD-62CB3BAD232D}" presName="aSpace" presStyleCnt="0"/>
      <dgm:spPr/>
      <dgm:t>
        <a:bodyPr/>
        <a:lstStyle/>
        <a:p>
          <a:endParaRPr lang="en-US"/>
        </a:p>
      </dgm:t>
    </dgm:pt>
    <dgm:pt modelId="{25DB4500-DED1-4245-BB66-375CB62A3564}" type="pres">
      <dgm:prSet presAssocID="{D450EF17-CFF6-44DE-894C-1DC0981A86E3}" presName="compNode" presStyleCnt="0"/>
      <dgm:spPr/>
      <dgm:t>
        <a:bodyPr/>
        <a:lstStyle/>
        <a:p>
          <a:endParaRPr lang="en-US"/>
        </a:p>
      </dgm:t>
    </dgm:pt>
    <dgm:pt modelId="{D1BEA1C8-1457-49E8-87AC-84587A0AB48F}" type="pres">
      <dgm:prSet presAssocID="{D450EF17-CFF6-44DE-894C-1DC0981A86E3}" presName="aNode" presStyleLbl="bgShp" presStyleIdx="1" presStyleCnt="4"/>
      <dgm:spPr/>
      <dgm:t>
        <a:bodyPr/>
        <a:lstStyle/>
        <a:p>
          <a:endParaRPr lang="en-US"/>
        </a:p>
      </dgm:t>
    </dgm:pt>
    <dgm:pt modelId="{3D6C3459-6C89-479F-B654-9783E1E47FE5}" type="pres">
      <dgm:prSet presAssocID="{D450EF17-CFF6-44DE-894C-1DC0981A86E3}" presName="textNode" presStyleLbl="bgShp" presStyleIdx="1" presStyleCnt="4"/>
      <dgm:spPr/>
      <dgm:t>
        <a:bodyPr/>
        <a:lstStyle/>
        <a:p>
          <a:endParaRPr lang="en-US"/>
        </a:p>
      </dgm:t>
    </dgm:pt>
    <dgm:pt modelId="{6433769A-7F08-4776-9B66-34BB36BD50AD}" type="pres">
      <dgm:prSet presAssocID="{D450EF17-CFF6-44DE-894C-1DC0981A86E3}" presName="compChildNode" presStyleCnt="0"/>
      <dgm:spPr/>
      <dgm:t>
        <a:bodyPr/>
        <a:lstStyle/>
        <a:p>
          <a:endParaRPr lang="en-US"/>
        </a:p>
      </dgm:t>
    </dgm:pt>
    <dgm:pt modelId="{5A7D60F9-5F2D-4657-9E3D-CDE8097E2B28}" type="pres">
      <dgm:prSet presAssocID="{D450EF17-CFF6-44DE-894C-1DC0981A86E3}" presName="theInnerList" presStyleCnt="0"/>
      <dgm:spPr/>
      <dgm:t>
        <a:bodyPr/>
        <a:lstStyle/>
        <a:p>
          <a:endParaRPr lang="en-US"/>
        </a:p>
      </dgm:t>
    </dgm:pt>
    <dgm:pt modelId="{C8AE1B66-3002-4C74-82B1-F71FAAC813C9}" type="pres">
      <dgm:prSet presAssocID="{173A795F-C09F-4C85-9357-CC661DD65695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58761-7F13-4B61-B49F-8DEE6EB6B2F3}" type="pres">
      <dgm:prSet presAssocID="{173A795F-C09F-4C85-9357-CC661DD65695}" presName="aSpace2" presStyleCnt="0"/>
      <dgm:spPr/>
      <dgm:t>
        <a:bodyPr/>
        <a:lstStyle/>
        <a:p>
          <a:endParaRPr lang="en-US"/>
        </a:p>
      </dgm:t>
    </dgm:pt>
    <dgm:pt modelId="{CBFC95D6-B67D-46B6-884D-1C4EF89D5CE8}" type="pres">
      <dgm:prSet presAssocID="{6FF92955-780A-4C4C-BBED-394384E137D7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27B83-5C43-4045-85CF-15373042E079}" type="pres">
      <dgm:prSet presAssocID="{D450EF17-CFF6-44DE-894C-1DC0981A86E3}" presName="aSpace" presStyleCnt="0"/>
      <dgm:spPr/>
      <dgm:t>
        <a:bodyPr/>
        <a:lstStyle/>
        <a:p>
          <a:endParaRPr lang="en-US"/>
        </a:p>
      </dgm:t>
    </dgm:pt>
    <dgm:pt modelId="{28ED1B54-997D-47E2-842A-8F9D9FE2168D}" type="pres">
      <dgm:prSet presAssocID="{CF06E1E3-6860-4822-B153-717BB40E245E}" presName="compNode" presStyleCnt="0"/>
      <dgm:spPr/>
      <dgm:t>
        <a:bodyPr/>
        <a:lstStyle/>
        <a:p>
          <a:endParaRPr lang="en-US"/>
        </a:p>
      </dgm:t>
    </dgm:pt>
    <dgm:pt modelId="{ABDDC2A6-8EF4-422E-9642-115C51FFAAF0}" type="pres">
      <dgm:prSet presAssocID="{CF06E1E3-6860-4822-B153-717BB40E245E}" presName="aNode" presStyleLbl="bgShp" presStyleIdx="2" presStyleCnt="4"/>
      <dgm:spPr/>
      <dgm:t>
        <a:bodyPr/>
        <a:lstStyle/>
        <a:p>
          <a:endParaRPr lang="en-US"/>
        </a:p>
      </dgm:t>
    </dgm:pt>
    <dgm:pt modelId="{66174D4F-2E1C-48E8-9A1F-CA55B7A30480}" type="pres">
      <dgm:prSet presAssocID="{CF06E1E3-6860-4822-B153-717BB40E245E}" presName="textNode" presStyleLbl="bgShp" presStyleIdx="2" presStyleCnt="4"/>
      <dgm:spPr/>
      <dgm:t>
        <a:bodyPr/>
        <a:lstStyle/>
        <a:p>
          <a:endParaRPr lang="en-US"/>
        </a:p>
      </dgm:t>
    </dgm:pt>
    <dgm:pt modelId="{115B38BC-8D8C-4E7D-8E13-17CC28A27663}" type="pres">
      <dgm:prSet presAssocID="{CF06E1E3-6860-4822-B153-717BB40E245E}" presName="compChildNode" presStyleCnt="0"/>
      <dgm:spPr/>
      <dgm:t>
        <a:bodyPr/>
        <a:lstStyle/>
        <a:p>
          <a:endParaRPr lang="en-US"/>
        </a:p>
      </dgm:t>
    </dgm:pt>
    <dgm:pt modelId="{E40A5B09-062D-4503-B0C6-4E7D1499BAE8}" type="pres">
      <dgm:prSet presAssocID="{CF06E1E3-6860-4822-B153-717BB40E245E}" presName="theInnerList" presStyleCnt="0"/>
      <dgm:spPr/>
      <dgm:t>
        <a:bodyPr/>
        <a:lstStyle/>
        <a:p>
          <a:endParaRPr lang="en-US"/>
        </a:p>
      </dgm:t>
    </dgm:pt>
    <dgm:pt modelId="{0B50512E-6CFF-4FB5-8124-724DB5D2F13A}" type="pres">
      <dgm:prSet presAssocID="{3B4F832D-FDC3-46CA-BCD2-E3BFDEE717E9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ECFB7-B1C5-440F-A454-B731037B7560}" type="pres">
      <dgm:prSet presAssocID="{3B4F832D-FDC3-46CA-BCD2-E3BFDEE717E9}" presName="aSpace2" presStyleCnt="0"/>
      <dgm:spPr/>
      <dgm:t>
        <a:bodyPr/>
        <a:lstStyle/>
        <a:p>
          <a:endParaRPr lang="en-US"/>
        </a:p>
      </dgm:t>
    </dgm:pt>
    <dgm:pt modelId="{37FAE348-CE34-49EC-9A2C-C4E0CA454630}" type="pres">
      <dgm:prSet presAssocID="{37F30502-404A-45A3-B0E1-E80B3E5DC715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6186E-6F04-4474-9134-42AE4E555691}" type="pres">
      <dgm:prSet presAssocID="{CF06E1E3-6860-4822-B153-717BB40E245E}" presName="aSpace" presStyleCnt="0"/>
      <dgm:spPr/>
    </dgm:pt>
    <dgm:pt modelId="{A70D06D9-B6F6-4E99-89EE-BE679C9A35C6}" type="pres">
      <dgm:prSet presAssocID="{D2D8D5DB-ABA7-454E-82BD-573103FCBAAE}" presName="compNode" presStyleCnt="0"/>
      <dgm:spPr/>
    </dgm:pt>
    <dgm:pt modelId="{2948F4F2-FD69-4F0B-947A-5F2184776542}" type="pres">
      <dgm:prSet presAssocID="{D2D8D5DB-ABA7-454E-82BD-573103FCBAAE}" presName="aNode" presStyleLbl="bgShp" presStyleIdx="3" presStyleCnt="4"/>
      <dgm:spPr/>
      <dgm:t>
        <a:bodyPr/>
        <a:lstStyle/>
        <a:p>
          <a:endParaRPr lang="en-US"/>
        </a:p>
      </dgm:t>
    </dgm:pt>
    <dgm:pt modelId="{4D49ED21-9318-410B-BF43-38B8604AF599}" type="pres">
      <dgm:prSet presAssocID="{D2D8D5DB-ABA7-454E-82BD-573103FCBAAE}" presName="textNode" presStyleLbl="bgShp" presStyleIdx="3" presStyleCnt="4"/>
      <dgm:spPr/>
      <dgm:t>
        <a:bodyPr/>
        <a:lstStyle/>
        <a:p>
          <a:endParaRPr lang="en-US"/>
        </a:p>
      </dgm:t>
    </dgm:pt>
    <dgm:pt modelId="{EFE07987-5DBB-4405-8596-A8FEBCF54582}" type="pres">
      <dgm:prSet presAssocID="{D2D8D5DB-ABA7-454E-82BD-573103FCBAAE}" presName="compChildNode" presStyleCnt="0"/>
      <dgm:spPr/>
    </dgm:pt>
    <dgm:pt modelId="{5C39F2B7-4BB4-48FC-B299-D5A79AD00A3F}" type="pres">
      <dgm:prSet presAssocID="{D2D8D5DB-ABA7-454E-82BD-573103FCBAAE}" presName="theInnerList" presStyleCnt="0"/>
      <dgm:spPr/>
    </dgm:pt>
    <dgm:pt modelId="{3CCC58D3-FFEC-4F4A-B1D1-E3EC86210273}" type="pres">
      <dgm:prSet presAssocID="{ED19F649-12C0-4B12-BE56-AF1AE8DCFF5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107BA-1ED7-4570-ABEB-47408B46D944}" type="pres">
      <dgm:prSet presAssocID="{ED19F649-12C0-4B12-BE56-AF1AE8DCFF59}" presName="aSpace2" presStyleCnt="0"/>
      <dgm:spPr/>
    </dgm:pt>
    <dgm:pt modelId="{F0A24C38-9C78-40C8-B109-8CBD3F54C55A}" type="pres">
      <dgm:prSet presAssocID="{B0183C9F-D161-4DB0-AE50-A53A99D95E93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02230-D7D5-4A51-BDC3-1D8ADB66E37F}" srcId="{D450EF17-CFF6-44DE-894C-1DC0981A86E3}" destId="{6FF92955-780A-4C4C-BBED-394384E137D7}" srcOrd="1" destOrd="0" parTransId="{8DAAF434-6E00-43B6-926C-62E255BD1BA9}" sibTransId="{6BD1F4C3-2B1B-4ED6-A2C8-2CA42DC3A38F}"/>
    <dgm:cxn modelId="{396C8942-4381-4C9C-A4A5-42C72ED167A4}" srcId="{1402FF14-0503-4792-AE21-28254BC7F346}" destId="{D450EF17-CFF6-44DE-894C-1DC0981A86E3}" srcOrd="1" destOrd="0" parTransId="{C65157F1-A454-4923-B71A-DCFC5E92D944}" sibTransId="{6A39EA81-F7D4-464F-B18F-CA6E4603C6D5}"/>
    <dgm:cxn modelId="{CF470A40-F9E4-4955-A207-838B3F8D9F94}" type="presOf" srcId="{D450EF17-CFF6-44DE-894C-1DC0981A86E3}" destId="{D1BEA1C8-1457-49E8-87AC-84587A0AB48F}" srcOrd="0" destOrd="0" presId="urn:microsoft.com/office/officeart/2005/8/layout/lProcess2"/>
    <dgm:cxn modelId="{A9BAAA55-5E29-48C2-A479-9E11EE30E4FE}" srcId="{1402FF14-0503-4792-AE21-28254BC7F346}" destId="{CF06E1E3-6860-4822-B153-717BB40E245E}" srcOrd="2" destOrd="0" parTransId="{26DC83CF-92A1-4F1B-8D6D-A626D3069947}" sibTransId="{34B7A87B-4D5C-4BD7-9601-A781C577E9E6}"/>
    <dgm:cxn modelId="{265FD23F-0D47-41EF-AD6D-87D1F3B92215}" type="presOf" srcId="{D450EF17-CFF6-44DE-894C-1DC0981A86E3}" destId="{3D6C3459-6C89-479F-B654-9783E1E47FE5}" srcOrd="1" destOrd="0" presId="urn:microsoft.com/office/officeart/2005/8/layout/lProcess2"/>
    <dgm:cxn modelId="{66AB1E20-A1C7-4792-8A80-29BC0188D981}" type="presOf" srcId="{CF06E1E3-6860-4822-B153-717BB40E245E}" destId="{66174D4F-2E1C-48E8-9A1F-CA55B7A30480}" srcOrd="1" destOrd="0" presId="urn:microsoft.com/office/officeart/2005/8/layout/lProcess2"/>
    <dgm:cxn modelId="{48F12D89-BAEE-4E7A-8BF1-07F21941DD29}" srcId="{D2D8D5DB-ABA7-454E-82BD-573103FCBAAE}" destId="{ED19F649-12C0-4B12-BE56-AF1AE8DCFF59}" srcOrd="0" destOrd="0" parTransId="{BCDA112A-A749-4993-8D78-E7313C6DEA57}" sibTransId="{4EFFEC57-541C-47CD-9FFF-D35EE40B4B27}"/>
    <dgm:cxn modelId="{84062E5F-1085-4E37-A781-5AA44F91403C}" type="presOf" srcId="{B0183C9F-D161-4DB0-AE50-A53A99D95E93}" destId="{F0A24C38-9C78-40C8-B109-8CBD3F54C55A}" srcOrd="0" destOrd="0" presId="urn:microsoft.com/office/officeart/2005/8/layout/lProcess2"/>
    <dgm:cxn modelId="{D6EF3131-B8C7-4355-853A-4C3310B777C9}" srcId="{938C8ACB-D9FF-44EC-AEBD-62CB3BAD232D}" destId="{585BCFCB-5136-4ABC-9D16-0D06BBDC0E51}" srcOrd="1" destOrd="0" parTransId="{EED1841A-35F9-46D6-9728-C64CA02CD753}" sibTransId="{E32DA0BF-B7EE-4A4A-956C-BBF78DFFC911}"/>
    <dgm:cxn modelId="{B286A4CE-F687-44CB-B281-B8CFA531FE6C}" srcId="{938C8ACB-D9FF-44EC-AEBD-62CB3BAD232D}" destId="{0E129284-42AB-4EA5-B676-59ADC17E26A2}" srcOrd="0" destOrd="0" parTransId="{F0724B25-A259-4684-9F67-79A82A9D2FF8}" sibTransId="{6F457297-03CB-49A2-AB07-01395D8E1675}"/>
    <dgm:cxn modelId="{FEE468EB-1258-43BB-A7E1-764B25C347F6}" type="presOf" srcId="{3B4F832D-FDC3-46CA-BCD2-E3BFDEE717E9}" destId="{0B50512E-6CFF-4FB5-8124-724DB5D2F13A}" srcOrd="0" destOrd="0" presId="urn:microsoft.com/office/officeart/2005/8/layout/lProcess2"/>
    <dgm:cxn modelId="{449D4E8E-AC93-4E1C-995F-FB8FE3922D5B}" srcId="{1402FF14-0503-4792-AE21-28254BC7F346}" destId="{D2D8D5DB-ABA7-454E-82BD-573103FCBAAE}" srcOrd="3" destOrd="0" parTransId="{38B99D46-889B-41EB-B597-E4453FB345FF}" sibTransId="{B7F91323-69EB-4E61-9A7A-933001274282}"/>
    <dgm:cxn modelId="{5CC8F332-DEC0-423F-BA07-4B3C7DA3127C}" srcId="{D2D8D5DB-ABA7-454E-82BD-573103FCBAAE}" destId="{B0183C9F-D161-4DB0-AE50-A53A99D95E93}" srcOrd="1" destOrd="0" parTransId="{6B39C5C0-942A-4D25-8883-9E4E58313EEB}" sibTransId="{EB3D382B-144A-4F6D-B43A-240977C5BC93}"/>
    <dgm:cxn modelId="{F68218F8-D2D2-4FD6-8EA5-0925E2BA186D}" type="presOf" srcId="{ED19F649-12C0-4B12-BE56-AF1AE8DCFF59}" destId="{3CCC58D3-FFEC-4F4A-B1D1-E3EC86210273}" srcOrd="0" destOrd="0" presId="urn:microsoft.com/office/officeart/2005/8/layout/lProcess2"/>
    <dgm:cxn modelId="{9E19490B-44DF-444D-AF29-B5F8AF7A4D95}" type="presOf" srcId="{37F30502-404A-45A3-B0E1-E80B3E5DC715}" destId="{37FAE348-CE34-49EC-9A2C-C4E0CA454630}" srcOrd="0" destOrd="0" presId="urn:microsoft.com/office/officeart/2005/8/layout/lProcess2"/>
    <dgm:cxn modelId="{3A283443-77D6-48C1-ADC4-17C36DF5DB24}" type="presOf" srcId="{0E129284-42AB-4EA5-B676-59ADC17E26A2}" destId="{CD2A1066-09A0-4578-BA57-1337AE7FF6B2}" srcOrd="0" destOrd="0" presId="urn:microsoft.com/office/officeart/2005/8/layout/lProcess2"/>
    <dgm:cxn modelId="{8B2F638F-BE20-4E27-AB20-8F2D1663117E}" type="presOf" srcId="{1402FF14-0503-4792-AE21-28254BC7F346}" destId="{D87BC57F-C3B9-4B57-8A67-9D58579102E7}" srcOrd="0" destOrd="0" presId="urn:microsoft.com/office/officeart/2005/8/layout/lProcess2"/>
    <dgm:cxn modelId="{52CA7F07-28E5-4840-8ECC-8CABA336FBA8}" type="presOf" srcId="{938C8ACB-D9FF-44EC-AEBD-62CB3BAD232D}" destId="{79AAAA04-AAB5-46BE-A60F-8384CE8F2B02}" srcOrd="0" destOrd="0" presId="urn:microsoft.com/office/officeart/2005/8/layout/lProcess2"/>
    <dgm:cxn modelId="{2DE34184-9EC9-4A09-861E-48AB786F40DA}" type="presOf" srcId="{D2D8D5DB-ABA7-454E-82BD-573103FCBAAE}" destId="{2948F4F2-FD69-4F0B-947A-5F2184776542}" srcOrd="0" destOrd="0" presId="urn:microsoft.com/office/officeart/2005/8/layout/lProcess2"/>
    <dgm:cxn modelId="{BE2894D9-6149-416D-B56F-9745266777C5}" type="presOf" srcId="{6FF92955-780A-4C4C-BBED-394384E137D7}" destId="{CBFC95D6-B67D-46B6-884D-1C4EF89D5CE8}" srcOrd="0" destOrd="0" presId="urn:microsoft.com/office/officeart/2005/8/layout/lProcess2"/>
    <dgm:cxn modelId="{EA9296B4-A0CB-47F0-BF0C-7246DDFD97B2}" type="presOf" srcId="{938C8ACB-D9FF-44EC-AEBD-62CB3BAD232D}" destId="{F0509C3A-C137-45F4-9C62-2C61B3EEA983}" srcOrd="1" destOrd="0" presId="urn:microsoft.com/office/officeart/2005/8/layout/lProcess2"/>
    <dgm:cxn modelId="{37B6F4A5-3014-47A1-9C80-D5700A076A25}" type="presOf" srcId="{D2D8D5DB-ABA7-454E-82BD-573103FCBAAE}" destId="{4D49ED21-9318-410B-BF43-38B8604AF599}" srcOrd="1" destOrd="0" presId="urn:microsoft.com/office/officeart/2005/8/layout/lProcess2"/>
    <dgm:cxn modelId="{474BE732-004E-4DC5-B843-57CE2BF710B2}" srcId="{CF06E1E3-6860-4822-B153-717BB40E245E}" destId="{37F30502-404A-45A3-B0E1-E80B3E5DC715}" srcOrd="1" destOrd="0" parTransId="{34B353B6-BCD4-46DE-AE6D-972F8B48BAFB}" sibTransId="{068FA6A4-3EFA-4739-B63B-214C1117827C}"/>
    <dgm:cxn modelId="{F0392FCB-3570-4576-9A8F-0E4AF2665D59}" type="presOf" srcId="{585BCFCB-5136-4ABC-9D16-0D06BBDC0E51}" destId="{82673FCF-6682-470F-A71E-04F3CA38E17F}" srcOrd="0" destOrd="0" presId="urn:microsoft.com/office/officeart/2005/8/layout/lProcess2"/>
    <dgm:cxn modelId="{5E7785F9-6F6A-4AD8-A0D8-532085FBF770}" srcId="{1402FF14-0503-4792-AE21-28254BC7F346}" destId="{938C8ACB-D9FF-44EC-AEBD-62CB3BAD232D}" srcOrd="0" destOrd="0" parTransId="{A46AAF45-8C5F-46B9-94F9-1DFD76E4F8AC}" sibTransId="{0D5FE485-088A-4A3A-A5E8-1EF2959B6531}"/>
    <dgm:cxn modelId="{797FCCDD-AEA4-4C9D-A8E2-F24A31C417B5}" srcId="{D450EF17-CFF6-44DE-894C-1DC0981A86E3}" destId="{173A795F-C09F-4C85-9357-CC661DD65695}" srcOrd="0" destOrd="0" parTransId="{5E367F93-F969-4881-8D9C-C6E8E4B903BF}" sibTransId="{A7368D90-9F6E-48FD-A183-712D5B8623B1}"/>
    <dgm:cxn modelId="{88840AE0-EB66-41AB-B62C-264722DB2145}" srcId="{CF06E1E3-6860-4822-B153-717BB40E245E}" destId="{3B4F832D-FDC3-46CA-BCD2-E3BFDEE717E9}" srcOrd="0" destOrd="0" parTransId="{93D8C1CA-16C8-4FFA-82DA-5B0DB58A84F2}" sibTransId="{4E75B9FD-6A08-41AF-9903-C6B86EFD6AC7}"/>
    <dgm:cxn modelId="{B5377393-F21A-4782-BF48-166876CED805}" type="presOf" srcId="{173A795F-C09F-4C85-9357-CC661DD65695}" destId="{C8AE1B66-3002-4C74-82B1-F71FAAC813C9}" srcOrd="0" destOrd="0" presId="urn:microsoft.com/office/officeart/2005/8/layout/lProcess2"/>
    <dgm:cxn modelId="{911B612E-0779-4264-8638-CE9FBA630550}" type="presOf" srcId="{CF06E1E3-6860-4822-B153-717BB40E245E}" destId="{ABDDC2A6-8EF4-422E-9642-115C51FFAAF0}" srcOrd="0" destOrd="0" presId="urn:microsoft.com/office/officeart/2005/8/layout/lProcess2"/>
    <dgm:cxn modelId="{D5806C9B-6F4E-43EE-936B-19E89C7AA4F7}" type="presParOf" srcId="{D87BC57F-C3B9-4B57-8A67-9D58579102E7}" destId="{A251E5C1-5582-4B1E-80BD-FE7838B163D8}" srcOrd="0" destOrd="0" presId="urn:microsoft.com/office/officeart/2005/8/layout/lProcess2"/>
    <dgm:cxn modelId="{9ECCA349-A312-4582-A276-AFC41BEEAF87}" type="presParOf" srcId="{A251E5C1-5582-4B1E-80BD-FE7838B163D8}" destId="{79AAAA04-AAB5-46BE-A60F-8384CE8F2B02}" srcOrd="0" destOrd="0" presId="urn:microsoft.com/office/officeart/2005/8/layout/lProcess2"/>
    <dgm:cxn modelId="{639FB187-F6C3-4E67-9297-76D560C9AA90}" type="presParOf" srcId="{A251E5C1-5582-4B1E-80BD-FE7838B163D8}" destId="{F0509C3A-C137-45F4-9C62-2C61B3EEA983}" srcOrd="1" destOrd="0" presId="urn:microsoft.com/office/officeart/2005/8/layout/lProcess2"/>
    <dgm:cxn modelId="{F20E4782-68BB-4815-A6B8-578BD9735D90}" type="presParOf" srcId="{A251E5C1-5582-4B1E-80BD-FE7838B163D8}" destId="{96B94F8A-1253-4DF5-9B0D-CDDF839D309F}" srcOrd="2" destOrd="0" presId="urn:microsoft.com/office/officeart/2005/8/layout/lProcess2"/>
    <dgm:cxn modelId="{61C22438-99C0-4DDE-8CA0-E69C8D70C9A6}" type="presParOf" srcId="{96B94F8A-1253-4DF5-9B0D-CDDF839D309F}" destId="{F0482C9C-0178-4DC3-A972-5431C930D486}" srcOrd="0" destOrd="0" presId="urn:microsoft.com/office/officeart/2005/8/layout/lProcess2"/>
    <dgm:cxn modelId="{C71D98CD-354F-4916-9EF8-57B6F0906237}" type="presParOf" srcId="{F0482C9C-0178-4DC3-A972-5431C930D486}" destId="{CD2A1066-09A0-4578-BA57-1337AE7FF6B2}" srcOrd="0" destOrd="0" presId="urn:microsoft.com/office/officeart/2005/8/layout/lProcess2"/>
    <dgm:cxn modelId="{95B0C848-74D8-4B1F-9D86-FAE61B5A302C}" type="presParOf" srcId="{F0482C9C-0178-4DC3-A972-5431C930D486}" destId="{3539B93D-5EDB-4779-A395-28E3FD5EE8BB}" srcOrd="1" destOrd="0" presId="urn:microsoft.com/office/officeart/2005/8/layout/lProcess2"/>
    <dgm:cxn modelId="{E8204758-A416-4B97-B858-C4951A158C48}" type="presParOf" srcId="{F0482C9C-0178-4DC3-A972-5431C930D486}" destId="{82673FCF-6682-470F-A71E-04F3CA38E17F}" srcOrd="2" destOrd="0" presId="urn:microsoft.com/office/officeart/2005/8/layout/lProcess2"/>
    <dgm:cxn modelId="{05F7DFD7-D53D-479E-B4DB-242ADA3677C0}" type="presParOf" srcId="{D87BC57F-C3B9-4B57-8A67-9D58579102E7}" destId="{5100E934-6E1B-4EBC-8542-53C9B350885D}" srcOrd="1" destOrd="0" presId="urn:microsoft.com/office/officeart/2005/8/layout/lProcess2"/>
    <dgm:cxn modelId="{DDCB1C94-E49E-4173-853A-0937BBD64941}" type="presParOf" srcId="{D87BC57F-C3B9-4B57-8A67-9D58579102E7}" destId="{25DB4500-DED1-4245-BB66-375CB62A3564}" srcOrd="2" destOrd="0" presId="urn:microsoft.com/office/officeart/2005/8/layout/lProcess2"/>
    <dgm:cxn modelId="{E3A4DE8F-3896-4002-9D16-164212AF724B}" type="presParOf" srcId="{25DB4500-DED1-4245-BB66-375CB62A3564}" destId="{D1BEA1C8-1457-49E8-87AC-84587A0AB48F}" srcOrd="0" destOrd="0" presId="urn:microsoft.com/office/officeart/2005/8/layout/lProcess2"/>
    <dgm:cxn modelId="{9764E332-4986-4CE7-9C00-BF0766934891}" type="presParOf" srcId="{25DB4500-DED1-4245-BB66-375CB62A3564}" destId="{3D6C3459-6C89-479F-B654-9783E1E47FE5}" srcOrd="1" destOrd="0" presId="urn:microsoft.com/office/officeart/2005/8/layout/lProcess2"/>
    <dgm:cxn modelId="{9A17ABBE-334E-4D1D-BCFC-6AA58FAD49BD}" type="presParOf" srcId="{25DB4500-DED1-4245-BB66-375CB62A3564}" destId="{6433769A-7F08-4776-9B66-34BB36BD50AD}" srcOrd="2" destOrd="0" presId="urn:microsoft.com/office/officeart/2005/8/layout/lProcess2"/>
    <dgm:cxn modelId="{5A6C61CA-6647-421A-B952-5A01C343E7E7}" type="presParOf" srcId="{6433769A-7F08-4776-9B66-34BB36BD50AD}" destId="{5A7D60F9-5F2D-4657-9E3D-CDE8097E2B28}" srcOrd="0" destOrd="0" presId="urn:microsoft.com/office/officeart/2005/8/layout/lProcess2"/>
    <dgm:cxn modelId="{9F2A3BE1-F20B-46E8-882C-E200404839C0}" type="presParOf" srcId="{5A7D60F9-5F2D-4657-9E3D-CDE8097E2B28}" destId="{C8AE1B66-3002-4C74-82B1-F71FAAC813C9}" srcOrd="0" destOrd="0" presId="urn:microsoft.com/office/officeart/2005/8/layout/lProcess2"/>
    <dgm:cxn modelId="{5230CE04-40D4-4FD9-ABEF-D5FF26E1EA01}" type="presParOf" srcId="{5A7D60F9-5F2D-4657-9E3D-CDE8097E2B28}" destId="{15158761-7F13-4B61-B49F-8DEE6EB6B2F3}" srcOrd="1" destOrd="0" presId="urn:microsoft.com/office/officeart/2005/8/layout/lProcess2"/>
    <dgm:cxn modelId="{37B4F89F-216B-4F61-BCE5-295CAE094442}" type="presParOf" srcId="{5A7D60F9-5F2D-4657-9E3D-CDE8097E2B28}" destId="{CBFC95D6-B67D-46B6-884D-1C4EF89D5CE8}" srcOrd="2" destOrd="0" presId="urn:microsoft.com/office/officeart/2005/8/layout/lProcess2"/>
    <dgm:cxn modelId="{956876EA-FBCE-4D32-8AD7-7A96B15AC16B}" type="presParOf" srcId="{D87BC57F-C3B9-4B57-8A67-9D58579102E7}" destId="{37E27B83-5C43-4045-85CF-15373042E079}" srcOrd="3" destOrd="0" presId="urn:microsoft.com/office/officeart/2005/8/layout/lProcess2"/>
    <dgm:cxn modelId="{C4EB2B46-44E4-4631-8ECC-0BF4274CB789}" type="presParOf" srcId="{D87BC57F-C3B9-4B57-8A67-9D58579102E7}" destId="{28ED1B54-997D-47E2-842A-8F9D9FE2168D}" srcOrd="4" destOrd="0" presId="urn:microsoft.com/office/officeart/2005/8/layout/lProcess2"/>
    <dgm:cxn modelId="{9A65F921-B6FA-41D6-B8CA-AE99A9A89511}" type="presParOf" srcId="{28ED1B54-997D-47E2-842A-8F9D9FE2168D}" destId="{ABDDC2A6-8EF4-422E-9642-115C51FFAAF0}" srcOrd="0" destOrd="0" presId="urn:microsoft.com/office/officeart/2005/8/layout/lProcess2"/>
    <dgm:cxn modelId="{D0C59768-7EF8-4589-A974-069B7C44AFFD}" type="presParOf" srcId="{28ED1B54-997D-47E2-842A-8F9D9FE2168D}" destId="{66174D4F-2E1C-48E8-9A1F-CA55B7A30480}" srcOrd="1" destOrd="0" presId="urn:microsoft.com/office/officeart/2005/8/layout/lProcess2"/>
    <dgm:cxn modelId="{6ECF4037-89CC-4F74-A97D-33B948D42688}" type="presParOf" srcId="{28ED1B54-997D-47E2-842A-8F9D9FE2168D}" destId="{115B38BC-8D8C-4E7D-8E13-17CC28A27663}" srcOrd="2" destOrd="0" presId="urn:microsoft.com/office/officeart/2005/8/layout/lProcess2"/>
    <dgm:cxn modelId="{0089824D-6BFD-4316-9991-6B2D1C79050B}" type="presParOf" srcId="{115B38BC-8D8C-4E7D-8E13-17CC28A27663}" destId="{E40A5B09-062D-4503-B0C6-4E7D1499BAE8}" srcOrd="0" destOrd="0" presId="urn:microsoft.com/office/officeart/2005/8/layout/lProcess2"/>
    <dgm:cxn modelId="{3111A58B-1DC5-4225-9B0C-065C7031BC7A}" type="presParOf" srcId="{E40A5B09-062D-4503-B0C6-4E7D1499BAE8}" destId="{0B50512E-6CFF-4FB5-8124-724DB5D2F13A}" srcOrd="0" destOrd="0" presId="urn:microsoft.com/office/officeart/2005/8/layout/lProcess2"/>
    <dgm:cxn modelId="{D48F04F7-1F70-4B2B-898B-019E455B877C}" type="presParOf" srcId="{E40A5B09-062D-4503-B0C6-4E7D1499BAE8}" destId="{BF0ECFB7-B1C5-440F-A454-B731037B7560}" srcOrd="1" destOrd="0" presId="urn:microsoft.com/office/officeart/2005/8/layout/lProcess2"/>
    <dgm:cxn modelId="{571E2DE6-3864-413B-938E-5C333717B9F1}" type="presParOf" srcId="{E40A5B09-062D-4503-B0C6-4E7D1499BAE8}" destId="{37FAE348-CE34-49EC-9A2C-C4E0CA454630}" srcOrd="2" destOrd="0" presId="urn:microsoft.com/office/officeart/2005/8/layout/lProcess2"/>
    <dgm:cxn modelId="{33A8F5AF-3684-4933-84A2-86C99B33D76B}" type="presParOf" srcId="{D87BC57F-C3B9-4B57-8A67-9D58579102E7}" destId="{1866186E-6F04-4474-9134-42AE4E555691}" srcOrd="5" destOrd="0" presId="urn:microsoft.com/office/officeart/2005/8/layout/lProcess2"/>
    <dgm:cxn modelId="{D6069DD3-AD8A-47E6-A194-D806DA0D8940}" type="presParOf" srcId="{D87BC57F-C3B9-4B57-8A67-9D58579102E7}" destId="{A70D06D9-B6F6-4E99-89EE-BE679C9A35C6}" srcOrd="6" destOrd="0" presId="urn:microsoft.com/office/officeart/2005/8/layout/lProcess2"/>
    <dgm:cxn modelId="{BBD6AF2D-5E4B-418A-B2FE-A06CD5AA5392}" type="presParOf" srcId="{A70D06D9-B6F6-4E99-89EE-BE679C9A35C6}" destId="{2948F4F2-FD69-4F0B-947A-5F2184776542}" srcOrd="0" destOrd="0" presId="urn:microsoft.com/office/officeart/2005/8/layout/lProcess2"/>
    <dgm:cxn modelId="{636176C9-C769-492E-9A94-4DAB25A0E3D8}" type="presParOf" srcId="{A70D06D9-B6F6-4E99-89EE-BE679C9A35C6}" destId="{4D49ED21-9318-410B-BF43-38B8604AF599}" srcOrd="1" destOrd="0" presId="urn:microsoft.com/office/officeart/2005/8/layout/lProcess2"/>
    <dgm:cxn modelId="{952E70BD-0151-4583-8CA2-8817EC970BF0}" type="presParOf" srcId="{A70D06D9-B6F6-4E99-89EE-BE679C9A35C6}" destId="{EFE07987-5DBB-4405-8596-A8FEBCF54582}" srcOrd="2" destOrd="0" presId="urn:microsoft.com/office/officeart/2005/8/layout/lProcess2"/>
    <dgm:cxn modelId="{F3AEDE03-3DEE-46C6-A91A-F3CF9682AAF2}" type="presParOf" srcId="{EFE07987-5DBB-4405-8596-A8FEBCF54582}" destId="{5C39F2B7-4BB4-48FC-B299-D5A79AD00A3F}" srcOrd="0" destOrd="0" presId="urn:microsoft.com/office/officeart/2005/8/layout/lProcess2"/>
    <dgm:cxn modelId="{8C6E04EF-5B93-4C1A-940D-18C643882568}" type="presParOf" srcId="{5C39F2B7-4BB4-48FC-B299-D5A79AD00A3F}" destId="{3CCC58D3-FFEC-4F4A-B1D1-E3EC86210273}" srcOrd="0" destOrd="0" presId="urn:microsoft.com/office/officeart/2005/8/layout/lProcess2"/>
    <dgm:cxn modelId="{F76FEF67-10CE-49F9-864C-EE14984CC432}" type="presParOf" srcId="{5C39F2B7-4BB4-48FC-B299-D5A79AD00A3F}" destId="{94C107BA-1ED7-4570-ABEB-47408B46D944}" srcOrd="1" destOrd="0" presId="urn:microsoft.com/office/officeart/2005/8/layout/lProcess2"/>
    <dgm:cxn modelId="{F026BF16-B54A-49E2-A54D-0082B7FDCE0C}" type="presParOf" srcId="{5C39F2B7-4BB4-48FC-B299-D5A79AD00A3F}" destId="{F0A24C38-9C78-40C8-B109-8CBD3F54C55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AAA04-AAB5-46BE-A60F-8384CE8F2B02}">
      <dsp:nvSpPr>
        <dsp:cNvPr id="0" name=""/>
        <dsp:cNvSpPr/>
      </dsp:nvSpPr>
      <dsp:spPr>
        <a:xfrm>
          <a:off x="1469" y="0"/>
          <a:ext cx="1442144" cy="3028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Centaur" panose="02030504050205020304" pitchFamily="18" charset="0"/>
            </a:rPr>
            <a:t>JDBC</a:t>
          </a:r>
          <a:endParaRPr lang="en-US" sz="4100" kern="1200" dirty="0">
            <a:latin typeface="Centaur" panose="02030504050205020304" pitchFamily="18" charset="0"/>
          </a:endParaRPr>
        </a:p>
      </dsp:txBody>
      <dsp:txXfrm>
        <a:off x="1469" y="0"/>
        <a:ext cx="1442144" cy="908501"/>
      </dsp:txXfrm>
    </dsp:sp>
    <dsp:sp modelId="{CD2A1066-09A0-4578-BA57-1337AE7FF6B2}">
      <dsp:nvSpPr>
        <dsp:cNvPr id="0" name=""/>
        <dsp:cNvSpPr/>
      </dsp:nvSpPr>
      <dsp:spPr>
        <a:xfrm>
          <a:off x="145684" y="909388"/>
          <a:ext cx="1153715" cy="9130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JDBC HAS BEEN USED TO CONNECT JAVA WITH DATABASE</a:t>
          </a:r>
          <a:endParaRPr lang="en-US" sz="1200" kern="1200" dirty="0"/>
        </a:p>
      </dsp:txBody>
      <dsp:txXfrm>
        <a:off x="172427" y="936131"/>
        <a:ext cx="1100229" cy="859599"/>
      </dsp:txXfrm>
    </dsp:sp>
    <dsp:sp modelId="{82673FCF-6682-470F-A71E-04F3CA38E17F}">
      <dsp:nvSpPr>
        <dsp:cNvPr id="0" name=""/>
        <dsp:cNvSpPr/>
      </dsp:nvSpPr>
      <dsp:spPr>
        <a:xfrm>
          <a:off x="145684" y="1962948"/>
          <a:ext cx="1153715" cy="9130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THERE ARE 3 DATABASE FOR FACULTY , STUDENTS AND MARKS.</a:t>
          </a:r>
          <a:endParaRPr lang="en-US" sz="1200" kern="1200" dirty="0"/>
        </a:p>
      </dsp:txBody>
      <dsp:txXfrm>
        <a:off x="172427" y="1989691"/>
        <a:ext cx="1100229" cy="859599"/>
      </dsp:txXfrm>
    </dsp:sp>
    <dsp:sp modelId="{D1BEA1C8-1457-49E8-87AC-84587A0AB48F}">
      <dsp:nvSpPr>
        <dsp:cNvPr id="0" name=""/>
        <dsp:cNvSpPr/>
      </dsp:nvSpPr>
      <dsp:spPr>
        <a:xfrm>
          <a:off x="1551775" y="0"/>
          <a:ext cx="1442144" cy="3028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Centaur" panose="02030504050205020304" pitchFamily="18" charset="0"/>
            </a:rPr>
            <a:t>I/O</a:t>
          </a:r>
          <a:endParaRPr lang="en-US" sz="4100" kern="1200" dirty="0">
            <a:latin typeface="Centaur" panose="02030504050205020304" pitchFamily="18" charset="0"/>
          </a:endParaRPr>
        </a:p>
      </dsp:txBody>
      <dsp:txXfrm>
        <a:off x="1551775" y="0"/>
        <a:ext cx="1442144" cy="908501"/>
      </dsp:txXfrm>
    </dsp:sp>
    <dsp:sp modelId="{C8AE1B66-3002-4C74-82B1-F71FAAC813C9}">
      <dsp:nvSpPr>
        <dsp:cNvPr id="0" name=""/>
        <dsp:cNvSpPr/>
      </dsp:nvSpPr>
      <dsp:spPr>
        <a:xfrm>
          <a:off x="1695989" y="909388"/>
          <a:ext cx="1153715" cy="9130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BUFFERED WRITTER AND BUFFERED </a:t>
          </a:r>
          <a:r>
            <a:rPr lang="en-US" sz="1100" kern="1200" dirty="0" smtClean="0"/>
            <a:t>READER </a:t>
          </a:r>
          <a:r>
            <a:rPr lang="en-US" sz="1100" kern="1200" dirty="0" smtClean="0"/>
            <a:t>USED </a:t>
          </a:r>
          <a:endParaRPr lang="en-US" sz="1100" kern="1200" dirty="0"/>
        </a:p>
      </dsp:txBody>
      <dsp:txXfrm>
        <a:off x="1722732" y="936131"/>
        <a:ext cx="1100229" cy="859599"/>
      </dsp:txXfrm>
    </dsp:sp>
    <dsp:sp modelId="{CBFC95D6-B67D-46B6-884D-1C4EF89D5CE8}">
      <dsp:nvSpPr>
        <dsp:cNvPr id="0" name=""/>
        <dsp:cNvSpPr/>
      </dsp:nvSpPr>
      <dsp:spPr>
        <a:xfrm>
          <a:off x="1695989" y="1962948"/>
          <a:ext cx="1153715" cy="9130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 WRITING ASSIGNMENTS AND READING IT</a:t>
          </a:r>
          <a:endParaRPr lang="en-US" sz="1200" kern="1200" dirty="0"/>
        </a:p>
      </dsp:txBody>
      <dsp:txXfrm>
        <a:off x="1722732" y="1989691"/>
        <a:ext cx="1100229" cy="859599"/>
      </dsp:txXfrm>
    </dsp:sp>
    <dsp:sp modelId="{ABDDC2A6-8EF4-422E-9642-115C51FFAAF0}">
      <dsp:nvSpPr>
        <dsp:cNvPr id="0" name=""/>
        <dsp:cNvSpPr/>
      </dsp:nvSpPr>
      <dsp:spPr>
        <a:xfrm>
          <a:off x="3102080" y="0"/>
          <a:ext cx="1442144" cy="3028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entaur" panose="02030504050205020304" pitchFamily="18" charset="0"/>
            </a:rPr>
            <a:t>PACKAGES</a:t>
          </a:r>
          <a:endParaRPr lang="en-US" sz="2000" kern="1200" dirty="0">
            <a:latin typeface="Centaur" panose="02030504050205020304" pitchFamily="18" charset="0"/>
          </a:endParaRPr>
        </a:p>
      </dsp:txBody>
      <dsp:txXfrm>
        <a:off x="3102080" y="0"/>
        <a:ext cx="1442144" cy="908501"/>
      </dsp:txXfrm>
    </dsp:sp>
    <dsp:sp modelId="{0B50512E-6CFF-4FB5-8124-724DB5D2F13A}">
      <dsp:nvSpPr>
        <dsp:cNvPr id="0" name=""/>
        <dsp:cNvSpPr/>
      </dsp:nvSpPr>
      <dsp:spPr>
        <a:xfrm>
          <a:off x="3246294" y="909388"/>
          <a:ext cx="1153715" cy="9130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DIVIDING SYSTEM INTO SMALL PARTS </a:t>
          </a:r>
          <a:endParaRPr lang="en-US" sz="1200" kern="1200" dirty="0"/>
        </a:p>
      </dsp:txBody>
      <dsp:txXfrm>
        <a:off x="3273037" y="936131"/>
        <a:ext cx="1100229" cy="859599"/>
      </dsp:txXfrm>
    </dsp:sp>
    <dsp:sp modelId="{37FAE348-CE34-49EC-9A2C-C4E0CA454630}">
      <dsp:nvSpPr>
        <dsp:cNvPr id="0" name=""/>
        <dsp:cNvSpPr/>
      </dsp:nvSpPr>
      <dsp:spPr>
        <a:xfrm>
          <a:off x="3246294" y="1962948"/>
          <a:ext cx="1153715" cy="9130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ADMIN , STUDENT AND FACULTY ‘S FUNCTIONALITIES ARE DIVIDED INTO THREE PARTS BUT CONTROLLED FROM ONE INTERFACE </a:t>
          </a:r>
          <a:endParaRPr lang="en-US" sz="800" kern="1200" dirty="0"/>
        </a:p>
      </dsp:txBody>
      <dsp:txXfrm>
        <a:off x="3273037" y="1989691"/>
        <a:ext cx="1100229" cy="859599"/>
      </dsp:txXfrm>
    </dsp:sp>
    <dsp:sp modelId="{2948F4F2-FD69-4F0B-947A-5F2184776542}">
      <dsp:nvSpPr>
        <dsp:cNvPr id="0" name=""/>
        <dsp:cNvSpPr/>
      </dsp:nvSpPr>
      <dsp:spPr>
        <a:xfrm>
          <a:off x="4652385" y="0"/>
          <a:ext cx="1442144" cy="3028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aur" panose="02030504050205020304" pitchFamily="18" charset="0"/>
            </a:rPr>
            <a:t>EXCEPTION HANDLING</a:t>
          </a:r>
          <a:endParaRPr lang="en-US" sz="1800" kern="1200" dirty="0">
            <a:latin typeface="Centaur" panose="02030504050205020304" pitchFamily="18" charset="0"/>
          </a:endParaRPr>
        </a:p>
      </dsp:txBody>
      <dsp:txXfrm>
        <a:off x="4652385" y="0"/>
        <a:ext cx="1442144" cy="908501"/>
      </dsp:txXfrm>
    </dsp:sp>
    <dsp:sp modelId="{3CCC58D3-FFEC-4F4A-B1D1-E3EC86210273}">
      <dsp:nvSpPr>
        <dsp:cNvPr id="0" name=""/>
        <dsp:cNvSpPr/>
      </dsp:nvSpPr>
      <dsp:spPr>
        <a:xfrm>
          <a:off x="4796600" y="909388"/>
          <a:ext cx="1153715" cy="9130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TO CATCH UNWANTED ENTRIES DONE BY USER</a:t>
          </a:r>
          <a:endParaRPr lang="en-US" sz="1100" kern="1200" dirty="0"/>
        </a:p>
      </dsp:txBody>
      <dsp:txXfrm>
        <a:off x="4823343" y="936131"/>
        <a:ext cx="1100229" cy="859599"/>
      </dsp:txXfrm>
    </dsp:sp>
    <dsp:sp modelId="{F0A24C38-9C78-40C8-B109-8CBD3F54C55A}">
      <dsp:nvSpPr>
        <dsp:cNvPr id="0" name=""/>
        <dsp:cNvSpPr/>
      </dsp:nvSpPr>
      <dsp:spPr>
        <a:xfrm>
          <a:off x="4796600" y="1962948"/>
          <a:ext cx="1153715" cy="9130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THROUGH WHICH CODE DOSEBT EXIT UNWANTEDLY</a:t>
          </a:r>
          <a:endParaRPr lang="en-US" sz="1200" kern="1200" dirty="0"/>
        </a:p>
      </dsp:txBody>
      <dsp:txXfrm>
        <a:off x="4823343" y="1989691"/>
        <a:ext cx="1100229" cy="859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977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f72ba2fac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f72ba2fac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18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8479425" y="23012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 rot="-3555177">
            <a:off x="-1456144" y="2911698"/>
            <a:ext cx="2122762" cy="19931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167265" y="3779125"/>
            <a:ext cx="360758" cy="258297"/>
            <a:chOff x="4992850" y="4345375"/>
            <a:chExt cx="607336" cy="638400"/>
          </a:xfrm>
        </p:grpSpPr>
        <p:sp>
          <p:nvSpPr>
            <p:cNvPr id="294" name="Google Shape;294;p2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26"/>
          <p:cNvSpPr/>
          <p:nvPr/>
        </p:nvSpPr>
        <p:spPr>
          <a:xfrm>
            <a:off x="8479425" y="5395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6"/>
          <p:cNvGrpSpPr/>
          <p:nvPr/>
        </p:nvGrpSpPr>
        <p:grpSpPr>
          <a:xfrm>
            <a:off x="485797" y="4603996"/>
            <a:ext cx="234196" cy="188409"/>
            <a:chOff x="5151797" y="479071"/>
            <a:chExt cx="234196" cy="188409"/>
          </a:xfrm>
        </p:grpSpPr>
        <p:sp>
          <p:nvSpPr>
            <p:cNvPr id="298" name="Google Shape;298;p2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8595429" y="3449772"/>
            <a:ext cx="234788" cy="188409"/>
            <a:chOff x="6428979" y="917397"/>
            <a:chExt cx="234788" cy="188409"/>
          </a:xfrm>
        </p:grpSpPr>
        <p:sp>
          <p:nvSpPr>
            <p:cNvPr id="301" name="Google Shape;301;p26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8652025" y="12314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1"/>
          </p:nvPr>
        </p:nvSpPr>
        <p:spPr>
          <a:xfrm>
            <a:off x="1618875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subTitle" idx="2"/>
          </p:nvPr>
        </p:nvSpPr>
        <p:spPr>
          <a:xfrm>
            <a:off x="5152013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subTitle" idx="3"/>
          </p:nvPr>
        </p:nvSpPr>
        <p:spPr>
          <a:xfrm>
            <a:off x="1618875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subTitle" idx="4"/>
          </p:nvPr>
        </p:nvSpPr>
        <p:spPr>
          <a:xfrm>
            <a:off x="5152013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subTitle" idx="5"/>
          </p:nvPr>
        </p:nvSpPr>
        <p:spPr>
          <a:xfrm>
            <a:off x="1618875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6"/>
          </p:nvPr>
        </p:nvSpPr>
        <p:spPr>
          <a:xfrm>
            <a:off x="1618875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7"/>
          </p:nvPr>
        </p:nvSpPr>
        <p:spPr>
          <a:xfrm>
            <a:off x="5152008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8"/>
          </p:nvPr>
        </p:nvSpPr>
        <p:spPr>
          <a:xfrm>
            <a:off x="5152008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2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1"/>
          </p:nvPr>
        </p:nvSpPr>
        <p:spPr>
          <a:xfrm>
            <a:off x="1109152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2"/>
          </p:nvPr>
        </p:nvSpPr>
        <p:spPr>
          <a:xfrm>
            <a:off x="3579000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3"/>
          </p:nvPr>
        </p:nvSpPr>
        <p:spPr>
          <a:xfrm>
            <a:off x="1109152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4"/>
          </p:nvPr>
        </p:nvSpPr>
        <p:spPr>
          <a:xfrm>
            <a:off x="3579000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5"/>
          </p:nvPr>
        </p:nvSpPr>
        <p:spPr>
          <a:xfrm>
            <a:off x="6048848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6"/>
          </p:nvPr>
        </p:nvSpPr>
        <p:spPr>
          <a:xfrm>
            <a:off x="6048848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7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8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9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13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14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5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2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rot="775147" flipH="1">
            <a:off x="-1527367" y="-114758"/>
            <a:ext cx="2259394" cy="2189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 rot="1970999">
            <a:off x="8582834" y="2457675"/>
            <a:ext cx="1631059" cy="204020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8"/>
          <p:cNvGrpSpPr/>
          <p:nvPr/>
        </p:nvGrpSpPr>
        <p:grpSpPr>
          <a:xfrm>
            <a:off x="167240" y="3879375"/>
            <a:ext cx="360758" cy="258297"/>
            <a:chOff x="4992850" y="4345375"/>
            <a:chExt cx="607336" cy="638400"/>
          </a:xfrm>
        </p:grpSpPr>
        <p:sp>
          <p:nvSpPr>
            <p:cNvPr id="350" name="Google Shape;350;p2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8"/>
          <p:cNvSpPr/>
          <p:nvPr/>
        </p:nvSpPr>
        <p:spPr>
          <a:xfrm>
            <a:off x="8760825" y="362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665547" y="4674796"/>
            <a:ext cx="234196" cy="188409"/>
            <a:chOff x="5151797" y="479071"/>
            <a:chExt cx="234196" cy="188409"/>
          </a:xfrm>
        </p:grpSpPr>
        <p:sp>
          <p:nvSpPr>
            <p:cNvPr id="354" name="Google Shape;354;p28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8"/>
          <p:cNvGrpSpPr/>
          <p:nvPr/>
        </p:nvGrpSpPr>
        <p:grpSpPr>
          <a:xfrm>
            <a:off x="8652804" y="2111547"/>
            <a:ext cx="234788" cy="188409"/>
            <a:chOff x="6428979" y="917397"/>
            <a:chExt cx="234788" cy="188409"/>
          </a:xfrm>
        </p:grpSpPr>
        <p:sp>
          <p:nvSpPr>
            <p:cNvPr id="357" name="Google Shape;357;p2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115400" y="10177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-2362825" y="3936750"/>
            <a:ext cx="3228251" cy="2660759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196040" y="4345703"/>
            <a:ext cx="360758" cy="258297"/>
            <a:chOff x="4992850" y="4345375"/>
            <a:chExt cx="607336" cy="638400"/>
          </a:xfrm>
        </p:grpSpPr>
        <p:sp>
          <p:nvSpPr>
            <p:cNvPr id="62" name="Google Shape;62;p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488179" y="523494"/>
            <a:ext cx="1017284" cy="95517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687425" y="8348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96050" y="25030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799175" y="1363000"/>
            <a:ext cx="3631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4799175" y="2491420"/>
            <a:ext cx="36318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8617000" y="20445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998247" y="383746"/>
            <a:ext cx="122220" cy="188409"/>
          </a:xfrm>
          <a:custGeom>
            <a:avLst/>
            <a:gdLst/>
            <a:ahLst/>
            <a:cxnLst/>
            <a:rect l="l" t="t" r="r" b="b"/>
            <a:pathLst>
              <a:path w="1444" h="2226" extrusionOk="0">
                <a:moveTo>
                  <a:pt x="1234" y="0"/>
                </a:moveTo>
                <a:cubicBezTo>
                  <a:pt x="1175" y="0"/>
                  <a:pt x="1109" y="21"/>
                  <a:pt x="1062" y="68"/>
                </a:cubicBezTo>
                <a:lnTo>
                  <a:pt x="1" y="1165"/>
                </a:lnTo>
                <a:lnTo>
                  <a:pt x="1062" y="2162"/>
                </a:lnTo>
                <a:cubicBezTo>
                  <a:pt x="1118" y="2190"/>
                  <a:pt x="1175" y="2226"/>
                  <a:pt x="1203" y="2226"/>
                </a:cubicBezTo>
                <a:cubicBezTo>
                  <a:pt x="1267" y="2226"/>
                  <a:pt x="1324" y="2190"/>
                  <a:pt x="1380" y="2162"/>
                </a:cubicBezTo>
                <a:cubicBezTo>
                  <a:pt x="1444" y="2077"/>
                  <a:pt x="1444" y="1929"/>
                  <a:pt x="1352" y="1837"/>
                </a:cubicBezTo>
                <a:lnTo>
                  <a:pt x="616" y="1165"/>
                </a:lnTo>
                <a:lnTo>
                  <a:pt x="1380" y="365"/>
                </a:lnTo>
                <a:cubicBezTo>
                  <a:pt x="1444" y="280"/>
                  <a:pt x="1444" y="132"/>
                  <a:pt x="1352" y="40"/>
                </a:cubicBezTo>
                <a:cubicBezTo>
                  <a:pt x="1327" y="14"/>
                  <a:pt x="1282" y="0"/>
                  <a:pt x="123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107852" y="383746"/>
            <a:ext cx="124590" cy="188409"/>
          </a:xfrm>
          <a:custGeom>
            <a:avLst/>
            <a:gdLst/>
            <a:ahLst/>
            <a:cxnLst/>
            <a:rect l="l" t="t" r="r" b="b"/>
            <a:pathLst>
              <a:path w="1472" h="2226" extrusionOk="0">
                <a:moveTo>
                  <a:pt x="1240" y="0"/>
                </a:moveTo>
                <a:cubicBezTo>
                  <a:pt x="1174" y="0"/>
                  <a:pt x="1108" y="21"/>
                  <a:pt x="1062" y="68"/>
                </a:cubicBezTo>
                <a:lnTo>
                  <a:pt x="0" y="1165"/>
                </a:lnTo>
                <a:lnTo>
                  <a:pt x="1090" y="2162"/>
                </a:lnTo>
                <a:cubicBezTo>
                  <a:pt x="1118" y="2190"/>
                  <a:pt x="1182" y="2226"/>
                  <a:pt x="1210" y="2226"/>
                </a:cubicBezTo>
                <a:cubicBezTo>
                  <a:pt x="1267" y="2226"/>
                  <a:pt x="1323" y="2190"/>
                  <a:pt x="1387" y="2162"/>
                </a:cubicBezTo>
                <a:cubicBezTo>
                  <a:pt x="1472" y="2077"/>
                  <a:pt x="1444" y="1929"/>
                  <a:pt x="1359" y="1837"/>
                </a:cubicBezTo>
                <a:lnTo>
                  <a:pt x="616" y="1165"/>
                </a:lnTo>
                <a:lnTo>
                  <a:pt x="1387" y="365"/>
                </a:lnTo>
                <a:cubicBezTo>
                  <a:pt x="1472" y="280"/>
                  <a:pt x="1444" y="132"/>
                  <a:pt x="1387" y="40"/>
                </a:cubicBezTo>
                <a:cubicBezTo>
                  <a:pt x="1346" y="14"/>
                  <a:pt x="1293" y="0"/>
                  <a:pt x="124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-5400000">
            <a:off x="7973900" y="24617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99" name="Google Shape;99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6789333">
            <a:off x="-1733103" y="1956216"/>
            <a:ext cx="2259312" cy="218976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104" name="Google Shape;104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 hasCustomPrompt="1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-1190814" y="-484857"/>
            <a:ext cx="1944724" cy="2432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 rot="-3555149">
            <a:off x="8293717" y="3656862"/>
            <a:ext cx="2410819" cy="226362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35" name="Google Shape;235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39" name="Google Shape;239;p23"/>
            <p:cNvSpPr/>
            <p:nvPr/>
          </p:nvSpPr>
          <p:spPr>
            <a:xfrm>
              <a:off x="7827572" y="163404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937177" y="163404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42" name="Google Shape;242;p23"/>
            <p:cNvSpPr/>
            <p:nvPr/>
          </p:nvSpPr>
          <p:spPr>
            <a:xfrm>
              <a:off x="9214275" y="20723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9104754" y="20723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2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3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690854" y="831214"/>
            <a:ext cx="1404077" cy="1318319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063173" y="3965293"/>
            <a:ext cx="1518102" cy="189883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6" name="Google Shape;256;p24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59" name="Google Shape;259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2" name="Google Shape;262;p24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129157" y="3022453"/>
            <a:ext cx="3864815" cy="3745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7631540" y="-1432759"/>
            <a:ext cx="3352710" cy="2977303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8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Java:</a:t>
            </a:r>
            <a:r>
              <a:rPr lang="en" sz="1200" dirty="0" smtClean="0"/>
              <a:t/>
            </a:r>
            <a:br>
              <a:rPr lang="en" sz="1200" dirty="0" smtClean="0"/>
            </a:b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4400" dirty="0" smtClean="0"/>
              <a:t>University System !</a:t>
            </a:r>
            <a:r>
              <a:rPr lang="en" sz="5400" dirty="0" smtClean="0"/>
              <a:t/>
            </a:r>
            <a:br>
              <a:rPr lang="en" sz="5400" dirty="0" smtClean="0"/>
            </a:br>
            <a:r>
              <a:rPr lang="en" sz="2000" b="0" dirty="0" smtClean="0"/>
              <a:t>By Coding </a:t>
            </a:r>
            <a:r>
              <a:rPr lang="en" sz="2000" b="0" dirty="0"/>
              <a:t>and Programming</a:t>
            </a:r>
            <a:endParaRPr sz="2300" b="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Something  Futuristic  System !</a:t>
            </a:r>
            <a:endParaRPr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4868886" y="829080"/>
            <a:ext cx="3798091" cy="3485336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42939" y="73550"/>
            <a:ext cx="27925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STUDENTS INTERFACE FLOWCHART </a:t>
            </a:r>
            <a:endParaRPr sz="1800" dirty="0"/>
          </a:p>
        </p:txBody>
      </p:sp>
      <p:sp>
        <p:nvSpPr>
          <p:cNvPr id="1303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304" name="Google Shape;1304;p44"/>
          <p:cNvSpPr txBox="1">
            <a:spLocks noGrp="1"/>
          </p:cNvSpPr>
          <p:nvPr>
            <p:ph type="subTitle" idx="2"/>
          </p:nvPr>
        </p:nvSpPr>
        <p:spPr>
          <a:xfrm>
            <a:off x="960000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306" name="Google Shape;1306;p44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3685448" y="286431"/>
            <a:ext cx="1773100" cy="561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545224" y="887895"/>
            <a:ext cx="1773100" cy="561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55899" y="877594"/>
            <a:ext cx="1773100" cy="561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39" idx="0"/>
          </p:cNvCxnSpPr>
          <p:nvPr/>
        </p:nvCxnSpPr>
        <p:spPr>
          <a:xfrm flipH="1">
            <a:off x="2431774" y="766009"/>
            <a:ext cx="1513338" cy="121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5"/>
            <a:endCxn id="40" idx="0"/>
          </p:cNvCxnSpPr>
          <p:nvPr/>
        </p:nvCxnSpPr>
        <p:spPr>
          <a:xfrm>
            <a:off x="5198884" y="766009"/>
            <a:ext cx="1343565" cy="11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Hexagon 8"/>
          <p:cNvSpPr/>
          <p:nvPr/>
        </p:nvSpPr>
        <p:spPr>
          <a:xfrm>
            <a:off x="3966765" y="1035078"/>
            <a:ext cx="1154078" cy="48675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STUDENT DATABASE 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3072399" y="1825367"/>
            <a:ext cx="3026773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FUNCTIONALITIES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10633" y="3006059"/>
            <a:ext cx="1508283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CHECK PENDING ASSIGNMENTS</a:t>
            </a:r>
            <a:endParaRPr lang="en-US" sz="1100" dirty="0"/>
          </a:p>
        </p:txBody>
      </p:sp>
      <p:sp>
        <p:nvSpPr>
          <p:cNvPr id="56" name="Rounded Rectangle 55"/>
          <p:cNvSpPr/>
          <p:nvPr/>
        </p:nvSpPr>
        <p:spPr>
          <a:xfrm>
            <a:off x="1318680" y="3524006"/>
            <a:ext cx="1538600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 ASSIGNMENTS 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39" idx="4"/>
            <a:endCxn id="18" idx="0"/>
          </p:cNvCxnSpPr>
          <p:nvPr/>
        </p:nvCxnSpPr>
        <p:spPr>
          <a:xfrm>
            <a:off x="2431774" y="1449756"/>
            <a:ext cx="2154012" cy="37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18" idx="0"/>
          </p:cNvCxnSpPr>
          <p:nvPr/>
        </p:nvCxnSpPr>
        <p:spPr>
          <a:xfrm flipH="1">
            <a:off x="4585786" y="1439455"/>
            <a:ext cx="1956663" cy="385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258802" y="2937661"/>
            <a:ext cx="1449431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MARKS</a:t>
            </a:r>
            <a:endParaRPr lang="en-US" sz="1200" dirty="0"/>
          </a:p>
        </p:txBody>
      </p:sp>
      <p:sp>
        <p:nvSpPr>
          <p:cNvPr id="29" name="Hexagon 28"/>
          <p:cNvSpPr/>
          <p:nvPr/>
        </p:nvSpPr>
        <p:spPr>
          <a:xfrm>
            <a:off x="42939" y="1958520"/>
            <a:ext cx="1087977" cy="596539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ASSIGNMENTS DIRECTORY</a:t>
            </a:r>
            <a:endParaRPr lang="en-US" sz="600" dirty="0"/>
          </a:p>
        </p:txBody>
      </p:sp>
      <p:sp>
        <p:nvSpPr>
          <p:cNvPr id="75" name="Hexagon 74"/>
          <p:cNvSpPr/>
          <p:nvPr/>
        </p:nvSpPr>
        <p:spPr>
          <a:xfrm>
            <a:off x="7989922" y="1998912"/>
            <a:ext cx="1154078" cy="582228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MARKS DATABASE </a:t>
            </a:r>
            <a:endParaRPr lang="en-US" sz="900" dirty="0"/>
          </a:p>
        </p:txBody>
      </p:sp>
      <p:sp>
        <p:nvSpPr>
          <p:cNvPr id="57" name="Flowchart: Predefined Process 56"/>
          <p:cNvSpPr/>
          <p:nvPr/>
        </p:nvSpPr>
        <p:spPr>
          <a:xfrm>
            <a:off x="1363550" y="2491409"/>
            <a:ext cx="1402450" cy="302904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ASSIGNMENTS</a:t>
            </a:r>
            <a:endParaRPr lang="en-US" sz="900" dirty="0"/>
          </a:p>
        </p:txBody>
      </p:sp>
      <p:sp>
        <p:nvSpPr>
          <p:cNvPr id="58" name="Flowchart: Predefined Process 57"/>
          <p:cNvSpPr/>
          <p:nvPr/>
        </p:nvSpPr>
        <p:spPr>
          <a:xfrm>
            <a:off x="6265687" y="2467338"/>
            <a:ext cx="1373378" cy="320252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9" name="Flowchart: Predefined Process 58"/>
          <p:cNvSpPr/>
          <p:nvPr/>
        </p:nvSpPr>
        <p:spPr>
          <a:xfrm>
            <a:off x="3175886" y="3071122"/>
            <a:ext cx="1402450" cy="302904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EXAM</a:t>
            </a:r>
            <a:endParaRPr lang="en-US" sz="1050" dirty="0"/>
          </a:p>
        </p:txBody>
      </p:sp>
      <p:sp>
        <p:nvSpPr>
          <p:cNvPr id="60" name="Rounded Rectangle 59"/>
          <p:cNvSpPr/>
          <p:nvPr/>
        </p:nvSpPr>
        <p:spPr>
          <a:xfrm>
            <a:off x="3122969" y="3586343"/>
            <a:ext cx="1508283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APPEAR FOR EXAM</a:t>
            </a:r>
            <a:endParaRPr lang="en-US" sz="1100" dirty="0"/>
          </a:p>
        </p:txBody>
      </p:sp>
      <p:sp>
        <p:nvSpPr>
          <p:cNvPr id="61" name="Rounded Rectangle 60"/>
          <p:cNvSpPr/>
          <p:nvPr/>
        </p:nvSpPr>
        <p:spPr>
          <a:xfrm>
            <a:off x="3154474" y="4061479"/>
            <a:ext cx="1508283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CHECK RESULT OF EXAM</a:t>
            </a:r>
            <a:endParaRPr lang="en-US" sz="1050" dirty="0"/>
          </a:p>
        </p:txBody>
      </p:sp>
      <p:sp>
        <p:nvSpPr>
          <p:cNvPr id="62" name="Flowchart: Predefined Process 61"/>
          <p:cNvSpPr/>
          <p:nvPr/>
        </p:nvSpPr>
        <p:spPr>
          <a:xfrm>
            <a:off x="4757323" y="3071122"/>
            <a:ext cx="1402450" cy="302904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FEEDBACK</a:t>
            </a:r>
            <a:endParaRPr lang="en-US" sz="1050" dirty="0"/>
          </a:p>
        </p:txBody>
      </p:sp>
      <p:sp>
        <p:nvSpPr>
          <p:cNvPr id="63" name="Rounded Rectangle 62"/>
          <p:cNvSpPr/>
          <p:nvPr/>
        </p:nvSpPr>
        <p:spPr>
          <a:xfrm>
            <a:off x="4922543" y="3556951"/>
            <a:ext cx="1152936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GIVE FEEDBACK</a:t>
            </a:r>
            <a:endParaRPr lang="en-US" sz="1100" dirty="0"/>
          </a:p>
        </p:txBody>
      </p:sp>
      <p:sp>
        <p:nvSpPr>
          <p:cNvPr id="64" name="Hexagon 63"/>
          <p:cNvSpPr/>
          <p:nvPr/>
        </p:nvSpPr>
        <p:spPr>
          <a:xfrm>
            <a:off x="740246" y="4381862"/>
            <a:ext cx="1087977" cy="493178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EXAM DIRECTORY</a:t>
            </a:r>
            <a:endParaRPr lang="en-US" sz="800" dirty="0"/>
          </a:p>
        </p:txBody>
      </p:sp>
      <p:sp>
        <p:nvSpPr>
          <p:cNvPr id="66" name="Hexagon 65"/>
          <p:cNvSpPr/>
          <p:nvPr/>
        </p:nvSpPr>
        <p:spPr>
          <a:xfrm>
            <a:off x="5388371" y="4357824"/>
            <a:ext cx="1004006" cy="455164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FEEDBACK</a:t>
            </a:r>
          </a:p>
          <a:p>
            <a:pPr algn="ctr"/>
            <a:r>
              <a:rPr lang="en-US" sz="800" dirty="0" smtClean="0"/>
              <a:t>DATABASE</a:t>
            </a:r>
            <a:endParaRPr lang="en-US" sz="800" dirty="0"/>
          </a:p>
        </p:txBody>
      </p:sp>
      <p:cxnSp>
        <p:nvCxnSpPr>
          <p:cNvPr id="48" name="Straight Arrow Connector 47"/>
          <p:cNvCxnSpPr>
            <a:stCxn id="18" idx="2"/>
            <a:endCxn id="57" idx="0"/>
          </p:cNvCxnSpPr>
          <p:nvPr/>
        </p:nvCxnSpPr>
        <p:spPr>
          <a:xfrm flipH="1">
            <a:off x="2064775" y="2172458"/>
            <a:ext cx="2521011" cy="31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58" idx="0"/>
          </p:cNvCxnSpPr>
          <p:nvPr/>
        </p:nvCxnSpPr>
        <p:spPr>
          <a:xfrm>
            <a:off x="4585786" y="2172458"/>
            <a:ext cx="2366590" cy="2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7" idx="2"/>
            <a:endCxn id="55" idx="0"/>
          </p:cNvCxnSpPr>
          <p:nvPr/>
        </p:nvCxnSpPr>
        <p:spPr>
          <a:xfrm>
            <a:off x="2064775" y="2794313"/>
            <a:ext cx="0" cy="211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5" idx="2"/>
            <a:endCxn id="56" idx="0"/>
          </p:cNvCxnSpPr>
          <p:nvPr/>
        </p:nvCxnSpPr>
        <p:spPr>
          <a:xfrm>
            <a:off x="2064775" y="3353150"/>
            <a:ext cx="23205" cy="170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" idx="2"/>
            <a:endCxn id="59" idx="0"/>
          </p:cNvCxnSpPr>
          <p:nvPr/>
        </p:nvCxnSpPr>
        <p:spPr>
          <a:xfrm flipH="1">
            <a:off x="3877111" y="2172458"/>
            <a:ext cx="708675" cy="898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  <a:endCxn id="62" idx="0"/>
          </p:cNvCxnSpPr>
          <p:nvPr/>
        </p:nvCxnSpPr>
        <p:spPr>
          <a:xfrm>
            <a:off x="4585786" y="2172458"/>
            <a:ext cx="872762" cy="898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2"/>
            <a:endCxn id="60" idx="0"/>
          </p:cNvCxnSpPr>
          <p:nvPr/>
        </p:nvCxnSpPr>
        <p:spPr>
          <a:xfrm>
            <a:off x="3877111" y="3374026"/>
            <a:ext cx="0" cy="212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2"/>
            <a:endCxn id="61" idx="0"/>
          </p:cNvCxnSpPr>
          <p:nvPr/>
        </p:nvCxnSpPr>
        <p:spPr>
          <a:xfrm>
            <a:off x="3877111" y="3933434"/>
            <a:ext cx="31505" cy="128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2"/>
            <a:endCxn id="63" idx="0"/>
          </p:cNvCxnSpPr>
          <p:nvPr/>
        </p:nvCxnSpPr>
        <p:spPr>
          <a:xfrm>
            <a:off x="5458548" y="3374026"/>
            <a:ext cx="40463" cy="182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65" idx="0"/>
          </p:cNvCxnSpPr>
          <p:nvPr/>
        </p:nvCxnSpPr>
        <p:spPr>
          <a:xfrm>
            <a:off x="6952376" y="2787590"/>
            <a:ext cx="31142" cy="150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1"/>
            <a:endCxn id="29" idx="1"/>
          </p:cNvCxnSpPr>
          <p:nvPr/>
        </p:nvCxnSpPr>
        <p:spPr>
          <a:xfrm rot="10800000">
            <a:off x="981781" y="2555059"/>
            <a:ext cx="328852" cy="62454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6" idx="1"/>
            <a:endCxn id="29" idx="2"/>
          </p:cNvCxnSpPr>
          <p:nvPr/>
        </p:nvCxnSpPr>
        <p:spPr>
          <a:xfrm rot="10800000">
            <a:off x="192074" y="2555060"/>
            <a:ext cx="1126606" cy="114249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0" idx="1"/>
            <a:endCxn id="64" idx="0"/>
          </p:cNvCxnSpPr>
          <p:nvPr/>
        </p:nvCxnSpPr>
        <p:spPr>
          <a:xfrm rot="10800000" flipV="1">
            <a:off x="1828223" y="3759889"/>
            <a:ext cx="1294746" cy="868562"/>
          </a:xfrm>
          <a:prstGeom prst="bentConnector3">
            <a:avLst>
              <a:gd name="adj1" fmla="val 1426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1" idx="2"/>
            <a:endCxn id="64" idx="1"/>
          </p:cNvCxnSpPr>
          <p:nvPr/>
        </p:nvCxnSpPr>
        <p:spPr>
          <a:xfrm rot="5400000">
            <a:off x="2573538" y="3539962"/>
            <a:ext cx="466470" cy="2203687"/>
          </a:xfrm>
          <a:prstGeom prst="bentConnector3">
            <a:avLst>
              <a:gd name="adj1" fmla="val 10177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5" idx="3"/>
            <a:endCxn id="75" idx="1"/>
          </p:cNvCxnSpPr>
          <p:nvPr/>
        </p:nvCxnSpPr>
        <p:spPr>
          <a:xfrm flipV="1">
            <a:off x="7708233" y="2581140"/>
            <a:ext cx="1290210" cy="53006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1" name="Straight Arrow Connector 1280"/>
          <p:cNvCxnSpPr>
            <a:stCxn id="63" idx="2"/>
            <a:endCxn id="66" idx="4"/>
          </p:cNvCxnSpPr>
          <p:nvPr/>
        </p:nvCxnSpPr>
        <p:spPr>
          <a:xfrm>
            <a:off x="5499011" y="3904042"/>
            <a:ext cx="3151" cy="4537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3" name="Straight Arrow Connector 1282"/>
          <p:cNvCxnSpPr>
            <a:stCxn id="39" idx="6"/>
            <a:endCxn id="9" idx="3"/>
          </p:cNvCxnSpPr>
          <p:nvPr/>
        </p:nvCxnSpPr>
        <p:spPr>
          <a:xfrm>
            <a:off x="3318324" y="1168826"/>
            <a:ext cx="648441" cy="1096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5" name="Straight Arrow Connector 1284"/>
          <p:cNvCxnSpPr>
            <a:stCxn id="40" idx="2"/>
            <a:endCxn id="9" idx="0"/>
          </p:cNvCxnSpPr>
          <p:nvPr/>
        </p:nvCxnSpPr>
        <p:spPr>
          <a:xfrm flipH="1">
            <a:off x="5120843" y="1158525"/>
            <a:ext cx="535056" cy="1199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716237">
            <a:off x="3086382" y="1027764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 rot="20789761">
            <a:off x="4854053" y="1029158"/>
            <a:ext cx="1068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INTO</a:t>
            </a:r>
            <a:endParaRPr lang="en-US" sz="900" dirty="0"/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10808" y="2800418"/>
            <a:ext cx="1068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FROM</a:t>
            </a:r>
            <a:endParaRPr 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19693" y="3459630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INTO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90133" y="4394825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322962" y="4647643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198884" y="4020386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INTO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805350" y="2907217"/>
            <a:ext cx="1068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FROM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382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 :</a:t>
            </a:r>
            <a:endParaRPr dirty="0"/>
          </a:p>
        </p:txBody>
      </p:sp>
      <p:sp>
        <p:nvSpPr>
          <p:cNvPr id="1352" name="Google Shape;1352;p46"/>
          <p:cNvSpPr txBox="1">
            <a:spLocks noGrp="1"/>
          </p:cNvSpPr>
          <p:nvPr>
            <p:ph type="subTitle" idx="1"/>
          </p:nvPr>
        </p:nvSpPr>
        <p:spPr>
          <a:xfrm>
            <a:off x="1618875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FACULTY CAN EASILY ASSIGN WORK AND STUDENTS  CAN EASLIY READ IT AND SUBMIT IT IN ONE PLACE ONLY</a:t>
            </a:r>
            <a:endParaRPr sz="1100" dirty="0"/>
          </a:p>
        </p:txBody>
      </p:sp>
      <p:sp>
        <p:nvSpPr>
          <p:cNvPr id="1353" name="Google Shape;1353;p46"/>
          <p:cNvSpPr txBox="1">
            <a:spLocks noGrp="1"/>
          </p:cNvSpPr>
          <p:nvPr>
            <p:ph type="subTitle" idx="2"/>
          </p:nvPr>
        </p:nvSpPr>
        <p:spPr>
          <a:xfrm>
            <a:off x="5152013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NOT COMPLICATED SIGN UPS OR LOGINS EASLIY TO OPERATE ALSO EASY TO FETCH DETAILS FROM DATABASE </a:t>
            </a:r>
            <a:endParaRPr sz="1100" dirty="0"/>
          </a:p>
        </p:txBody>
      </p:sp>
      <p:sp>
        <p:nvSpPr>
          <p:cNvPr id="1354" name="Google Shape;1354;p46"/>
          <p:cNvSpPr txBox="1">
            <a:spLocks noGrp="1"/>
          </p:cNvSpPr>
          <p:nvPr>
            <p:ph type="subTitle" idx="3"/>
          </p:nvPr>
        </p:nvSpPr>
        <p:spPr>
          <a:xfrm>
            <a:off x="1618875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355" name="Google Shape;1355;p46"/>
          <p:cNvSpPr txBox="1">
            <a:spLocks noGrp="1"/>
          </p:cNvSpPr>
          <p:nvPr>
            <p:ph type="subTitle" idx="4"/>
          </p:nvPr>
        </p:nvSpPr>
        <p:spPr>
          <a:xfrm>
            <a:off x="5152013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356" name="Google Shape;1356;p46"/>
          <p:cNvSpPr txBox="1">
            <a:spLocks noGrp="1"/>
          </p:cNvSpPr>
          <p:nvPr>
            <p:ph type="subTitle" idx="5"/>
          </p:nvPr>
        </p:nvSpPr>
        <p:spPr>
          <a:xfrm>
            <a:off x="1618875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EASY COMMUNICATION</a:t>
            </a:r>
            <a:endParaRPr sz="1800" dirty="0"/>
          </a:p>
        </p:txBody>
      </p:sp>
      <p:sp>
        <p:nvSpPr>
          <p:cNvPr id="1357" name="Google Shape;1357;p46"/>
          <p:cNvSpPr txBox="1">
            <a:spLocks noGrp="1"/>
          </p:cNvSpPr>
          <p:nvPr>
            <p:ph type="subTitle" idx="6"/>
          </p:nvPr>
        </p:nvSpPr>
        <p:spPr>
          <a:xfrm>
            <a:off x="1618875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Modification</a:t>
            </a:r>
            <a:endParaRPr dirty="0"/>
          </a:p>
        </p:txBody>
      </p:sp>
      <p:sp>
        <p:nvSpPr>
          <p:cNvPr id="1358" name="Google Shape;1358;p46"/>
          <p:cNvSpPr txBox="1">
            <a:spLocks noGrp="1"/>
          </p:cNvSpPr>
          <p:nvPr>
            <p:ph type="subTitle" idx="7"/>
          </p:nvPr>
        </p:nvSpPr>
        <p:spPr>
          <a:xfrm>
            <a:off x="5152008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ECO FRIENDLY </a:t>
            </a:r>
            <a:endParaRPr dirty="0"/>
          </a:p>
        </p:txBody>
      </p:sp>
      <p:sp>
        <p:nvSpPr>
          <p:cNvPr id="1359" name="Google Shape;1359;p46"/>
          <p:cNvSpPr txBox="1">
            <a:spLocks noGrp="1"/>
          </p:cNvSpPr>
          <p:nvPr>
            <p:ph type="subTitle" idx="8"/>
          </p:nvPr>
        </p:nvSpPr>
        <p:spPr>
          <a:xfrm>
            <a:off x="5152008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FUTURE SCOPE :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48316" y="1414130"/>
            <a:ext cx="6879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WE WILL USE FRONT END DEVELOPMENT TO MAKE IT USER ATTRACTIVE SYSTEM OR WEBISTE.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MAKING REAL TIME PROJECT AND ESTABLISHING IT IN ENVIROMENT.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USING CONCEPTS OF THREAD AND EXCEPTION WE WILL MANAGE SYSTEM THAT CAN BE USED BY MULTIPLE USERS AT THE SAME TIME.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3228" y="1992974"/>
            <a:ext cx="5337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  <a:p>
            <a:pPr algn="ctr"/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YOUR PRECIOUS TIME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39"/>
          <p:cNvGrpSpPr/>
          <p:nvPr/>
        </p:nvGrpSpPr>
        <p:grpSpPr>
          <a:xfrm flipH="1">
            <a:off x="6126500" y="838493"/>
            <a:ext cx="2697874" cy="3765515"/>
            <a:chOff x="-5808398" y="445034"/>
            <a:chExt cx="2883268" cy="4024276"/>
          </a:xfrm>
        </p:grpSpPr>
        <p:sp>
          <p:nvSpPr>
            <p:cNvPr id="678" name="Google Shape;678;p39"/>
            <p:cNvSpPr/>
            <p:nvPr/>
          </p:nvSpPr>
          <p:spPr>
            <a:xfrm rot="2744938">
              <a:off x="-3819530" y="1542726"/>
              <a:ext cx="754654" cy="708578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 rot="6300017">
              <a:off x="-5588098" y="1340012"/>
              <a:ext cx="2259327" cy="2189777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9"/>
            <p:cNvGrpSpPr/>
            <p:nvPr/>
          </p:nvGrpSpPr>
          <p:grpSpPr>
            <a:xfrm>
              <a:off x="-5163380" y="1291096"/>
              <a:ext cx="1547505" cy="3178214"/>
              <a:chOff x="-2207555" y="876296"/>
              <a:chExt cx="1547505" cy="3178214"/>
            </a:xfrm>
          </p:grpSpPr>
          <p:grpSp>
            <p:nvGrpSpPr>
              <p:cNvPr id="681" name="Google Shape;681;p39"/>
              <p:cNvGrpSpPr/>
              <p:nvPr/>
            </p:nvGrpSpPr>
            <p:grpSpPr>
              <a:xfrm>
                <a:off x="-2207555" y="876296"/>
                <a:ext cx="1547505" cy="3178214"/>
                <a:chOff x="-6810083" y="-1297691"/>
                <a:chExt cx="5037450" cy="10345749"/>
              </a:xfrm>
            </p:grpSpPr>
            <p:sp>
              <p:nvSpPr>
                <p:cNvPr id="682" name="Google Shape;682;p39"/>
                <p:cNvSpPr/>
                <p:nvPr/>
              </p:nvSpPr>
              <p:spPr>
                <a:xfrm>
                  <a:off x="-5891066" y="-605503"/>
                  <a:ext cx="3025992" cy="133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" h="2841" extrusionOk="0">
                      <a:moveTo>
                        <a:pt x="3104" y="1"/>
                      </a:moveTo>
                      <a:cubicBezTo>
                        <a:pt x="2964" y="175"/>
                        <a:pt x="2740" y="226"/>
                        <a:pt x="2506" y="226"/>
                      </a:cubicBezTo>
                      <a:cubicBezTo>
                        <a:pt x="2448" y="226"/>
                        <a:pt x="2390" y="223"/>
                        <a:pt x="2332" y="218"/>
                      </a:cubicBezTo>
                      <a:cubicBezTo>
                        <a:pt x="2068" y="175"/>
                        <a:pt x="1804" y="64"/>
                        <a:pt x="1518" y="64"/>
                      </a:cubicBezTo>
                      <a:cubicBezTo>
                        <a:pt x="1495" y="63"/>
                        <a:pt x="1472" y="63"/>
                        <a:pt x="1449" y="63"/>
                      </a:cubicBezTo>
                      <a:cubicBezTo>
                        <a:pt x="1098" y="63"/>
                        <a:pt x="756" y="213"/>
                        <a:pt x="508" y="461"/>
                      </a:cubicBezTo>
                      <a:cubicBezTo>
                        <a:pt x="22" y="947"/>
                        <a:pt x="1" y="1804"/>
                        <a:pt x="440" y="2311"/>
                      </a:cubicBezTo>
                      <a:cubicBezTo>
                        <a:pt x="709" y="2606"/>
                        <a:pt x="1111" y="2760"/>
                        <a:pt x="1503" y="2760"/>
                      </a:cubicBezTo>
                      <a:cubicBezTo>
                        <a:pt x="1788" y="2760"/>
                        <a:pt x="2068" y="2679"/>
                        <a:pt x="2290" y="2512"/>
                      </a:cubicBezTo>
                      <a:lnTo>
                        <a:pt x="5372" y="2840"/>
                      </a:lnTo>
                      <a:cubicBezTo>
                        <a:pt x="5880" y="2819"/>
                        <a:pt x="6345" y="2380"/>
                        <a:pt x="6409" y="1851"/>
                      </a:cubicBezTo>
                      <a:cubicBezTo>
                        <a:pt x="6456" y="1344"/>
                        <a:pt x="6060" y="815"/>
                        <a:pt x="5552" y="704"/>
                      </a:cubicBezTo>
                      <a:cubicBezTo>
                        <a:pt x="5351" y="662"/>
                        <a:pt x="5156" y="683"/>
                        <a:pt x="4955" y="593"/>
                      </a:cubicBezTo>
                      <a:cubicBezTo>
                        <a:pt x="4759" y="530"/>
                        <a:pt x="4558" y="350"/>
                        <a:pt x="4648" y="175"/>
                      </a:cubicBezTo>
                      <a:cubicBezTo>
                        <a:pt x="4119" y="86"/>
                        <a:pt x="3633" y="64"/>
                        <a:pt x="3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-4661805" y="-429293"/>
                  <a:ext cx="805588" cy="1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97" extrusionOk="0">
                      <a:moveTo>
                        <a:pt x="571" y="0"/>
                      </a:moveTo>
                      <a:lnTo>
                        <a:pt x="0" y="1803"/>
                      </a:lnTo>
                      <a:lnTo>
                        <a:pt x="85" y="2464"/>
                      </a:lnTo>
                      <a:lnTo>
                        <a:pt x="1718" y="2596"/>
                      </a:lnTo>
                      <a:lnTo>
                        <a:pt x="1718" y="2596"/>
                      </a:lnTo>
                      <a:lnTo>
                        <a:pt x="1586" y="2068"/>
                      </a:lnTo>
                      <a:lnTo>
                        <a:pt x="1607" y="878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9"/>
                <p:cNvSpPr/>
                <p:nvPr/>
              </p:nvSpPr>
              <p:spPr>
                <a:xfrm>
                  <a:off x="-4218476" y="-119525"/>
                  <a:ext cx="359900" cy="4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89" extrusionOk="0">
                      <a:moveTo>
                        <a:pt x="349" y="0"/>
                      </a:moveTo>
                      <a:cubicBezTo>
                        <a:pt x="244" y="43"/>
                        <a:pt x="133" y="85"/>
                        <a:pt x="0" y="132"/>
                      </a:cubicBezTo>
                      <a:cubicBezTo>
                        <a:pt x="85" y="481"/>
                        <a:pt x="328" y="814"/>
                        <a:pt x="640" y="989"/>
                      </a:cubicBezTo>
                      <a:lnTo>
                        <a:pt x="661" y="265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9"/>
                <p:cNvSpPr/>
                <p:nvPr/>
              </p:nvSpPr>
              <p:spPr>
                <a:xfrm>
                  <a:off x="-5777185" y="415673"/>
                  <a:ext cx="2961320" cy="74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9" h="1587" extrusionOk="0">
                      <a:moveTo>
                        <a:pt x="2380" y="0"/>
                      </a:moveTo>
                      <a:cubicBezTo>
                        <a:pt x="2380" y="0"/>
                        <a:pt x="1455" y="90"/>
                        <a:pt x="1058" y="265"/>
                      </a:cubicBezTo>
                      <a:cubicBezTo>
                        <a:pt x="746" y="397"/>
                        <a:pt x="1" y="1586"/>
                        <a:pt x="1" y="1586"/>
                      </a:cubicBezTo>
                      <a:lnTo>
                        <a:pt x="6319" y="1586"/>
                      </a:lnTo>
                      <a:cubicBezTo>
                        <a:pt x="6319" y="1586"/>
                        <a:pt x="5595" y="619"/>
                        <a:pt x="5351" y="465"/>
                      </a:cubicBezTo>
                      <a:cubicBezTo>
                        <a:pt x="5087" y="312"/>
                        <a:pt x="3966" y="265"/>
                        <a:pt x="3966" y="265"/>
                      </a:cubicBezTo>
                      <a:cubicBezTo>
                        <a:pt x="3827" y="438"/>
                        <a:pt x="3651" y="503"/>
                        <a:pt x="3468" y="503"/>
                      </a:cubicBezTo>
                      <a:cubicBezTo>
                        <a:pt x="2954" y="503"/>
                        <a:pt x="2380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9"/>
                <p:cNvSpPr/>
                <p:nvPr/>
              </p:nvSpPr>
              <p:spPr>
                <a:xfrm>
                  <a:off x="-4446227" y="-1297691"/>
                  <a:ext cx="1095206" cy="1449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3093" extrusionOk="0">
                      <a:moveTo>
                        <a:pt x="1228" y="0"/>
                      </a:moveTo>
                      <a:cubicBezTo>
                        <a:pt x="842" y="0"/>
                        <a:pt x="583" y="151"/>
                        <a:pt x="397" y="352"/>
                      </a:cubicBezTo>
                      <a:cubicBezTo>
                        <a:pt x="174" y="595"/>
                        <a:pt x="69" y="928"/>
                        <a:pt x="21" y="1124"/>
                      </a:cubicBezTo>
                      <a:lnTo>
                        <a:pt x="21" y="1166"/>
                      </a:lnTo>
                      <a:lnTo>
                        <a:pt x="21" y="1192"/>
                      </a:lnTo>
                      <a:lnTo>
                        <a:pt x="0" y="1192"/>
                      </a:lnTo>
                      <a:lnTo>
                        <a:pt x="0" y="1214"/>
                      </a:lnTo>
                      <a:lnTo>
                        <a:pt x="0" y="1256"/>
                      </a:lnTo>
                      <a:lnTo>
                        <a:pt x="0" y="1298"/>
                      </a:lnTo>
                      <a:lnTo>
                        <a:pt x="21" y="1367"/>
                      </a:lnTo>
                      <a:lnTo>
                        <a:pt x="418" y="2710"/>
                      </a:lnTo>
                      <a:cubicBezTo>
                        <a:pt x="418" y="2710"/>
                        <a:pt x="742" y="3093"/>
                        <a:pt x="1197" y="3093"/>
                      </a:cubicBezTo>
                      <a:cubicBezTo>
                        <a:pt x="1369" y="3093"/>
                        <a:pt x="1561" y="3037"/>
                        <a:pt x="1761" y="2884"/>
                      </a:cubicBezTo>
                      <a:cubicBezTo>
                        <a:pt x="2157" y="2578"/>
                        <a:pt x="2337" y="1721"/>
                        <a:pt x="2205" y="992"/>
                      </a:cubicBezTo>
                      <a:cubicBezTo>
                        <a:pt x="2184" y="970"/>
                        <a:pt x="2184" y="949"/>
                        <a:pt x="2184" y="928"/>
                      </a:cubicBezTo>
                      <a:lnTo>
                        <a:pt x="2184" y="902"/>
                      </a:lnTo>
                      <a:cubicBezTo>
                        <a:pt x="2157" y="881"/>
                        <a:pt x="2157" y="859"/>
                        <a:pt x="2157" y="838"/>
                      </a:cubicBezTo>
                      <a:lnTo>
                        <a:pt x="2157" y="817"/>
                      </a:lnTo>
                      <a:cubicBezTo>
                        <a:pt x="2136" y="796"/>
                        <a:pt x="2136" y="796"/>
                        <a:pt x="2136" y="770"/>
                      </a:cubicBezTo>
                      <a:cubicBezTo>
                        <a:pt x="2136" y="748"/>
                        <a:pt x="2115" y="727"/>
                        <a:pt x="2115" y="706"/>
                      </a:cubicBezTo>
                      <a:cubicBezTo>
                        <a:pt x="2025" y="463"/>
                        <a:pt x="1919" y="267"/>
                        <a:pt x="1739" y="156"/>
                      </a:cubicBezTo>
                      <a:cubicBezTo>
                        <a:pt x="1697" y="109"/>
                        <a:pt x="1655" y="88"/>
                        <a:pt x="1607" y="66"/>
                      </a:cubicBezTo>
                      <a:cubicBezTo>
                        <a:pt x="1586" y="66"/>
                        <a:pt x="1565" y="66"/>
                        <a:pt x="1544" y="45"/>
                      </a:cubicBezTo>
                      <a:cubicBezTo>
                        <a:pt x="1523" y="45"/>
                        <a:pt x="1496" y="45"/>
                        <a:pt x="1496" y="24"/>
                      </a:cubicBezTo>
                      <a:cubicBezTo>
                        <a:pt x="1433" y="24"/>
                        <a:pt x="1390" y="24"/>
                        <a:pt x="1343" y="3"/>
                      </a:cubicBezTo>
                      <a:lnTo>
                        <a:pt x="1322" y="3"/>
                      </a:lnTo>
                      <a:cubicBezTo>
                        <a:pt x="1290" y="1"/>
                        <a:pt x="1258" y="0"/>
                        <a:pt x="1228" y="0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9"/>
                <p:cNvSpPr/>
                <p:nvPr/>
              </p:nvSpPr>
              <p:spPr>
                <a:xfrm>
                  <a:off x="-4622438" y="-781245"/>
                  <a:ext cx="332733" cy="42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914" extrusionOk="0">
                      <a:moveTo>
                        <a:pt x="487" y="1"/>
                      </a:moveTo>
                      <a:cubicBezTo>
                        <a:pt x="397" y="1"/>
                        <a:pt x="313" y="22"/>
                        <a:pt x="223" y="90"/>
                      </a:cubicBezTo>
                      <a:cubicBezTo>
                        <a:pt x="69" y="223"/>
                        <a:pt x="1" y="461"/>
                        <a:pt x="91" y="661"/>
                      </a:cubicBezTo>
                      <a:cubicBezTo>
                        <a:pt x="167" y="811"/>
                        <a:pt x="353" y="914"/>
                        <a:pt x="531" y="914"/>
                      </a:cubicBezTo>
                      <a:cubicBezTo>
                        <a:pt x="561" y="914"/>
                        <a:pt x="590" y="911"/>
                        <a:pt x="619" y="905"/>
                      </a:cubicBezTo>
                      <a:lnTo>
                        <a:pt x="709" y="154"/>
                      </a:lnTo>
                      <a:cubicBezTo>
                        <a:pt x="662" y="64"/>
                        <a:pt x="577" y="22"/>
                        <a:pt x="487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9"/>
                <p:cNvSpPr/>
                <p:nvPr/>
              </p:nvSpPr>
              <p:spPr>
                <a:xfrm>
                  <a:off x="-4436385" y="-1297691"/>
                  <a:ext cx="1001478" cy="56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207" extrusionOk="0">
                      <a:moveTo>
                        <a:pt x="1207" y="0"/>
                      </a:moveTo>
                      <a:cubicBezTo>
                        <a:pt x="821" y="0"/>
                        <a:pt x="562" y="151"/>
                        <a:pt x="376" y="352"/>
                      </a:cubicBezTo>
                      <a:cubicBezTo>
                        <a:pt x="153" y="595"/>
                        <a:pt x="48" y="928"/>
                        <a:pt x="0" y="1124"/>
                      </a:cubicBezTo>
                      <a:cubicBezTo>
                        <a:pt x="92" y="1178"/>
                        <a:pt x="201" y="1207"/>
                        <a:pt x="311" y="1207"/>
                      </a:cubicBezTo>
                      <a:cubicBezTo>
                        <a:pt x="385" y="1207"/>
                        <a:pt x="459" y="1194"/>
                        <a:pt x="529" y="1166"/>
                      </a:cubicBezTo>
                      <a:cubicBezTo>
                        <a:pt x="751" y="1103"/>
                        <a:pt x="904" y="949"/>
                        <a:pt x="1058" y="770"/>
                      </a:cubicBezTo>
                      <a:cubicBezTo>
                        <a:pt x="1211" y="595"/>
                        <a:pt x="1343" y="373"/>
                        <a:pt x="1433" y="156"/>
                      </a:cubicBezTo>
                      <a:cubicBezTo>
                        <a:pt x="1454" y="241"/>
                        <a:pt x="1502" y="331"/>
                        <a:pt x="1544" y="421"/>
                      </a:cubicBezTo>
                      <a:cubicBezTo>
                        <a:pt x="1655" y="616"/>
                        <a:pt x="1851" y="796"/>
                        <a:pt x="2073" y="817"/>
                      </a:cubicBezTo>
                      <a:lnTo>
                        <a:pt x="2136" y="817"/>
                      </a:lnTo>
                      <a:cubicBezTo>
                        <a:pt x="2115" y="796"/>
                        <a:pt x="2115" y="796"/>
                        <a:pt x="2115" y="770"/>
                      </a:cubicBezTo>
                      <a:cubicBezTo>
                        <a:pt x="2115" y="748"/>
                        <a:pt x="2094" y="727"/>
                        <a:pt x="2094" y="706"/>
                      </a:cubicBezTo>
                      <a:cubicBezTo>
                        <a:pt x="2004" y="463"/>
                        <a:pt x="1898" y="267"/>
                        <a:pt x="1718" y="156"/>
                      </a:cubicBezTo>
                      <a:cubicBezTo>
                        <a:pt x="1676" y="109"/>
                        <a:pt x="1634" y="88"/>
                        <a:pt x="1586" y="66"/>
                      </a:cubicBezTo>
                      <a:cubicBezTo>
                        <a:pt x="1565" y="66"/>
                        <a:pt x="1544" y="66"/>
                        <a:pt x="1523" y="45"/>
                      </a:cubicBezTo>
                      <a:cubicBezTo>
                        <a:pt x="1502" y="45"/>
                        <a:pt x="1475" y="45"/>
                        <a:pt x="1475" y="24"/>
                      </a:cubicBezTo>
                      <a:cubicBezTo>
                        <a:pt x="1412" y="24"/>
                        <a:pt x="1369" y="24"/>
                        <a:pt x="1322" y="3"/>
                      </a:cubicBezTo>
                      <a:lnTo>
                        <a:pt x="1301" y="3"/>
                      </a:lnTo>
                      <a:cubicBezTo>
                        <a:pt x="1269" y="1"/>
                        <a:pt x="1237" y="0"/>
                        <a:pt x="12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9"/>
                <p:cNvSpPr/>
                <p:nvPr/>
              </p:nvSpPr>
              <p:spPr>
                <a:xfrm>
                  <a:off x="-3608755" y="8096285"/>
                  <a:ext cx="1836122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2031" extrusionOk="0">
                      <a:moveTo>
                        <a:pt x="0" y="1"/>
                      </a:moveTo>
                      <a:lnTo>
                        <a:pt x="217" y="2031"/>
                      </a:lnTo>
                      <a:lnTo>
                        <a:pt x="3918" y="2031"/>
                      </a:lnTo>
                      <a:cubicBezTo>
                        <a:pt x="3918" y="1740"/>
                        <a:pt x="3764" y="1502"/>
                        <a:pt x="3542" y="1370"/>
                      </a:cubicBezTo>
                      <a:cubicBezTo>
                        <a:pt x="3347" y="1212"/>
                        <a:pt x="3082" y="1169"/>
                        <a:pt x="2860" y="1106"/>
                      </a:cubicBezTo>
                      <a:cubicBezTo>
                        <a:pt x="2617" y="1058"/>
                        <a:pt x="2379" y="974"/>
                        <a:pt x="2178" y="815"/>
                      </a:cubicBezTo>
                      <a:cubicBezTo>
                        <a:pt x="1956" y="619"/>
                        <a:pt x="1850" y="334"/>
                        <a:pt x="1824" y="2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>
                  <a:off x="-6128670" y="8096285"/>
                  <a:ext cx="1900794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2031" extrusionOk="0">
                      <a:moveTo>
                        <a:pt x="460" y="1"/>
                      </a:moveTo>
                      <a:lnTo>
                        <a:pt x="0" y="2031"/>
                      </a:lnTo>
                      <a:lnTo>
                        <a:pt x="4029" y="2031"/>
                      </a:lnTo>
                      <a:cubicBezTo>
                        <a:pt x="4055" y="1740"/>
                        <a:pt x="3876" y="1502"/>
                        <a:pt x="3680" y="1370"/>
                      </a:cubicBezTo>
                      <a:cubicBezTo>
                        <a:pt x="3458" y="1212"/>
                        <a:pt x="3215" y="1169"/>
                        <a:pt x="2971" y="1106"/>
                      </a:cubicBezTo>
                      <a:cubicBezTo>
                        <a:pt x="2734" y="1058"/>
                        <a:pt x="2490" y="974"/>
                        <a:pt x="2311" y="815"/>
                      </a:cubicBezTo>
                      <a:cubicBezTo>
                        <a:pt x="2094" y="619"/>
                        <a:pt x="1962" y="334"/>
                        <a:pt x="1962" y="22"/>
                      </a:cubicBez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9"/>
                <p:cNvSpPr/>
                <p:nvPr/>
              </p:nvSpPr>
              <p:spPr>
                <a:xfrm>
                  <a:off x="-6170848" y="2377887"/>
                  <a:ext cx="3778624" cy="581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3" h="12404" extrusionOk="0">
                      <a:moveTo>
                        <a:pt x="2776" y="0"/>
                      </a:moveTo>
                      <a:cubicBezTo>
                        <a:pt x="682" y="2929"/>
                        <a:pt x="0" y="12404"/>
                        <a:pt x="0" y="12404"/>
                      </a:cubicBezTo>
                      <a:lnTo>
                        <a:pt x="2998" y="12404"/>
                      </a:lnTo>
                      <a:lnTo>
                        <a:pt x="3590" y="8460"/>
                      </a:lnTo>
                      <a:lnTo>
                        <a:pt x="3791" y="6985"/>
                      </a:lnTo>
                      <a:lnTo>
                        <a:pt x="4098" y="8814"/>
                      </a:lnTo>
                      <a:lnTo>
                        <a:pt x="4716" y="12404"/>
                      </a:lnTo>
                      <a:lnTo>
                        <a:pt x="8063" y="12404"/>
                      </a:lnTo>
                      <a:lnTo>
                        <a:pt x="581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9"/>
                <p:cNvSpPr/>
                <p:nvPr/>
              </p:nvSpPr>
              <p:spPr>
                <a:xfrm>
                  <a:off x="-5851231" y="2563939"/>
                  <a:ext cx="1065682" cy="5636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2028" extrusionOk="0">
                      <a:moveTo>
                        <a:pt x="2163" y="0"/>
                      </a:moveTo>
                      <a:cubicBezTo>
                        <a:pt x="1655" y="1475"/>
                        <a:pt x="952" y="4055"/>
                        <a:pt x="423" y="7952"/>
                      </a:cubicBezTo>
                      <a:cubicBezTo>
                        <a:pt x="111" y="10288"/>
                        <a:pt x="0" y="11986"/>
                        <a:pt x="0" y="12007"/>
                      </a:cubicBezTo>
                      <a:lnTo>
                        <a:pt x="111" y="12028"/>
                      </a:lnTo>
                      <a:cubicBezTo>
                        <a:pt x="111" y="12007"/>
                        <a:pt x="222" y="10288"/>
                        <a:pt x="529" y="7973"/>
                      </a:cubicBezTo>
                      <a:cubicBezTo>
                        <a:pt x="1058" y="4076"/>
                        <a:pt x="1766" y="1496"/>
                        <a:pt x="2274" y="42"/>
                      </a:cubicBezTo>
                      <a:lnTo>
                        <a:pt x="21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9"/>
                <p:cNvSpPr/>
                <p:nvPr/>
              </p:nvSpPr>
              <p:spPr>
                <a:xfrm>
                  <a:off x="-6810083" y="1139260"/>
                  <a:ext cx="5027543" cy="353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8" h="7534" extrusionOk="0">
                      <a:moveTo>
                        <a:pt x="0" y="0"/>
                      </a:moveTo>
                      <a:lnTo>
                        <a:pt x="0" y="7534"/>
                      </a:lnTo>
                      <a:lnTo>
                        <a:pt x="10728" y="7534"/>
                      </a:lnTo>
                      <a:lnTo>
                        <a:pt x="107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9"/>
                <p:cNvSpPr/>
                <p:nvPr/>
              </p:nvSpPr>
              <p:spPr>
                <a:xfrm>
                  <a:off x="-6170848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35" y="1"/>
                      </a:moveTo>
                      <a:cubicBezTo>
                        <a:pt x="360" y="1"/>
                        <a:pt x="31" y="102"/>
                        <a:pt x="0" y="229"/>
                      </a:cubicBezTo>
                      <a:cubicBezTo>
                        <a:pt x="0" y="388"/>
                        <a:pt x="418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2" y="980"/>
                        <a:pt x="751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8" y="961"/>
                      </a:cubicBezTo>
                      <a:cubicBezTo>
                        <a:pt x="968" y="961"/>
                        <a:pt x="991" y="955"/>
                        <a:pt x="1015" y="938"/>
                      </a:cubicBezTo>
                      <a:cubicBezTo>
                        <a:pt x="1126" y="869"/>
                        <a:pt x="1126" y="229"/>
                        <a:pt x="973" y="97"/>
                      </a:cubicBezTo>
                      <a:cubicBezTo>
                        <a:pt x="911" y="29"/>
                        <a:pt x="780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9"/>
                <p:cNvSpPr/>
                <p:nvPr/>
              </p:nvSpPr>
              <p:spPr>
                <a:xfrm>
                  <a:off x="-5809053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9"/>
                <p:cNvSpPr/>
                <p:nvPr/>
              </p:nvSpPr>
              <p:spPr>
                <a:xfrm>
                  <a:off x="-5923403" y="1180969"/>
                  <a:ext cx="6279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482" extrusionOk="0">
                      <a:moveTo>
                        <a:pt x="70" y="1"/>
                      </a:moveTo>
                      <a:lnTo>
                        <a:pt x="1" y="43"/>
                      </a:lnTo>
                      <a:cubicBezTo>
                        <a:pt x="49" y="239"/>
                        <a:pt x="70" y="482"/>
                        <a:pt x="70" y="482"/>
                      </a:cubicBezTo>
                      <a:lnTo>
                        <a:pt x="133" y="461"/>
                      </a:lnTo>
                      <a:cubicBezTo>
                        <a:pt x="133" y="440"/>
                        <a:pt x="112" y="218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9"/>
                <p:cNvSpPr/>
                <p:nvPr/>
              </p:nvSpPr>
              <p:spPr>
                <a:xfrm>
                  <a:off x="-2939995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42" y="1"/>
                      </a:moveTo>
                      <a:cubicBezTo>
                        <a:pt x="363" y="1"/>
                        <a:pt x="41" y="102"/>
                        <a:pt x="27" y="229"/>
                      </a:cubicBezTo>
                      <a:cubicBezTo>
                        <a:pt x="0" y="388"/>
                        <a:pt x="423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8" y="980"/>
                        <a:pt x="772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9" y="961"/>
                      </a:cubicBezTo>
                      <a:cubicBezTo>
                        <a:pt x="969" y="961"/>
                        <a:pt x="991" y="955"/>
                        <a:pt x="1016" y="938"/>
                      </a:cubicBezTo>
                      <a:cubicBezTo>
                        <a:pt x="1127" y="869"/>
                        <a:pt x="1127" y="229"/>
                        <a:pt x="994" y="97"/>
                      </a:cubicBezTo>
                      <a:cubicBezTo>
                        <a:pt x="925" y="29"/>
                        <a:pt x="79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9"/>
                <p:cNvSpPr/>
                <p:nvPr/>
              </p:nvSpPr>
              <p:spPr>
                <a:xfrm>
                  <a:off x="-2588041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9"/>
                <p:cNvSpPr/>
                <p:nvPr/>
              </p:nvSpPr>
              <p:spPr>
                <a:xfrm>
                  <a:off x="-2701922" y="1180969"/>
                  <a:ext cx="5248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2" extrusionOk="0">
                      <a:moveTo>
                        <a:pt x="48" y="1"/>
                      </a:moveTo>
                      <a:lnTo>
                        <a:pt x="0" y="43"/>
                      </a:lnTo>
                      <a:cubicBezTo>
                        <a:pt x="48" y="239"/>
                        <a:pt x="69" y="482"/>
                        <a:pt x="69" y="482"/>
                      </a:cubicBezTo>
                      <a:lnTo>
                        <a:pt x="111" y="461"/>
                      </a:lnTo>
                      <a:cubicBezTo>
                        <a:pt x="111" y="440"/>
                        <a:pt x="90" y="218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-4488405" y="-729226"/>
                  <a:ext cx="146684" cy="12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5" extrusionOk="0">
                      <a:moveTo>
                        <a:pt x="0" y="1"/>
                      </a:moveTo>
                      <a:lnTo>
                        <a:pt x="0" y="43"/>
                      </a:lnTo>
                      <a:cubicBezTo>
                        <a:pt x="69" y="43"/>
                        <a:pt x="132" y="64"/>
                        <a:pt x="180" y="112"/>
                      </a:cubicBezTo>
                      <a:cubicBezTo>
                        <a:pt x="243" y="133"/>
                        <a:pt x="264" y="196"/>
                        <a:pt x="264" y="265"/>
                      </a:cubicBezTo>
                      <a:lnTo>
                        <a:pt x="312" y="265"/>
                      </a:lnTo>
                      <a:cubicBezTo>
                        <a:pt x="312" y="196"/>
                        <a:pt x="264" y="112"/>
                        <a:pt x="222" y="64"/>
                      </a:cubicBezTo>
                      <a:cubicBezTo>
                        <a:pt x="159" y="22"/>
                        <a:pt x="9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/>
                <p:cNvSpPr/>
                <p:nvPr/>
              </p:nvSpPr>
              <p:spPr>
                <a:xfrm>
                  <a:off x="-3980860" y="-233400"/>
                  <a:ext cx="359914" cy="16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" y="153"/>
                        <a:pt x="154" y="307"/>
                        <a:pt x="308" y="328"/>
                      </a:cubicBezTo>
                      <a:cubicBezTo>
                        <a:pt x="348" y="340"/>
                        <a:pt x="391" y="346"/>
                        <a:pt x="435" y="346"/>
                      </a:cubicBezTo>
                      <a:cubicBezTo>
                        <a:pt x="559" y="346"/>
                        <a:pt x="689" y="299"/>
                        <a:pt x="768" y="21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9"/>
              <p:cNvGrpSpPr/>
              <p:nvPr/>
            </p:nvGrpSpPr>
            <p:grpSpPr>
              <a:xfrm>
                <a:off x="-1949281" y="1820326"/>
                <a:ext cx="1051808" cy="229363"/>
                <a:chOff x="4002795" y="1877329"/>
                <a:chExt cx="345546" cy="75352"/>
              </a:xfrm>
            </p:grpSpPr>
            <p:sp>
              <p:nvSpPr>
                <p:cNvPr id="703" name="Google Shape;703;p39"/>
                <p:cNvSpPr/>
                <p:nvPr/>
              </p:nvSpPr>
              <p:spPr>
                <a:xfrm>
                  <a:off x="4002795" y="1877329"/>
                  <a:ext cx="345546" cy="7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" h="2180" extrusionOk="0">
                      <a:moveTo>
                        <a:pt x="0" y="0"/>
                      </a:moveTo>
                      <a:lnTo>
                        <a:pt x="0" y="2179"/>
                      </a:lnTo>
                      <a:lnTo>
                        <a:pt x="9996" y="2179"/>
                      </a:lnTo>
                      <a:lnTo>
                        <a:pt x="99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4270785" y="1897619"/>
                  <a:ext cx="21569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005" extrusionOk="0">
                      <a:moveTo>
                        <a:pt x="559" y="0"/>
                      </a:moveTo>
                      <a:lnTo>
                        <a:pt x="1" y="595"/>
                      </a:lnTo>
                      <a:lnTo>
                        <a:pt x="559" y="1005"/>
                      </a:lnTo>
                      <a:lnTo>
                        <a:pt x="623" y="948"/>
                      </a:lnTo>
                      <a:lnTo>
                        <a:pt x="121" y="595"/>
                      </a:lnTo>
                      <a:lnTo>
                        <a:pt x="623" y="64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9"/>
                <p:cNvSpPr/>
                <p:nvPr/>
              </p:nvSpPr>
              <p:spPr>
                <a:xfrm>
                  <a:off x="4254401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595" y="0"/>
                      </a:moveTo>
                      <a:lnTo>
                        <a:pt x="1" y="595"/>
                      </a:lnTo>
                      <a:lnTo>
                        <a:pt x="595" y="1005"/>
                      </a:lnTo>
                      <a:lnTo>
                        <a:pt x="651" y="948"/>
                      </a:lnTo>
                      <a:lnTo>
                        <a:pt x="149" y="595"/>
                      </a:lnTo>
                      <a:lnTo>
                        <a:pt x="651" y="64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9"/>
                <p:cNvSpPr/>
                <p:nvPr/>
              </p:nvSpPr>
              <p:spPr>
                <a:xfrm>
                  <a:off x="4055854" y="1885970"/>
                  <a:ext cx="19356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668" extrusionOk="0">
                      <a:moveTo>
                        <a:pt x="305" y="0"/>
                      </a:moveTo>
                      <a:cubicBezTo>
                        <a:pt x="264" y="0"/>
                        <a:pt x="226" y="22"/>
                        <a:pt x="205" y="47"/>
                      </a:cubicBezTo>
                      <a:cubicBezTo>
                        <a:pt x="149" y="76"/>
                        <a:pt x="85" y="160"/>
                        <a:pt x="85" y="252"/>
                      </a:cubicBezTo>
                      <a:cubicBezTo>
                        <a:pt x="57" y="309"/>
                        <a:pt x="85" y="401"/>
                        <a:pt x="85" y="458"/>
                      </a:cubicBezTo>
                      <a:cubicBezTo>
                        <a:pt x="120" y="514"/>
                        <a:pt x="120" y="542"/>
                        <a:pt x="120" y="578"/>
                      </a:cubicBezTo>
                      <a:cubicBezTo>
                        <a:pt x="120" y="691"/>
                        <a:pt x="85" y="783"/>
                        <a:pt x="0" y="811"/>
                      </a:cubicBezTo>
                      <a:lnTo>
                        <a:pt x="28" y="896"/>
                      </a:lnTo>
                      <a:lnTo>
                        <a:pt x="57" y="896"/>
                      </a:lnTo>
                      <a:cubicBezTo>
                        <a:pt x="85" y="932"/>
                        <a:pt x="120" y="932"/>
                        <a:pt x="120" y="960"/>
                      </a:cubicBezTo>
                      <a:lnTo>
                        <a:pt x="120" y="1108"/>
                      </a:lnTo>
                      <a:lnTo>
                        <a:pt x="120" y="1137"/>
                      </a:lnTo>
                      <a:cubicBezTo>
                        <a:pt x="85" y="1314"/>
                        <a:pt x="120" y="1427"/>
                        <a:pt x="177" y="1519"/>
                      </a:cubicBezTo>
                      <a:cubicBezTo>
                        <a:pt x="234" y="1604"/>
                        <a:pt x="326" y="1667"/>
                        <a:pt x="439" y="1667"/>
                      </a:cubicBezTo>
                      <a:cubicBezTo>
                        <a:pt x="474" y="1667"/>
                        <a:pt x="531" y="1667"/>
                        <a:pt x="559" y="1639"/>
                      </a:cubicBezTo>
                      <a:lnTo>
                        <a:pt x="531" y="1547"/>
                      </a:lnTo>
                      <a:cubicBezTo>
                        <a:pt x="498" y="1567"/>
                        <a:pt x="459" y="1576"/>
                        <a:pt x="421" y="1576"/>
                      </a:cubicBezTo>
                      <a:cubicBezTo>
                        <a:pt x="352" y="1576"/>
                        <a:pt x="285" y="1545"/>
                        <a:pt x="262" y="1490"/>
                      </a:cubicBezTo>
                      <a:cubicBezTo>
                        <a:pt x="205" y="1398"/>
                        <a:pt x="177" y="1285"/>
                        <a:pt x="205" y="1137"/>
                      </a:cubicBezTo>
                      <a:lnTo>
                        <a:pt x="205" y="932"/>
                      </a:lnTo>
                      <a:cubicBezTo>
                        <a:pt x="177" y="896"/>
                        <a:pt x="149" y="868"/>
                        <a:pt x="120" y="840"/>
                      </a:cubicBezTo>
                      <a:cubicBezTo>
                        <a:pt x="177" y="783"/>
                        <a:pt x="205" y="663"/>
                        <a:pt x="205" y="578"/>
                      </a:cubicBezTo>
                      <a:cubicBezTo>
                        <a:pt x="205" y="542"/>
                        <a:pt x="205" y="486"/>
                        <a:pt x="177" y="458"/>
                      </a:cubicBezTo>
                      <a:cubicBezTo>
                        <a:pt x="177" y="366"/>
                        <a:pt x="149" y="309"/>
                        <a:pt x="177" y="252"/>
                      </a:cubicBezTo>
                      <a:cubicBezTo>
                        <a:pt x="177" y="189"/>
                        <a:pt x="205" y="132"/>
                        <a:pt x="262" y="104"/>
                      </a:cubicBezTo>
                      <a:cubicBezTo>
                        <a:pt x="262" y="90"/>
                        <a:pt x="271" y="83"/>
                        <a:pt x="283" y="83"/>
                      </a:cubicBezTo>
                      <a:cubicBezTo>
                        <a:pt x="296" y="83"/>
                        <a:pt x="311" y="90"/>
                        <a:pt x="326" y="104"/>
                      </a:cubicBezTo>
                      <a:lnTo>
                        <a:pt x="354" y="12"/>
                      </a:lnTo>
                      <a:cubicBezTo>
                        <a:pt x="338" y="4"/>
                        <a:pt x="321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9"/>
                <p:cNvSpPr/>
                <p:nvPr/>
              </p:nvSpPr>
              <p:spPr>
                <a:xfrm>
                  <a:off x="4034319" y="1888563"/>
                  <a:ext cx="9333" cy="5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501" extrusionOk="0">
                      <a:moveTo>
                        <a:pt x="213" y="1"/>
                      </a:moveTo>
                      <a:cubicBezTo>
                        <a:pt x="1" y="467"/>
                        <a:pt x="1" y="1033"/>
                        <a:pt x="177" y="1500"/>
                      </a:cubicBezTo>
                      <a:lnTo>
                        <a:pt x="269" y="1472"/>
                      </a:lnTo>
                      <a:cubicBezTo>
                        <a:pt x="93" y="1033"/>
                        <a:pt x="93" y="503"/>
                        <a:pt x="269" y="29"/>
                      </a:cubicBezTo>
                      <a:lnTo>
                        <a:pt x="2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9"/>
                <p:cNvSpPr/>
                <p:nvPr/>
              </p:nvSpPr>
              <p:spPr>
                <a:xfrm>
                  <a:off x="4303311" y="1885970"/>
                  <a:ext cx="19598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668" extrusionOk="0">
                      <a:moveTo>
                        <a:pt x="256" y="0"/>
                      </a:moveTo>
                      <a:cubicBezTo>
                        <a:pt x="243" y="0"/>
                        <a:pt x="229" y="4"/>
                        <a:pt x="213" y="12"/>
                      </a:cubicBezTo>
                      <a:lnTo>
                        <a:pt x="241" y="104"/>
                      </a:lnTo>
                      <a:cubicBezTo>
                        <a:pt x="255" y="90"/>
                        <a:pt x="262" y="83"/>
                        <a:pt x="269" y="83"/>
                      </a:cubicBezTo>
                      <a:cubicBezTo>
                        <a:pt x="276" y="83"/>
                        <a:pt x="283" y="90"/>
                        <a:pt x="298" y="104"/>
                      </a:cubicBezTo>
                      <a:cubicBezTo>
                        <a:pt x="354" y="132"/>
                        <a:pt x="390" y="189"/>
                        <a:pt x="390" y="252"/>
                      </a:cubicBezTo>
                      <a:lnTo>
                        <a:pt x="390" y="458"/>
                      </a:lnTo>
                      <a:cubicBezTo>
                        <a:pt x="354" y="486"/>
                        <a:pt x="354" y="542"/>
                        <a:pt x="354" y="578"/>
                      </a:cubicBezTo>
                      <a:cubicBezTo>
                        <a:pt x="354" y="663"/>
                        <a:pt x="390" y="783"/>
                        <a:pt x="446" y="840"/>
                      </a:cubicBezTo>
                      <a:cubicBezTo>
                        <a:pt x="390" y="868"/>
                        <a:pt x="390" y="896"/>
                        <a:pt x="354" y="932"/>
                      </a:cubicBezTo>
                      <a:cubicBezTo>
                        <a:pt x="326" y="988"/>
                        <a:pt x="354" y="1073"/>
                        <a:pt x="354" y="1137"/>
                      </a:cubicBezTo>
                      <a:cubicBezTo>
                        <a:pt x="390" y="1285"/>
                        <a:pt x="354" y="1398"/>
                        <a:pt x="298" y="1490"/>
                      </a:cubicBezTo>
                      <a:cubicBezTo>
                        <a:pt x="261" y="1545"/>
                        <a:pt x="198" y="1576"/>
                        <a:pt x="135" y="1576"/>
                      </a:cubicBezTo>
                      <a:cubicBezTo>
                        <a:pt x="100" y="1576"/>
                        <a:pt x="66" y="1567"/>
                        <a:pt x="36" y="1547"/>
                      </a:cubicBezTo>
                      <a:lnTo>
                        <a:pt x="0" y="1639"/>
                      </a:lnTo>
                      <a:cubicBezTo>
                        <a:pt x="36" y="1667"/>
                        <a:pt x="92" y="1667"/>
                        <a:pt x="121" y="1667"/>
                      </a:cubicBezTo>
                      <a:cubicBezTo>
                        <a:pt x="213" y="1667"/>
                        <a:pt x="326" y="1604"/>
                        <a:pt x="390" y="1519"/>
                      </a:cubicBezTo>
                      <a:cubicBezTo>
                        <a:pt x="446" y="1427"/>
                        <a:pt x="474" y="1314"/>
                        <a:pt x="446" y="1137"/>
                      </a:cubicBezTo>
                      <a:lnTo>
                        <a:pt x="446" y="1108"/>
                      </a:lnTo>
                      <a:lnTo>
                        <a:pt x="446" y="960"/>
                      </a:lnTo>
                      <a:cubicBezTo>
                        <a:pt x="446" y="932"/>
                        <a:pt x="474" y="932"/>
                        <a:pt x="503" y="896"/>
                      </a:cubicBezTo>
                      <a:lnTo>
                        <a:pt x="531" y="896"/>
                      </a:lnTo>
                      <a:lnTo>
                        <a:pt x="566" y="811"/>
                      </a:lnTo>
                      <a:lnTo>
                        <a:pt x="531" y="811"/>
                      </a:lnTo>
                      <a:cubicBezTo>
                        <a:pt x="474" y="783"/>
                        <a:pt x="446" y="691"/>
                        <a:pt x="446" y="578"/>
                      </a:cubicBezTo>
                      <a:cubicBezTo>
                        <a:pt x="446" y="542"/>
                        <a:pt x="446" y="514"/>
                        <a:pt x="474" y="458"/>
                      </a:cubicBezTo>
                      <a:lnTo>
                        <a:pt x="474" y="252"/>
                      </a:lnTo>
                      <a:cubicBezTo>
                        <a:pt x="474" y="160"/>
                        <a:pt x="418" y="76"/>
                        <a:pt x="354" y="47"/>
                      </a:cubicBezTo>
                      <a:cubicBezTo>
                        <a:pt x="314" y="22"/>
                        <a:pt x="288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9"/>
                <p:cNvSpPr/>
                <p:nvPr/>
              </p:nvSpPr>
              <p:spPr>
                <a:xfrm>
                  <a:off x="4167847" y="1898587"/>
                  <a:ext cx="21534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921" extrusionOk="0">
                      <a:moveTo>
                        <a:pt x="531" y="93"/>
                      </a:moveTo>
                      <a:lnTo>
                        <a:pt x="531" y="828"/>
                      </a:lnTo>
                      <a:lnTo>
                        <a:pt x="92" y="828"/>
                      </a:lnTo>
                      <a:lnTo>
                        <a:pt x="92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623" y="920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9"/>
                <p:cNvSpPr/>
                <p:nvPr/>
              </p:nvSpPr>
              <p:spPr>
                <a:xfrm>
                  <a:off x="4128235" y="1898587"/>
                  <a:ext cx="29622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21" extrusionOk="0">
                      <a:moveTo>
                        <a:pt x="764" y="93"/>
                      </a:moveTo>
                      <a:lnTo>
                        <a:pt x="764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856" y="92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9"/>
                <p:cNvSpPr/>
                <p:nvPr/>
              </p:nvSpPr>
              <p:spPr>
                <a:xfrm>
                  <a:off x="4086410" y="1898587"/>
                  <a:ext cx="32560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921" extrusionOk="0">
                      <a:moveTo>
                        <a:pt x="856" y="93"/>
                      </a:moveTo>
                      <a:lnTo>
                        <a:pt x="856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941" y="920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9"/>
                <p:cNvSpPr/>
                <p:nvPr/>
              </p:nvSpPr>
              <p:spPr>
                <a:xfrm>
                  <a:off x="4223844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326" y="92"/>
                      </a:moveTo>
                      <a:cubicBezTo>
                        <a:pt x="446" y="92"/>
                        <a:pt x="566" y="269"/>
                        <a:pt x="566" y="503"/>
                      </a:cubicBezTo>
                      <a:cubicBezTo>
                        <a:pt x="566" y="708"/>
                        <a:pt x="446" y="913"/>
                        <a:pt x="326" y="913"/>
                      </a:cubicBezTo>
                      <a:cubicBezTo>
                        <a:pt x="177" y="913"/>
                        <a:pt x="92" y="708"/>
                        <a:pt x="92" y="503"/>
                      </a:cubicBezTo>
                      <a:cubicBezTo>
                        <a:pt x="92" y="269"/>
                        <a:pt x="177" y="92"/>
                        <a:pt x="326" y="92"/>
                      </a:cubicBezTo>
                      <a:close/>
                      <a:moveTo>
                        <a:pt x="326" y="0"/>
                      </a:moveTo>
                      <a:cubicBezTo>
                        <a:pt x="149" y="0"/>
                        <a:pt x="0" y="205"/>
                        <a:pt x="0" y="503"/>
                      </a:cubicBezTo>
                      <a:cubicBezTo>
                        <a:pt x="0" y="771"/>
                        <a:pt x="149" y="1005"/>
                        <a:pt x="326" y="1005"/>
                      </a:cubicBezTo>
                      <a:cubicBezTo>
                        <a:pt x="503" y="1005"/>
                        <a:pt x="651" y="771"/>
                        <a:pt x="651" y="503"/>
                      </a:cubicBezTo>
                      <a:cubicBezTo>
                        <a:pt x="651" y="205"/>
                        <a:pt x="50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9"/>
                <p:cNvSpPr/>
                <p:nvPr/>
              </p:nvSpPr>
              <p:spPr>
                <a:xfrm>
                  <a:off x="4200616" y="1899831"/>
                  <a:ext cx="2973" cy="30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5" extrusionOk="0">
                      <a:moveTo>
                        <a:pt x="0" y="0"/>
                      </a:moveTo>
                      <a:lnTo>
                        <a:pt x="0" y="884"/>
                      </a:lnTo>
                      <a:lnTo>
                        <a:pt x="85" y="88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714;p39"/>
              <p:cNvGrpSpPr/>
              <p:nvPr/>
            </p:nvGrpSpPr>
            <p:grpSpPr>
              <a:xfrm>
                <a:off x="-2025807" y="2235105"/>
                <a:ext cx="1184014" cy="258193"/>
                <a:chOff x="3734768" y="858742"/>
                <a:chExt cx="1184014" cy="258193"/>
              </a:xfrm>
            </p:grpSpPr>
            <p:grpSp>
              <p:nvGrpSpPr>
                <p:cNvPr id="715" name="Google Shape;715;p39"/>
                <p:cNvGrpSpPr/>
                <p:nvPr/>
              </p:nvGrpSpPr>
              <p:grpSpPr>
                <a:xfrm>
                  <a:off x="3734768" y="858742"/>
                  <a:ext cx="1184014" cy="258193"/>
                  <a:chOff x="4002795" y="1877329"/>
                  <a:chExt cx="345546" cy="75352"/>
                </a:xfrm>
              </p:grpSpPr>
              <p:sp>
                <p:nvSpPr>
                  <p:cNvPr id="716" name="Google Shape;716;p39"/>
                  <p:cNvSpPr/>
                  <p:nvPr/>
                </p:nvSpPr>
                <p:spPr>
                  <a:xfrm>
                    <a:off x="4002795" y="1877329"/>
                    <a:ext cx="345546" cy="7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7" h="2180" extrusionOk="0">
                        <a:moveTo>
                          <a:pt x="0" y="0"/>
                        </a:moveTo>
                        <a:lnTo>
                          <a:pt x="0" y="2179"/>
                        </a:lnTo>
                        <a:lnTo>
                          <a:pt x="9996" y="2179"/>
                        </a:lnTo>
                        <a:lnTo>
                          <a:pt x="999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39"/>
                  <p:cNvSpPr/>
                  <p:nvPr/>
                </p:nvSpPr>
                <p:spPr>
                  <a:xfrm>
                    <a:off x="4270785" y="1897619"/>
                    <a:ext cx="21569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" h="1005" extrusionOk="0">
                        <a:moveTo>
                          <a:pt x="559" y="0"/>
                        </a:moveTo>
                        <a:lnTo>
                          <a:pt x="1" y="595"/>
                        </a:lnTo>
                        <a:lnTo>
                          <a:pt x="559" y="1005"/>
                        </a:lnTo>
                        <a:lnTo>
                          <a:pt x="623" y="948"/>
                        </a:lnTo>
                        <a:lnTo>
                          <a:pt x="121" y="595"/>
                        </a:lnTo>
                        <a:lnTo>
                          <a:pt x="623" y="64"/>
                        </a:lnTo>
                        <a:lnTo>
                          <a:pt x="55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39"/>
                  <p:cNvSpPr/>
                  <p:nvPr/>
                </p:nvSpPr>
                <p:spPr>
                  <a:xfrm>
                    <a:off x="4254401" y="1897619"/>
                    <a:ext cx="22536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1005" extrusionOk="0">
                        <a:moveTo>
                          <a:pt x="595" y="0"/>
                        </a:moveTo>
                        <a:lnTo>
                          <a:pt x="1" y="595"/>
                        </a:lnTo>
                        <a:lnTo>
                          <a:pt x="595" y="1005"/>
                        </a:lnTo>
                        <a:lnTo>
                          <a:pt x="651" y="948"/>
                        </a:lnTo>
                        <a:lnTo>
                          <a:pt x="149" y="595"/>
                        </a:lnTo>
                        <a:lnTo>
                          <a:pt x="651" y="64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39"/>
                  <p:cNvSpPr/>
                  <p:nvPr/>
                </p:nvSpPr>
                <p:spPr>
                  <a:xfrm>
                    <a:off x="4055854" y="1885970"/>
                    <a:ext cx="19356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1668" extrusionOk="0">
                        <a:moveTo>
                          <a:pt x="305" y="0"/>
                        </a:moveTo>
                        <a:cubicBezTo>
                          <a:pt x="264" y="0"/>
                          <a:pt x="226" y="22"/>
                          <a:pt x="205" y="47"/>
                        </a:cubicBezTo>
                        <a:cubicBezTo>
                          <a:pt x="149" y="76"/>
                          <a:pt x="85" y="160"/>
                          <a:pt x="85" y="252"/>
                        </a:cubicBezTo>
                        <a:cubicBezTo>
                          <a:pt x="57" y="309"/>
                          <a:pt x="85" y="401"/>
                          <a:pt x="85" y="458"/>
                        </a:cubicBezTo>
                        <a:cubicBezTo>
                          <a:pt x="120" y="514"/>
                          <a:pt x="120" y="542"/>
                          <a:pt x="120" y="578"/>
                        </a:cubicBezTo>
                        <a:cubicBezTo>
                          <a:pt x="120" y="691"/>
                          <a:pt x="85" y="783"/>
                          <a:pt x="0" y="811"/>
                        </a:cubicBezTo>
                        <a:lnTo>
                          <a:pt x="28" y="896"/>
                        </a:lnTo>
                        <a:lnTo>
                          <a:pt x="57" y="896"/>
                        </a:lnTo>
                        <a:cubicBezTo>
                          <a:pt x="85" y="932"/>
                          <a:pt x="120" y="932"/>
                          <a:pt x="120" y="960"/>
                        </a:cubicBezTo>
                        <a:lnTo>
                          <a:pt x="120" y="1108"/>
                        </a:lnTo>
                        <a:lnTo>
                          <a:pt x="120" y="1137"/>
                        </a:lnTo>
                        <a:cubicBezTo>
                          <a:pt x="85" y="1314"/>
                          <a:pt x="120" y="1427"/>
                          <a:pt x="177" y="1519"/>
                        </a:cubicBezTo>
                        <a:cubicBezTo>
                          <a:pt x="234" y="1604"/>
                          <a:pt x="326" y="1667"/>
                          <a:pt x="439" y="1667"/>
                        </a:cubicBezTo>
                        <a:cubicBezTo>
                          <a:pt x="474" y="1667"/>
                          <a:pt x="531" y="1667"/>
                          <a:pt x="559" y="1639"/>
                        </a:cubicBezTo>
                        <a:lnTo>
                          <a:pt x="531" y="1547"/>
                        </a:lnTo>
                        <a:cubicBezTo>
                          <a:pt x="498" y="1567"/>
                          <a:pt x="459" y="1576"/>
                          <a:pt x="421" y="1576"/>
                        </a:cubicBezTo>
                        <a:cubicBezTo>
                          <a:pt x="352" y="1576"/>
                          <a:pt x="285" y="1545"/>
                          <a:pt x="262" y="1490"/>
                        </a:cubicBezTo>
                        <a:cubicBezTo>
                          <a:pt x="205" y="1398"/>
                          <a:pt x="177" y="1285"/>
                          <a:pt x="205" y="1137"/>
                        </a:cubicBezTo>
                        <a:lnTo>
                          <a:pt x="205" y="932"/>
                        </a:lnTo>
                        <a:cubicBezTo>
                          <a:pt x="177" y="896"/>
                          <a:pt x="149" y="868"/>
                          <a:pt x="120" y="840"/>
                        </a:cubicBezTo>
                        <a:cubicBezTo>
                          <a:pt x="177" y="783"/>
                          <a:pt x="205" y="663"/>
                          <a:pt x="205" y="578"/>
                        </a:cubicBezTo>
                        <a:cubicBezTo>
                          <a:pt x="205" y="542"/>
                          <a:pt x="205" y="486"/>
                          <a:pt x="177" y="458"/>
                        </a:cubicBezTo>
                        <a:cubicBezTo>
                          <a:pt x="177" y="366"/>
                          <a:pt x="149" y="309"/>
                          <a:pt x="177" y="252"/>
                        </a:cubicBezTo>
                        <a:cubicBezTo>
                          <a:pt x="177" y="189"/>
                          <a:pt x="205" y="132"/>
                          <a:pt x="262" y="104"/>
                        </a:cubicBezTo>
                        <a:cubicBezTo>
                          <a:pt x="262" y="90"/>
                          <a:pt x="271" y="83"/>
                          <a:pt x="283" y="83"/>
                        </a:cubicBezTo>
                        <a:cubicBezTo>
                          <a:pt x="296" y="83"/>
                          <a:pt x="311" y="90"/>
                          <a:pt x="326" y="104"/>
                        </a:cubicBezTo>
                        <a:lnTo>
                          <a:pt x="354" y="12"/>
                        </a:lnTo>
                        <a:cubicBezTo>
                          <a:pt x="338" y="4"/>
                          <a:pt x="321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39"/>
                  <p:cNvSpPr/>
                  <p:nvPr/>
                </p:nvSpPr>
                <p:spPr>
                  <a:xfrm>
                    <a:off x="4034319" y="1888563"/>
                    <a:ext cx="9333" cy="51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1501" extrusionOk="0">
                        <a:moveTo>
                          <a:pt x="213" y="1"/>
                        </a:moveTo>
                        <a:cubicBezTo>
                          <a:pt x="1" y="467"/>
                          <a:pt x="1" y="1033"/>
                          <a:pt x="177" y="1500"/>
                        </a:cubicBezTo>
                        <a:lnTo>
                          <a:pt x="269" y="1472"/>
                        </a:lnTo>
                        <a:cubicBezTo>
                          <a:pt x="93" y="1033"/>
                          <a:pt x="93" y="503"/>
                          <a:pt x="269" y="29"/>
                        </a:cubicBezTo>
                        <a:lnTo>
                          <a:pt x="21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39"/>
                  <p:cNvSpPr/>
                  <p:nvPr/>
                </p:nvSpPr>
                <p:spPr>
                  <a:xfrm>
                    <a:off x="4303311" y="1885970"/>
                    <a:ext cx="19598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668" extrusionOk="0">
                        <a:moveTo>
                          <a:pt x="256" y="0"/>
                        </a:moveTo>
                        <a:cubicBezTo>
                          <a:pt x="243" y="0"/>
                          <a:pt x="229" y="4"/>
                          <a:pt x="213" y="12"/>
                        </a:cubicBezTo>
                        <a:lnTo>
                          <a:pt x="241" y="104"/>
                        </a:lnTo>
                        <a:cubicBezTo>
                          <a:pt x="255" y="90"/>
                          <a:pt x="262" y="83"/>
                          <a:pt x="269" y="83"/>
                        </a:cubicBezTo>
                        <a:cubicBezTo>
                          <a:pt x="276" y="83"/>
                          <a:pt x="283" y="90"/>
                          <a:pt x="298" y="104"/>
                        </a:cubicBezTo>
                        <a:cubicBezTo>
                          <a:pt x="354" y="132"/>
                          <a:pt x="390" y="189"/>
                          <a:pt x="390" y="252"/>
                        </a:cubicBezTo>
                        <a:lnTo>
                          <a:pt x="390" y="458"/>
                        </a:lnTo>
                        <a:cubicBezTo>
                          <a:pt x="354" y="486"/>
                          <a:pt x="354" y="542"/>
                          <a:pt x="354" y="578"/>
                        </a:cubicBezTo>
                        <a:cubicBezTo>
                          <a:pt x="354" y="663"/>
                          <a:pt x="390" y="783"/>
                          <a:pt x="446" y="840"/>
                        </a:cubicBezTo>
                        <a:cubicBezTo>
                          <a:pt x="390" y="868"/>
                          <a:pt x="390" y="896"/>
                          <a:pt x="354" y="932"/>
                        </a:cubicBezTo>
                        <a:cubicBezTo>
                          <a:pt x="326" y="988"/>
                          <a:pt x="354" y="1073"/>
                          <a:pt x="354" y="1137"/>
                        </a:cubicBezTo>
                        <a:cubicBezTo>
                          <a:pt x="390" y="1285"/>
                          <a:pt x="354" y="1398"/>
                          <a:pt x="298" y="1490"/>
                        </a:cubicBezTo>
                        <a:cubicBezTo>
                          <a:pt x="261" y="1545"/>
                          <a:pt x="198" y="1576"/>
                          <a:pt x="135" y="1576"/>
                        </a:cubicBezTo>
                        <a:cubicBezTo>
                          <a:pt x="100" y="1576"/>
                          <a:pt x="66" y="1567"/>
                          <a:pt x="36" y="1547"/>
                        </a:cubicBezTo>
                        <a:lnTo>
                          <a:pt x="0" y="1639"/>
                        </a:lnTo>
                        <a:cubicBezTo>
                          <a:pt x="36" y="1667"/>
                          <a:pt x="92" y="1667"/>
                          <a:pt x="121" y="1667"/>
                        </a:cubicBezTo>
                        <a:cubicBezTo>
                          <a:pt x="213" y="1667"/>
                          <a:pt x="326" y="1604"/>
                          <a:pt x="390" y="1519"/>
                        </a:cubicBezTo>
                        <a:cubicBezTo>
                          <a:pt x="446" y="1427"/>
                          <a:pt x="474" y="1314"/>
                          <a:pt x="446" y="1137"/>
                        </a:cubicBezTo>
                        <a:lnTo>
                          <a:pt x="446" y="1108"/>
                        </a:lnTo>
                        <a:lnTo>
                          <a:pt x="446" y="960"/>
                        </a:lnTo>
                        <a:cubicBezTo>
                          <a:pt x="446" y="932"/>
                          <a:pt x="474" y="932"/>
                          <a:pt x="503" y="896"/>
                        </a:cubicBezTo>
                        <a:lnTo>
                          <a:pt x="531" y="896"/>
                        </a:lnTo>
                        <a:lnTo>
                          <a:pt x="566" y="811"/>
                        </a:lnTo>
                        <a:lnTo>
                          <a:pt x="531" y="811"/>
                        </a:lnTo>
                        <a:cubicBezTo>
                          <a:pt x="474" y="783"/>
                          <a:pt x="446" y="691"/>
                          <a:pt x="446" y="578"/>
                        </a:cubicBezTo>
                        <a:cubicBezTo>
                          <a:pt x="446" y="542"/>
                          <a:pt x="446" y="514"/>
                          <a:pt x="474" y="458"/>
                        </a:cubicBezTo>
                        <a:lnTo>
                          <a:pt x="474" y="252"/>
                        </a:lnTo>
                        <a:cubicBezTo>
                          <a:pt x="474" y="160"/>
                          <a:pt x="418" y="76"/>
                          <a:pt x="354" y="47"/>
                        </a:cubicBezTo>
                        <a:cubicBezTo>
                          <a:pt x="314" y="22"/>
                          <a:pt x="288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2" name="Google Shape;722;p39"/>
                <p:cNvGrpSpPr/>
                <p:nvPr/>
              </p:nvGrpSpPr>
              <p:grpSpPr>
                <a:xfrm>
                  <a:off x="3990034" y="875479"/>
                  <a:ext cx="568881" cy="224795"/>
                  <a:chOff x="300879" y="4170864"/>
                  <a:chExt cx="505357" cy="199693"/>
                </a:xfrm>
              </p:grpSpPr>
              <p:sp>
                <p:nvSpPr>
                  <p:cNvPr id="723" name="Google Shape;723;p39"/>
                  <p:cNvSpPr/>
                  <p:nvPr/>
                </p:nvSpPr>
                <p:spPr>
                  <a:xfrm>
                    <a:off x="518149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9"/>
                  <p:cNvSpPr/>
                  <p:nvPr/>
                </p:nvSpPr>
                <p:spPr>
                  <a:xfrm>
                    <a:off x="568021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39"/>
                  <p:cNvSpPr/>
                  <p:nvPr/>
                </p:nvSpPr>
                <p:spPr>
                  <a:xfrm>
                    <a:off x="623794" y="4170864"/>
                    <a:ext cx="64811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1785" extrusionOk="0">
                        <a:moveTo>
                          <a:pt x="286" y="1"/>
                        </a:moveTo>
                        <a:cubicBezTo>
                          <a:pt x="268" y="1"/>
                          <a:pt x="251" y="5"/>
                          <a:pt x="234" y="16"/>
                        </a:cubicBezTo>
                        <a:lnTo>
                          <a:pt x="262" y="101"/>
                        </a:lnTo>
                        <a:lnTo>
                          <a:pt x="354" y="101"/>
                        </a:lnTo>
                        <a:cubicBezTo>
                          <a:pt x="383" y="157"/>
                          <a:pt x="411" y="221"/>
                          <a:pt x="439" y="278"/>
                        </a:cubicBezTo>
                        <a:cubicBezTo>
                          <a:pt x="439" y="334"/>
                          <a:pt x="411" y="398"/>
                          <a:pt x="411" y="483"/>
                        </a:cubicBezTo>
                        <a:cubicBezTo>
                          <a:pt x="411" y="511"/>
                          <a:pt x="383" y="575"/>
                          <a:pt x="383" y="631"/>
                        </a:cubicBezTo>
                        <a:cubicBezTo>
                          <a:pt x="383" y="723"/>
                          <a:pt x="411" y="836"/>
                          <a:pt x="467" y="900"/>
                        </a:cubicBezTo>
                        <a:cubicBezTo>
                          <a:pt x="439" y="928"/>
                          <a:pt x="411" y="957"/>
                          <a:pt x="411" y="985"/>
                        </a:cubicBezTo>
                        <a:cubicBezTo>
                          <a:pt x="383" y="1077"/>
                          <a:pt x="383" y="1134"/>
                          <a:pt x="383" y="1190"/>
                        </a:cubicBezTo>
                        <a:lnTo>
                          <a:pt x="411" y="1218"/>
                        </a:lnTo>
                        <a:cubicBezTo>
                          <a:pt x="411" y="1367"/>
                          <a:pt x="411" y="1487"/>
                          <a:pt x="354" y="1572"/>
                        </a:cubicBezTo>
                        <a:cubicBezTo>
                          <a:pt x="308" y="1639"/>
                          <a:pt x="218" y="1687"/>
                          <a:pt x="139" y="1687"/>
                        </a:cubicBezTo>
                        <a:cubicBezTo>
                          <a:pt x="109" y="1687"/>
                          <a:pt x="81" y="1680"/>
                          <a:pt x="57" y="1664"/>
                        </a:cubicBezTo>
                        <a:lnTo>
                          <a:pt x="1" y="1721"/>
                        </a:lnTo>
                        <a:cubicBezTo>
                          <a:pt x="57" y="1749"/>
                          <a:pt x="85" y="1784"/>
                          <a:pt x="142" y="1784"/>
                        </a:cubicBezTo>
                        <a:cubicBezTo>
                          <a:pt x="234" y="1784"/>
                          <a:pt x="354" y="1721"/>
                          <a:pt x="411" y="1636"/>
                        </a:cubicBezTo>
                        <a:cubicBezTo>
                          <a:pt x="467" y="1516"/>
                          <a:pt x="496" y="1395"/>
                          <a:pt x="467" y="1218"/>
                        </a:cubicBezTo>
                        <a:lnTo>
                          <a:pt x="467" y="1190"/>
                        </a:lnTo>
                        <a:lnTo>
                          <a:pt x="467" y="1013"/>
                        </a:lnTo>
                        <a:cubicBezTo>
                          <a:pt x="496" y="985"/>
                          <a:pt x="496" y="985"/>
                          <a:pt x="531" y="957"/>
                        </a:cubicBezTo>
                        <a:lnTo>
                          <a:pt x="588" y="957"/>
                        </a:lnTo>
                        <a:lnTo>
                          <a:pt x="616" y="865"/>
                        </a:lnTo>
                        <a:lnTo>
                          <a:pt x="588" y="865"/>
                        </a:lnTo>
                        <a:cubicBezTo>
                          <a:pt x="496" y="836"/>
                          <a:pt x="467" y="723"/>
                          <a:pt x="467" y="631"/>
                        </a:cubicBezTo>
                        <a:cubicBezTo>
                          <a:pt x="467" y="575"/>
                          <a:pt x="496" y="546"/>
                          <a:pt x="496" y="483"/>
                        </a:cubicBezTo>
                        <a:cubicBezTo>
                          <a:pt x="496" y="426"/>
                          <a:pt x="531" y="334"/>
                          <a:pt x="531" y="249"/>
                        </a:cubicBezTo>
                        <a:cubicBezTo>
                          <a:pt x="496" y="193"/>
                          <a:pt x="467" y="101"/>
                          <a:pt x="383" y="44"/>
                        </a:cubicBezTo>
                        <a:cubicBezTo>
                          <a:pt x="363" y="24"/>
                          <a:pt x="326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39"/>
                  <p:cNvSpPr/>
                  <p:nvPr/>
                </p:nvSpPr>
                <p:spPr>
                  <a:xfrm>
                    <a:off x="725748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93" y="0"/>
                        </a:moveTo>
                        <a:lnTo>
                          <a:pt x="1" y="29"/>
                        </a:lnTo>
                        <a:cubicBezTo>
                          <a:pt x="206" y="531"/>
                          <a:pt x="206" y="1090"/>
                          <a:pt x="1" y="1564"/>
                        </a:cubicBezTo>
                        <a:lnTo>
                          <a:pt x="93" y="1592"/>
                        </a:lnTo>
                        <a:cubicBezTo>
                          <a:pt x="298" y="1090"/>
                          <a:pt x="298" y="503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39"/>
                  <p:cNvSpPr/>
                  <p:nvPr/>
                </p:nvSpPr>
                <p:spPr>
                  <a:xfrm>
                    <a:off x="765940" y="4175493"/>
                    <a:ext cx="40296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" h="1854" extrusionOk="0">
                        <a:moveTo>
                          <a:pt x="121" y="0"/>
                        </a:moveTo>
                        <a:lnTo>
                          <a:pt x="29" y="28"/>
                        </a:lnTo>
                        <a:cubicBezTo>
                          <a:pt x="298" y="587"/>
                          <a:pt x="270" y="1266"/>
                          <a:pt x="1" y="1825"/>
                        </a:cubicBezTo>
                        <a:lnTo>
                          <a:pt x="64" y="1854"/>
                        </a:lnTo>
                        <a:cubicBezTo>
                          <a:pt x="383" y="1295"/>
                          <a:pt x="383" y="587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39"/>
                  <p:cNvSpPr/>
                  <p:nvPr/>
                </p:nvSpPr>
                <p:spPr>
                  <a:xfrm>
                    <a:off x="419141" y="4170864"/>
                    <a:ext cx="64916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785" extrusionOk="0">
                        <a:moveTo>
                          <a:pt x="331" y="1"/>
                        </a:moveTo>
                        <a:cubicBezTo>
                          <a:pt x="291" y="1"/>
                          <a:pt x="254" y="24"/>
                          <a:pt x="234" y="44"/>
                        </a:cubicBezTo>
                        <a:cubicBezTo>
                          <a:pt x="149" y="101"/>
                          <a:pt x="114" y="193"/>
                          <a:pt x="86" y="249"/>
                        </a:cubicBezTo>
                        <a:cubicBezTo>
                          <a:pt x="86" y="334"/>
                          <a:pt x="114" y="426"/>
                          <a:pt x="114" y="483"/>
                        </a:cubicBezTo>
                        <a:cubicBezTo>
                          <a:pt x="114" y="546"/>
                          <a:pt x="149" y="575"/>
                          <a:pt x="149" y="631"/>
                        </a:cubicBezTo>
                        <a:cubicBezTo>
                          <a:pt x="149" y="723"/>
                          <a:pt x="114" y="836"/>
                          <a:pt x="29" y="865"/>
                        </a:cubicBezTo>
                        <a:lnTo>
                          <a:pt x="1" y="865"/>
                        </a:lnTo>
                        <a:lnTo>
                          <a:pt x="29" y="957"/>
                        </a:lnTo>
                        <a:lnTo>
                          <a:pt x="86" y="957"/>
                        </a:lnTo>
                        <a:cubicBezTo>
                          <a:pt x="114" y="985"/>
                          <a:pt x="114" y="985"/>
                          <a:pt x="149" y="1013"/>
                        </a:cubicBezTo>
                        <a:lnTo>
                          <a:pt x="149" y="1190"/>
                        </a:lnTo>
                        <a:lnTo>
                          <a:pt x="114" y="1218"/>
                        </a:lnTo>
                        <a:cubicBezTo>
                          <a:pt x="114" y="1395"/>
                          <a:pt x="149" y="1516"/>
                          <a:pt x="206" y="1636"/>
                        </a:cubicBezTo>
                        <a:cubicBezTo>
                          <a:pt x="263" y="1721"/>
                          <a:pt x="383" y="1784"/>
                          <a:pt x="468" y="1784"/>
                        </a:cubicBezTo>
                        <a:cubicBezTo>
                          <a:pt x="531" y="1784"/>
                          <a:pt x="560" y="1749"/>
                          <a:pt x="616" y="1721"/>
                        </a:cubicBezTo>
                        <a:lnTo>
                          <a:pt x="560" y="1664"/>
                        </a:lnTo>
                        <a:cubicBezTo>
                          <a:pt x="534" y="1680"/>
                          <a:pt x="505" y="1687"/>
                          <a:pt x="475" y="1687"/>
                        </a:cubicBezTo>
                        <a:cubicBezTo>
                          <a:pt x="396" y="1687"/>
                          <a:pt x="309" y="1639"/>
                          <a:pt x="263" y="1572"/>
                        </a:cubicBezTo>
                        <a:cubicBezTo>
                          <a:pt x="206" y="1487"/>
                          <a:pt x="206" y="1367"/>
                          <a:pt x="206" y="1218"/>
                        </a:cubicBezTo>
                        <a:lnTo>
                          <a:pt x="234" y="1190"/>
                        </a:lnTo>
                        <a:cubicBezTo>
                          <a:pt x="234" y="1134"/>
                          <a:pt x="234" y="1077"/>
                          <a:pt x="206" y="985"/>
                        </a:cubicBezTo>
                        <a:cubicBezTo>
                          <a:pt x="206" y="957"/>
                          <a:pt x="178" y="928"/>
                          <a:pt x="149" y="900"/>
                        </a:cubicBezTo>
                        <a:cubicBezTo>
                          <a:pt x="206" y="836"/>
                          <a:pt x="234" y="723"/>
                          <a:pt x="234" y="631"/>
                        </a:cubicBezTo>
                        <a:cubicBezTo>
                          <a:pt x="234" y="575"/>
                          <a:pt x="206" y="511"/>
                          <a:pt x="206" y="483"/>
                        </a:cubicBezTo>
                        <a:cubicBezTo>
                          <a:pt x="206" y="398"/>
                          <a:pt x="178" y="334"/>
                          <a:pt x="178" y="278"/>
                        </a:cubicBezTo>
                        <a:cubicBezTo>
                          <a:pt x="206" y="221"/>
                          <a:pt x="234" y="157"/>
                          <a:pt x="263" y="101"/>
                        </a:cubicBezTo>
                        <a:lnTo>
                          <a:pt x="355" y="101"/>
                        </a:lnTo>
                        <a:lnTo>
                          <a:pt x="383" y="16"/>
                        </a:lnTo>
                        <a:cubicBezTo>
                          <a:pt x="366" y="5"/>
                          <a:pt x="348" y="1"/>
                          <a:pt x="3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39"/>
                  <p:cNvSpPr/>
                  <p:nvPr/>
                </p:nvSpPr>
                <p:spPr>
                  <a:xfrm>
                    <a:off x="350751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205" y="0"/>
                        </a:moveTo>
                        <a:cubicBezTo>
                          <a:pt x="0" y="503"/>
                          <a:pt x="0" y="1090"/>
                          <a:pt x="205" y="1592"/>
                        </a:cubicBezTo>
                        <a:lnTo>
                          <a:pt x="297" y="1564"/>
                        </a:lnTo>
                        <a:cubicBezTo>
                          <a:pt x="92" y="1090"/>
                          <a:pt x="92" y="531"/>
                          <a:pt x="297" y="29"/>
                        </a:cubicBez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39"/>
                  <p:cNvSpPr/>
                  <p:nvPr/>
                </p:nvSpPr>
                <p:spPr>
                  <a:xfrm>
                    <a:off x="300879" y="4175493"/>
                    <a:ext cx="41033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1854" extrusionOk="0">
                        <a:moveTo>
                          <a:pt x="269" y="0"/>
                        </a:moveTo>
                        <a:lnTo>
                          <a:pt x="269" y="0"/>
                        </a:lnTo>
                        <a:cubicBezTo>
                          <a:pt x="0" y="587"/>
                          <a:pt x="0" y="1295"/>
                          <a:pt x="325" y="1854"/>
                        </a:cubicBezTo>
                        <a:lnTo>
                          <a:pt x="389" y="1825"/>
                        </a:lnTo>
                        <a:cubicBezTo>
                          <a:pt x="120" y="1266"/>
                          <a:pt x="92" y="587"/>
                          <a:pt x="354" y="28"/>
                        </a:cubicBezTo>
                        <a:lnTo>
                          <a:pt x="26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31" name="Google Shape;731;p39"/>
            <p:cNvGrpSpPr/>
            <p:nvPr/>
          </p:nvGrpSpPr>
          <p:grpSpPr>
            <a:xfrm>
              <a:off x="-5163370" y="445034"/>
              <a:ext cx="1789390" cy="838699"/>
              <a:chOff x="-4182420" y="20059"/>
              <a:chExt cx="1789390" cy="838699"/>
            </a:xfrm>
          </p:grpSpPr>
          <p:grpSp>
            <p:nvGrpSpPr>
              <p:cNvPr id="732" name="Google Shape;732;p39"/>
              <p:cNvGrpSpPr/>
              <p:nvPr/>
            </p:nvGrpSpPr>
            <p:grpSpPr>
              <a:xfrm>
                <a:off x="-3554488" y="20059"/>
                <a:ext cx="688617" cy="567202"/>
                <a:chOff x="4646862" y="1815214"/>
                <a:chExt cx="226229" cy="186341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4646862" y="1841622"/>
                  <a:ext cx="199578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74" y="4627"/>
                      </a:lnTo>
                      <a:lnTo>
                        <a:pt x="5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4673271" y="1815214"/>
                  <a:ext cx="199820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1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81" y="4627"/>
                      </a:lnTo>
                      <a:lnTo>
                        <a:pt x="57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9"/>
                <p:cNvSpPr/>
                <p:nvPr/>
              </p:nvSpPr>
              <p:spPr>
                <a:xfrm>
                  <a:off x="4844441" y="1827415"/>
                  <a:ext cx="1641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475" y="11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9"/>
                <p:cNvSpPr/>
                <p:nvPr/>
              </p:nvSpPr>
              <p:spPr>
                <a:xfrm>
                  <a:off x="4735386" y="1827415"/>
                  <a:ext cx="9076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2625" y="114"/>
                      </a:lnTo>
                      <a:lnTo>
                        <a:pt x="26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9"/>
                <p:cNvSpPr/>
                <p:nvPr/>
              </p:nvSpPr>
              <p:spPr>
                <a:xfrm>
                  <a:off x="4843473" y="1847740"/>
                  <a:ext cx="3940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765" extrusionOk="0">
                      <a:moveTo>
                        <a:pt x="1" y="0"/>
                      </a:moveTo>
                      <a:lnTo>
                        <a:pt x="1" y="764"/>
                      </a:lnTo>
                      <a:lnTo>
                        <a:pt x="114" y="764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/>
                <p:cNvSpPr/>
                <p:nvPr/>
              </p:nvSpPr>
              <p:spPr>
                <a:xfrm>
                  <a:off x="4843473" y="1886350"/>
                  <a:ext cx="3940" cy="5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565" extrusionOk="0">
                      <a:moveTo>
                        <a:pt x="1" y="1"/>
                      </a:moveTo>
                      <a:lnTo>
                        <a:pt x="1" y="1564"/>
                      </a:lnTo>
                      <a:lnTo>
                        <a:pt x="114" y="1564"/>
                      </a:lnTo>
                      <a:lnTo>
                        <a:pt x="11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9"/>
                <p:cNvSpPr/>
                <p:nvPr/>
              </p:nvSpPr>
              <p:spPr>
                <a:xfrm>
                  <a:off x="4855710" y="1904705"/>
                  <a:ext cx="3940" cy="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532" extrusionOk="0">
                      <a:moveTo>
                        <a:pt x="0" y="0"/>
                      </a:moveTo>
                      <a:lnTo>
                        <a:pt x="0" y="531"/>
                      </a:lnTo>
                      <a:lnTo>
                        <a:pt x="114" y="53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40;p39"/>
              <p:cNvGrpSpPr/>
              <p:nvPr/>
            </p:nvGrpSpPr>
            <p:grpSpPr>
              <a:xfrm>
                <a:off x="-4182420" y="71225"/>
                <a:ext cx="1789390" cy="787533"/>
                <a:chOff x="4802651" y="2120880"/>
                <a:chExt cx="587861" cy="258725"/>
              </a:xfrm>
            </p:grpSpPr>
            <p:sp>
              <p:nvSpPr>
                <p:cNvPr id="741" name="Google Shape;741;p39"/>
                <p:cNvSpPr/>
                <p:nvPr/>
              </p:nvSpPr>
              <p:spPr>
                <a:xfrm>
                  <a:off x="4820971" y="2152404"/>
                  <a:ext cx="538972" cy="22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6453" extrusionOk="0">
                      <a:moveTo>
                        <a:pt x="15388" y="1"/>
                      </a:moveTo>
                      <a:lnTo>
                        <a:pt x="11235" y="6042"/>
                      </a:lnTo>
                      <a:lnTo>
                        <a:pt x="8228" y="2180"/>
                      </a:lnTo>
                      <a:lnTo>
                        <a:pt x="5101" y="6071"/>
                      </a:lnTo>
                      <a:lnTo>
                        <a:pt x="2420" y="2774"/>
                      </a:lnTo>
                      <a:lnTo>
                        <a:pt x="1" y="5865"/>
                      </a:lnTo>
                      <a:lnTo>
                        <a:pt x="178" y="6014"/>
                      </a:lnTo>
                      <a:lnTo>
                        <a:pt x="2420" y="3156"/>
                      </a:lnTo>
                      <a:lnTo>
                        <a:pt x="5101" y="6424"/>
                      </a:lnTo>
                      <a:lnTo>
                        <a:pt x="8228" y="2562"/>
                      </a:lnTo>
                      <a:lnTo>
                        <a:pt x="11235" y="6453"/>
                      </a:lnTo>
                      <a:lnTo>
                        <a:pt x="15593" y="121"/>
                      </a:lnTo>
                      <a:lnTo>
                        <a:pt x="153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9"/>
                <p:cNvSpPr/>
                <p:nvPr/>
              </p:nvSpPr>
              <p:spPr>
                <a:xfrm>
                  <a:off x="4802651" y="2335811"/>
                  <a:ext cx="42826" cy="43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267" extrusionOk="0">
                      <a:moveTo>
                        <a:pt x="623" y="1"/>
                      </a:moveTo>
                      <a:cubicBezTo>
                        <a:pt x="269" y="1"/>
                        <a:pt x="0" y="262"/>
                        <a:pt x="0" y="616"/>
                      </a:cubicBezTo>
                      <a:cubicBezTo>
                        <a:pt x="0" y="970"/>
                        <a:pt x="269" y="1267"/>
                        <a:pt x="623" y="1267"/>
                      </a:cubicBezTo>
                      <a:cubicBezTo>
                        <a:pt x="977" y="1267"/>
                        <a:pt x="1238" y="970"/>
                        <a:pt x="1238" y="616"/>
                      </a:cubicBezTo>
                      <a:cubicBezTo>
                        <a:pt x="1238" y="262"/>
                        <a:pt x="977" y="1"/>
                        <a:pt x="6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9"/>
                <p:cNvSpPr/>
                <p:nvPr/>
              </p:nvSpPr>
              <p:spPr>
                <a:xfrm>
                  <a:off x="4981875" y="2346077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13" y="1"/>
                        <a:pt x="1" y="206"/>
                        <a:pt x="1" y="468"/>
                      </a:cubicBezTo>
                      <a:cubicBezTo>
                        <a:pt x="1" y="736"/>
                        <a:pt x="213" y="970"/>
                        <a:pt x="475" y="970"/>
                      </a:cubicBezTo>
                      <a:cubicBezTo>
                        <a:pt x="744" y="970"/>
                        <a:pt x="977" y="736"/>
                        <a:pt x="977" y="468"/>
                      </a:cubicBezTo>
                      <a:cubicBezTo>
                        <a:pt x="977" y="206"/>
                        <a:pt x="744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9"/>
                <p:cNvSpPr/>
                <p:nvPr/>
              </p:nvSpPr>
              <p:spPr>
                <a:xfrm>
                  <a:off x="5191932" y="2346077"/>
                  <a:ext cx="33528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70" extrusionOk="0">
                      <a:moveTo>
                        <a:pt x="468" y="1"/>
                      </a:moveTo>
                      <a:cubicBezTo>
                        <a:pt x="206" y="1"/>
                        <a:pt x="1" y="206"/>
                        <a:pt x="1" y="468"/>
                      </a:cubicBezTo>
                      <a:cubicBezTo>
                        <a:pt x="1" y="736"/>
                        <a:pt x="206" y="970"/>
                        <a:pt x="468" y="970"/>
                      </a:cubicBezTo>
                      <a:cubicBezTo>
                        <a:pt x="736" y="970"/>
                        <a:pt x="970" y="736"/>
                        <a:pt x="970" y="468"/>
                      </a:cubicBezTo>
                      <a:cubicBezTo>
                        <a:pt x="970" y="206"/>
                        <a:pt x="736" y="1"/>
                        <a:pt x="4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9"/>
                <p:cNvSpPr/>
                <p:nvPr/>
              </p:nvSpPr>
              <p:spPr>
                <a:xfrm>
                  <a:off x="5340600" y="2138232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06" y="1"/>
                        <a:pt x="1" y="206"/>
                        <a:pt x="1" y="467"/>
                      </a:cubicBezTo>
                      <a:cubicBezTo>
                        <a:pt x="1" y="736"/>
                        <a:pt x="206" y="970"/>
                        <a:pt x="475" y="970"/>
                      </a:cubicBezTo>
                      <a:cubicBezTo>
                        <a:pt x="737" y="970"/>
                        <a:pt x="977" y="736"/>
                        <a:pt x="977" y="467"/>
                      </a:cubicBezTo>
                      <a:cubicBezTo>
                        <a:pt x="977" y="206"/>
                        <a:pt x="737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9"/>
                <p:cNvSpPr/>
                <p:nvPr/>
              </p:nvSpPr>
              <p:spPr>
                <a:xfrm>
                  <a:off x="4882118" y="2231906"/>
                  <a:ext cx="44796" cy="4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1295" extrusionOk="0">
                      <a:moveTo>
                        <a:pt x="651" y="0"/>
                      </a:moveTo>
                      <a:cubicBezTo>
                        <a:pt x="298" y="0"/>
                        <a:pt x="0" y="297"/>
                        <a:pt x="0" y="651"/>
                      </a:cubicBezTo>
                      <a:cubicBezTo>
                        <a:pt x="0" y="1005"/>
                        <a:pt x="298" y="1295"/>
                        <a:pt x="651" y="1295"/>
                      </a:cubicBezTo>
                      <a:cubicBezTo>
                        <a:pt x="1005" y="1295"/>
                        <a:pt x="1295" y="1005"/>
                        <a:pt x="1295" y="651"/>
                      </a:cubicBezTo>
                      <a:cubicBezTo>
                        <a:pt x="1295" y="297"/>
                        <a:pt x="1005" y="0"/>
                        <a:pt x="6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9"/>
                <p:cNvSpPr/>
                <p:nvPr/>
              </p:nvSpPr>
              <p:spPr>
                <a:xfrm>
                  <a:off x="5088995" y="2213551"/>
                  <a:ext cx="38678" cy="3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19" extrusionOk="0">
                      <a:moveTo>
                        <a:pt x="559" y="0"/>
                      </a:moveTo>
                      <a:cubicBezTo>
                        <a:pt x="234" y="0"/>
                        <a:pt x="0" y="262"/>
                        <a:pt x="0" y="559"/>
                      </a:cubicBezTo>
                      <a:cubicBezTo>
                        <a:pt x="0" y="885"/>
                        <a:pt x="234" y="1118"/>
                        <a:pt x="559" y="1118"/>
                      </a:cubicBezTo>
                      <a:cubicBezTo>
                        <a:pt x="856" y="1118"/>
                        <a:pt x="1118" y="885"/>
                        <a:pt x="1118" y="559"/>
                      </a:cubicBezTo>
                      <a:cubicBezTo>
                        <a:pt x="1118" y="262"/>
                        <a:pt x="85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9"/>
                <p:cNvSpPr/>
                <p:nvPr/>
              </p:nvSpPr>
              <p:spPr>
                <a:xfrm>
                  <a:off x="5323248" y="2120880"/>
                  <a:ext cx="67263" cy="6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1946" extrusionOk="0">
                      <a:moveTo>
                        <a:pt x="977" y="113"/>
                      </a:moveTo>
                      <a:cubicBezTo>
                        <a:pt x="1444" y="113"/>
                        <a:pt x="1833" y="503"/>
                        <a:pt x="1833" y="969"/>
                      </a:cubicBezTo>
                      <a:cubicBezTo>
                        <a:pt x="1833" y="1443"/>
                        <a:pt x="1444" y="1825"/>
                        <a:pt x="977" y="1825"/>
                      </a:cubicBezTo>
                      <a:cubicBezTo>
                        <a:pt x="503" y="1825"/>
                        <a:pt x="121" y="1443"/>
                        <a:pt x="121" y="969"/>
                      </a:cubicBezTo>
                      <a:cubicBezTo>
                        <a:pt x="121" y="503"/>
                        <a:pt x="503" y="113"/>
                        <a:pt x="977" y="113"/>
                      </a:cubicBezTo>
                      <a:close/>
                      <a:moveTo>
                        <a:pt x="977" y="0"/>
                      </a:moveTo>
                      <a:cubicBezTo>
                        <a:pt x="446" y="0"/>
                        <a:pt x="1" y="439"/>
                        <a:pt x="1" y="969"/>
                      </a:cubicBezTo>
                      <a:cubicBezTo>
                        <a:pt x="1" y="1500"/>
                        <a:pt x="446" y="1946"/>
                        <a:pt x="977" y="1946"/>
                      </a:cubicBezTo>
                      <a:cubicBezTo>
                        <a:pt x="1507" y="1946"/>
                        <a:pt x="1946" y="1500"/>
                        <a:pt x="1946" y="969"/>
                      </a:cubicBezTo>
                      <a:cubicBezTo>
                        <a:pt x="1946" y="439"/>
                        <a:pt x="1507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49" name="Google Shape;74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Meet Our Genious Minds:</a:t>
            </a:r>
            <a:endParaRPr dirty="0"/>
          </a:p>
        </p:txBody>
      </p:sp>
      <p:sp>
        <p:nvSpPr>
          <p:cNvPr id="750" name="Google Shape;750;p39"/>
          <p:cNvSpPr txBox="1">
            <a:spLocks noGrp="1"/>
          </p:cNvSpPr>
          <p:nvPr>
            <p:ph type="subTitle" idx="3"/>
          </p:nvPr>
        </p:nvSpPr>
        <p:spPr>
          <a:xfrm>
            <a:off x="3751257" y="158029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22002170110155</a:t>
            </a:r>
            <a:endParaRPr dirty="0"/>
          </a:p>
        </p:txBody>
      </p:sp>
      <p:sp>
        <p:nvSpPr>
          <p:cNvPr id="751" name="Google Shape;751;p39"/>
          <p:cNvSpPr txBox="1">
            <a:spLocks noGrp="1"/>
          </p:cNvSpPr>
          <p:nvPr>
            <p:ph type="subTitle" idx="1"/>
          </p:nvPr>
        </p:nvSpPr>
        <p:spPr>
          <a:xfrm>
            <a:off x="3741554" y="112789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22002170110195</a:t>
            </a:r>
            <a:endParaRPr dirty="0"/>
          </a:p>
        </p:txBody>
      </p:sp>
      <p:sp>
        <p:nvSpPr>
          <p:cNvPr id="754" name="Google Shape;754;p39"/>
          <p:cNvSpPr txBox="1">
            <a:spLocks noGrp="1"/>
          </p:cNvSpPr>
          <p:nvPr>
            <p:ph type="title" idx="5"/>
          </p:nvPr>
        </p:nvSpPr>
        <p:spPr>
          <a:xfrm>
            <a:off x="950212" y="1036301"/>
            <a:ext cx="956914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157</a:t>
            </a:r>
            <a:endParaRPr sz="2000" dirty="0"/>
          </a:p>
        </p:txBody>
      </p:sp>
      <p:sp>
        <p:nvSpPr>
          <p:cNvPr id="756" name="Google Shape;756;p39"/>
          <p:cNvSpPr txBox="1">
            <a:spLocks noGrp="1"/>
          </p:cNvSpPr>
          <p:nvPr>
            <p:ph type="title" idx="7"/>
          </p:nvPr>
        </p:nvSpPr>
        <p:spPr>
          <a:xfrm>
            <a:off x="945639" y="1522291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162</a:t>
            </a:r>
            <a:endParaRPr sz="2000" dirty="0"/>
          </a:p>
        </p:txBody>
      </p:sp>
      <p:sp>
        <p:nvSpPr>
          <p:cNvPr id="758" name="Google Shape;758;p39"/>
          <p:cNvSpPr txBox="1">
            <a:spLocks noGrp="1"/>
          </p:cNvSpPr>
          <p:nvPr>
            <p:ph type="subTitle" idx="9"/>
          </p:nvPr>
        </p:nvSpPr>
        <p:spPr>
          <a:xfrm>
            <a:off x="1548963" y="113116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Trivedi Darsh</a:t>
            </a:r>
            <a:endParaRPr sz="2000" dirty="0"/>
          </a:p>
        </p:txBody>
      </p:sp>
      <p:sp>
        <p:nvSpPr>
          <p:cNvPr id="761" name="Google Shape;761;p39"/>
          <p:cNvSpPr txBox="1">
            <a:spLocks noGrp="1"/>
          </p:cNvSpPr>
          <p:nvPr>
            <p:ph type="subTitle" idx="15"/>
          </p:nvPr>
        </p:nvSpPr>
        <p:spPr>
          <a:xfrm>
            <a:off x="1547353" y="2035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Vaghasiya Yasvi</a:t>
            </a:r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title" idx="8"/>
          </p:nvPr>
        </p:nvSpPr>
        <p:spPr>
          <a:xfrm>
            <a:off x="952756" y="2461221"/>
            <a:ext cx="734700" cy="540900"/>
          </a:xfrm>
        </p:spPr>
        <p:txBody>
          <a:bodyPr/>
          <a:lstStyle/>
          <a:p>
            <a:r>
              <a:rPr lang="en-US" sz="2000" dirty="0" smtClean="0"/>
              <a:t>173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 idx="6"/>
          </p:nvPr>
        </p:nvSpPr>
        <p:spPr>
          <a:xfrm>
            <a:off x="952756" y="1982822"/>
            <a:ext cx="734700" cy="540900"/>
          </a:xfrm>
        </p:spPr>
        <p:txBody>
          <a:bodyPr/>
          <a:lstStyle/>
          <a:p>
            <a:r>
              <a:rPr lang="en-US" sz="2000" dirty="0" smtClean="0"/>
              <a:t>166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4"/>
          </p:nvPr>
        </p:nvSpPr>
        <p:spPr>
          <a:xfrm>
            <a:off x="1421483" y="1578391"/>
            <a:ext cx="2305500" cy="484800"/>
          </a:xfrm>
        </p:spPr>
        <p:txBody>
          <a:bodyPr/>
          <a:lstStyle/>
          <a:p>
            <a:r>
              <a:rPr lang="en-US" sz="2000" dirty="0" smtClean="0"/>
              <a:t>Shah </a:t>
            </a:r>
            <a:r>
              <a:rPr lang="en-US" sz="2000" dirty="0" err="1" smtClean="0"/>
              <a:t>Agresha</a:t>
            </a:r>
            <a:endParaRPr lang="en-US" sz="2000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4"/>
          </p:nvPr>
        </p:nvSpPr>
        <p:spPr>
          <a:xfrm>
            <a:off x="3628260" y="2046662"/>
            <a:ext cx="2305500" cy="572700"/>
          </a:xfrm>
        </p:spPr>
        <p:txBody>
          <a:bodyPr/>
          <a:lstStyle/>
          <a:p>
            <a:r>
              <a:rPr lang="en-US" dirty="0" smtClean="0"/>
              <a:t>22002170110199</a:t>
            </a:r>
            <a:endParaRPr lang="en-US" dirty="0"/>
          </a:p>
        </p:txBody>
      </p:sp>
      <p:sp>
        <p:nvSpPr>
          <p:cNvPr id="113" name="Google Shape;761;p39"/>
          <p:cNvSpPr txBox="1">
            <a:spLocks noGrp="1"/>
          </p:cNvSpPr>
          <p:nvPr>
            <p:ph type="subTitle" idx="15"/>
          </p:nvPr>
        </p:nvSpPr>
        <p:spPr>
          <a:xfrm>
            <a:off x="1548507" y="251732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Patel Chirag</a:t>
            </a:r>
            <a:endParaRPr sz="1800" dirty="0"/>
          </a:p>
        </p:txBody>
      </p:sp>
      <p:sp>
        <p:nvSpPr>
          <p:cNvPr id="115" name="Subtitle 26"/>
          <p:cNvSpPr>
            <a:spLocks noGrp="1"/>
          </p:cNvSpPr>
          <p:nvPr>
            <p:ph type="subTitle" idx="4"/>
          </p:nvPr>
        </p:nvSpPr>
        <p:spPr>
          <a:xfrm>
            <a:off x="3642186" y="2538093"/>
            <a:ext cx="2305500" cy="572700"/>
          </a:xfrm>
        </p:spPr>
        <p:txBody>
          <a:bodyPr/>
          <a:lstStyle/>
          <a:p>
            <a:r>
              <a:rPr lang="en-US" dirty="0" smtClean="0"/>
              <a:t>22002170110107</a:t>
            </a:r>
            <a:endParaRPr lang="en-US" dirty="0"/>
          </a:p>
        </p:txBody>
      </p:sp>
      <p:sp>
        <p:nvSpPr>
          <p:cNvPr id="116" name="Subtitle 26"/>
          <p:cNvSpPr>
            <a:spLocks noGrp="1"/>
          </p:cNvSpPr>
          <p:nvPr>
            <p:ph type="subTitle" idx="4"/>
          </p:nvPr>
        </p:nvSpPr>
        <p:spPr>
          <a:xfrm>
            <a:off x="3652946" y="3016636"/>
            <a:ext cx="2305500" cy="572700"/>
          </a:xfrm>
        </p:spPr>
        <p:txBody>
          <a:bodyPr/>
          <a:lstStyle/>
          <a:p>
            <a:r>
              <a:rPr lang="en-US" dirty="0" smtClean="0"/>
              <a:t>22002170110166</a:t>
            </a:r>
            <a:endParaRPr lang="en-US" dirty="0"/>
          </a:p>
        </p:txBody>
      </p:sp>
      <p:sp>
        <p:nvSpPr>
          <p:cNvPr id="119" name="Google Shape;761;p39"/>
          <p:cNvSpPr txBox="1">
            <a:spLocks noGrp="1"/>
          </p:cNvSpPr>
          <p:nvPr>
            <p:ph type="subTitle" idx="15"/>
          </p:nvPr>
        </p:nvSpPr>
        <p:spPr>
          <a:xfrm>
            <a:off x="1562867" y="298798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Shah Keval</a:t>
            </a:r>
            <a:endParaRPr sz="1800" dirty="0"/>
          </a:p>
        </p:txBody>
      </p:sp>
      <p:sp>
        <p:nvSpPr>
          <p:cNvPr id="120" name="Title 1"/>
          <p:cNvSpPr txBox="1">
            <a:spLocks/>
          </p:cNvSpPr>
          <p:nvPr/>
        </p:nvSpPr>
        <p:spPr>
          <a:xfrm>
            <a:off x="966682" y="2959930"/>
            <a:ext cx="7347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2000" dirty="0" smtClean="0"/>
              <a:t>178</a:t>
            </a:r>
            <a:endParaRPr lang="en-US" sz="2000" dirty="0"/>
          </a:p>
        </p:txBody>
      </p:sp>
      <p:sp>
        <p:nvSpPr>
          <p:cNvPr id="121" name="Title 1"/>
          <p:cNvSpPr txBox="1">
            <a:spLocks/>
          </p:cNvSpPr>
          <p:nvPr/>
        </p:nvSpPr>
        <p:spPr>
          <a:xfrm>
            <a:off x="952756" y="3414785"/>
            <a:ext cx="7347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2000" dirty="0" smtClean="0"/>
              <a:t>182</a:t>
            </a:r>
            <a:endParaRPr lang="en-US" sz="2000" dirty="0"/>
          </a:p>
        </p:txBody>
      </p:sp>
      <p:sp>
        <p:nvSpPr>
          <p:cNvPr id="122" name="Google Shape;761;p39"/>
          <p:cNvSpPr txBox="1">
            <a:spLocks noGrp="1"/>
          </p:cNvSpPr>
          <p:nvPr>
            <p:ph type="subTitle" idx="15"/>
          </p:nvPr>
        </p:nvSpPr>
        <p:spPr>
          <a:xfrm>
            <a:off x="1574366" y="345812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Patel Shlok</a:t>
            </a:r>
            <a:endParaRPr sz="1800" dirty="0"/>
          </a:p>
        </p:txBody>
      </p:sp>
      <p:sp>
        <p:nvSpPr>
          <p:cNvPr id="123" name="Subtitle 26"/>
          <p:cNvSpPr>
            <a:spLocks noGrp="1"/>
          </p:cNvSpPr>
          <p:nvPr>
            <p:ph type="subTitle" idx="4"/>
          </p:nvPr>
        </p:nvSpPr>
        <p:spPr>
          <a:xfrm>
            <a:off x="3655189" y="3469876"/>
            <a:ext cx="2305500" cy="572700"/>
          </a:xfrm>
        </p:spPr>
        <p:txBody>
          <a:bodyPr/>
          <a:lstStyle/>
          <a:p>
            <a:r>
              <a:rPr lang="en-US" dirty="0" smtClean="0"/>
              <a:t>22002170110178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-103154" y="2917252"/>
            <a:ext cx="798048" cy="73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/>
          <p:cNvSpPr txBox="1">
            <a:spLocks noGrp="1"/>
          </p:cNvSpPr>
          <p:nvPr>
            <p:ph type="title"/>
          </p:nvPr>
        </p:nvSpPr>
        <p:spPr>
          <a:xfrm>
            <a:off x="4842719" y="1279338"/>
            <a:ext cx="3631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University Management System!</a:t>
            </a:r>
            <a:endParaRPr sz="2800" dirty="0"/>
          </a:p>
        </p:txBody>
      </p:sp>
      <p:sp>
        <p:nvSpPr>
          <p:cNvPr id="767" name="Google Shape;767;p40"/>
          <p:cNvSpPr txBox="1">
            <a:spLocks noGrp="1"/>
          </p:cNvSpPr>
          <p:nvPr>
            <p:ph type="subTitle" idx="1"/>
          </p:nvPr>
        </p:nvSpPr>
        <p:spPr>
          <a:xfrm>
            <a:off x="4806456" y="2395108"/>
            <a:ext cx="36318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ucida Fax" panose="02060602050505020204" pitchFamily="18" charset="0"/>
              </a:rPr>
              <a:t>We Have Created An System of University Which have been included of two interfaces and different database as per requirement.   </a:t>
            </a:r>
            <a:endParaRPr b="1" dirty="0">
              <a:latin typeface="Lucida Fax" panose="02060602050505020204" pitchFamily="18" charset="0"/>
            </a:endParaRPr>
          </a:p>
        </p:txBody>
      </p:sp>
      <p:sp>
        <p:nvSpPr>
          <p:cNvPr id="768" name="Google Shape;768;p40"/>
          <p:cNvSpPr/>
          <p:nvPr/>
        </p:nvSpPr>
        <p:spPr>
          <a:xfrm>
            <a:off x="7116875" y="6312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40"/>
          <p:cNvGrpSpPr/>
          <p:nvPr/>
        </p:nvGrpSpPr>
        <p:grpSpPr>
          <a:xfrm>
            <a:off x="5167427" y="3788607"/>
            <a:ext cx="367931" cy="258169"/>
            <a:chOff x="4992850" y="4345375"/>
            <a:chExt cx="619413" cy="638400"/>
          </a:xfrm>
        </p:grpSpPr>
        <p:sp>
          <p:nvSpPr>
            <p:cNvPr id="770" name="Google Shape;770;p4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0"/>
          <p:cNvGrpSpPr/>
          <p:nvPr/>
        </p:nvGrpSpPr>
        <p:grpSpPr>
          <a:xfrm>
            <a:off x="520008" y="1267050"/>
            <a:ext cx="3869790" cy="3336828"/>
            <a:chOff x="520010" y="913806"/>
            <a:chExt cx="4279321" cy="3689957"/>
          </a:xfrm>
        </p:grpSpPr>
        <p:grpSp>
          <p:nvGrpSpPr>
            <p:cNvPr id="773" name="Google Shape;773;p40"/>
            <p:cNvGrpSpPr/>
            <p:nvPr/>
          </p:nvGrpSpPr>
          <p:grpSpPr>
            <a:xfrm>
              <a:off x="556838" y="1010468"/>
              <a:ext cx="4235148" cy="3496847"/>
              <a:chOff x="3257382" y="114825"/>
              <a:chExt cx="1326095" cy="1094954"/>
            </a:xfrm>
          </p:grpSpPr>
          <p:sp>
            <p:nvSpPr>
              <p:cNvPr id="774" name="Google Shape;774;p40"/>
              <p:cNvSpPr/>
              <p:nvPr/>
            </p:nvSpPr>
            <p:spPr>
              <a:xfrm>
                <a:off x="4310616" y="243907"/>
                <a:ext cx="272860" cy="3413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3257382" y="114825"/>
                <a:ext cx="1233017" cy="1094954"/>
              </a:xfrm>
              <a:custGeom>
                <a:avLst/>
                <a:gdLst/>
                <a:ahLst/>
                <a:cxnLst/>
                <a:rect l="l" t="t" r="r" b="b"/>
                <a:pathLst>
                  <a:path w="34750" h="30859" extrusionOk="0">
                    <a:moveTo>
                      <a:pt x="19927" y="1"/>
                    </a:moveTo>
                    <a:cubicBezTo>
                      <a:pt x="17317" y="1"/>
                      <a:pt x="14720" y="895"/>
                      <a:pt x="13116" y="2899"/>
                    </a:cubicBezTo>
                    <a:cubicBezTo>
                      <a:pt x="11970" y="4342"/>
                      <a:pt x="11440" y="6203"/>
                      <a:pt x="10492" y="7795"/>
                    </a:cubicBezTo>
                    <a:cubicBezTo>
                      <a:pt x="9346" y="9768"/>
                      <a:pt x="7606" y="11332"/>
                      <a:pt x="5837" y="12832"/>
                    </a:cubicBezTo>
                    <a:cubicBezTo>
                      <a:pt x="4542" y="13949"/>
                      <a:pt x="3184" y="15074"/>
                      <a:pt x="2208" y="16517"/>
                    </a:cubicBezTo>
                    <a:cubicBezTo>
                      <a:pt x="262" y="19290"/>
                      <a:pt x="1" y="23118"/>
                      <a:pt x="1472" y="26153"/>
                    </a:cubicBezTo>
                    <a:cubicBezTo>
                      <a:pt x="2859" y="28926"/>
                      <a:pt x="5250" y="30135"/>
                      <a:pt x="8221" y="30312"/>
                    </a:cubicBezTo>
                    <a:cubicBezTo>
                      <a:pt x="12027" y="30574"/>
                      <a:pt x="15826" y="30786"/>
                      <a:pt x="19632" y="30843"/>
                    </a:cubicBezTo>
                    <a:cubicBezTo>
                      <a:pt x="20489" y="30852"/>
                      <a:pt x="21343" y="30858"/>
                      <a:pt x="22195" y="30858"/>
                    </a:cubicBezTo>
                    <a:cubicBezTo>
                      <a:pt x="23952" y="30858"/>
                      <a:pt x="25703" y="30832"/>
                      <a:pt x="27470" y="30751"/>
                    </a:cubicBezTo>
                    <a:cubicBezTo>
                      <a:pt x="29126" y="30666"/>
                      <a:pt x="30894" y="30517"/>
                      <a:pt x="32246" y="29577"/>
                    </a:cubicBezTo>
                    <a:cubicBezTo>
                      <a:pt x="34042" y="28339"/>
                      <a:pt x="34750" y="25976"/>
                      <a:pt x="34488" y="23825"/>
                    </a:cubicBezTo>
                    <a:cubicBezTo>
                      <a:pt x="34219" y="21703"/>
                      <a:pt x="33102" y="19757"/>
                      <a:pt x="31863" y="17989"/>
                    </a:cubicBezTo>
                    <a:cubicBezTo>
                      <a:pt x="31099" y="16899"/>
                      <a:pt x="30243" y="15866"/>
                      <a:pt x="29656" y="14657"/>
                    </a:cubicBezTo>
                    <a:cubicBezTo>
                      <a:pt x="28680" y="12683"/>
                      <a:pt x="28447" y="10476"/>
                      <a:pt x="28029" y="8325"/>
                    </a:cubicBezTo>
                    <a:cubicBezTo>
                      <a:pt x="27591" y="6111"/>
                      <a:pt x="27675" y="3727"/>
                      <a:pt x="25971" y="1986"/>
                    </a:cubicBezTo>
                    <a:cubicBezTo>
                      <a:pt x="25058" y="1039"/>
                      <a:pt x="23728" y="543"/>
                      <a:pt x="22433" y="274"/>
                    </a:cubicBezTo>
                    <a:cubicBezTo>
                      <a:pt x="21619" y="95"/>
                      <a:pt x="20772" y="1"/>
                      <a:pt x="199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6" name="Google Shape;776;p40"/>
            <p:cNvGrpSpPr/>
            <p:nvPr/>
          </p:nvGrpSpPr>
          <p:grpSpPr>
            <a:xfrm>
              <a:off x="1174871" y="2057672"/>
              <a:ext cx="3433642" cy="2314438"/>
              <a:chOff x="3450898" y="2575754"/>
              <a:chExt cx="1075130" cy="724711"/>
            </a:xfrm>
          </p:grpSpPr>
          <p:sp>
            <p:nvSpPr>
              <p:cNvPr id="777" name="Google Shape;777;p40"/>
              <p:cNvSpPr/>
              <p:nvPr/>
            </p:nvSpPr>
            <p:spPr>
              <a:xfrm>
                <a:off x="3451927" y="2872699"/>
                <a:ext cx="17471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914" extrusionOk="0">
                    <a:moveTo>
                      <a:pt x="439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4450" y="913"/>
                    </a:lnTo>
                    <a:cubicBezTo>
                      <a:pt x="4719" y="913"/>
                      <a:pt x="4924" y="708"/>
                      <a:pt x="4924" y="446"/>
                    </a:cubicBezTo>
                    <a:cubicBezTo>
                      <a:pt x="4924" y="206"/>
                      <a:pt x="4719" y="1"/>
                      <a:pt x="4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3658004" y="2872699"/>
                <a:ext cx="138098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914" extrusionOk="0">
                    <a:moveTo>
                      <a:pt x="467" y="1"/>
                    </a:moveTo>
                    <a:cubicBezTo>
                      <a:pt x="234" y="1"/>
                      <a:pt x="29" y="178"/>
                      <a:pt x="0" y="411"/>
                    </a:cubicBezTo>
                    <a:cubicBezTo>
                      <a:pt x="0" y="680"/>
                      <a:pt x="205" y="913"/>
                      <a:pt x="467" y="913"/>
                    </a:cubicBezTo>
                    <a:lnTo>
                      <a:pt x="3445" y="913"/>
                    </a:lnTo>
                    <a:cubicBezTo>
                      <a:pt x="3714" y="913"/>
                      <a:pt x="3891" y="708"/>
                      <a:pt x="3891" y="446"/>
                    </a:cubicBezTo>
                    <a:cubicBezTo>
                      <a:pt x="3891" y="206"/>
                      <a:pt x="3714" y="1"/>
                      <a:pt x="3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3985321" y="2872699"/>
                <a:ext cx="34091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14" extrusionOk="0">
                    <a:moveTo>
                      <a:pt x="439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9169" y="913"/>
                    </a:lnTo>
                    <a:cubicBezTo>
                      <a:pt x="9402" y="913"/>
                      <a:pt x="9607" y="708"/>
                      <a:pt x="9607" y="446"/>
                    </a:cubicBezTo>
                    <a:cubicBezTo>
                      <a:pt x="9607" y="206"/>
                      <a:pt x="9402" y="1"/>
                      <a:pt x="9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4362844" y="2872699"/>
                <a:ext cx="131817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914" extrusionOk="0">
                    <a:moveTo>
                      <a:pt x="474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74" y="913"/>
                    </a:cubicBezTo>
                    <a:lnTo>
                      <a:pt x="3240" y="913"/>
                    </a:lnTo>
                    <a:cubicBezTo>
                      <a:pt x="3509" y="913"/>
                      <a:pt x="3714" y="708"/>
                      <a:pt x="3714" y="446"/>
                    </a:cubicBezTo>
                    <a:cubicBezTo>
                      <a:pt x="3714" y="206"/>
                      <a:pt x="3509" y="1"/>
                      <a:pt x="3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4081440" y="2951291"/>
                <a:ext cx="31380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8844" h="913" extrusionOk="0">
                    <a:moveTo>
                      <a:pt x="446" y="0"/>
                    </a:moveTo>
                    <a:cubicBezTo>
                      <a:pt x="206" y="0"/>
                      <a:pt x="1" y="205"/>
                      <a:pt x="1" y="467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8405" y="913"/>
                    </a:lnTo>
                    <a:cubicBezTo>
                      <a:pt x="8638" y="913"/>
                      <a:pt x="8844" y="708"/>
                      <a:pt x="8844" y="467"/>
                    </a:cubicBezTo>
                    <a:cubicBezTo>
                      <a:pt x="8844" y="205"/>
                      <a:pt x="8638" y="0"/>
                      <a:pt x="8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4422560" y="2951291"/>
                <a:ext cx="91900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913" extrusionOk="0">
                    <a:moveTo>
                      <a:pt x="439" y="0"/>
                    </a:moveTo>
                    <a:cubicBezTo>
                      <a:pt x="206" y="0"/>
                      <a:pt x="1" y="205"/>
                      <a:pt x="1" y="467"/>
                    </a:cubicBezTo>
                    <a:cubicBezTo>
                      <a:pt x="1" y="708"/>
                      <a:pt x="206" y="913"/>
                      <a:pt x="439" y="913"/>
                    </a:cubicBezTo>
                    <a:lnTo>
                      <a:pt x="2151" y="913"/>
                    </a:lnTo>
                    <a:cubicBezTo>
                      <a:pt x="2385" y="913"/>
                      <a:pt x="2590" y="708"/>
                      <a:pt x="2590" y="467"/>
                    </a:cubicBezTo>
                    <a:cubicBezTo>
                      <a:pt x="2590" y="205"/>
                      <a:pt x="2385" y="0"/>
                      <a:pt x="2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3985321" y="2951291"/>
                <a:ext cx="6706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913" extrusionOk="0">
                    <a:moveTo>
                      <a:pt x="439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1443" y="913"/>
                    </a:lnTo>
                    <a:cubicBezTo>
                      <a:pt x="1677" y="913"/>
                      <a:pt x="1889" y="708"/>
                      <a:pt x="1889" y="467"/>
                    </a:cubicBezTo>
                    <a:cubicBezTo>
                      <a:pt x="1889" y="205"/>
                      <a:pt x="1677" y="0"/>
                      <a:pt x="1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3772964" y="2951291"/>
                <a:ext cx="16744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913" extrusionOk="0">
                    <a:moveTo>
                      <a:pt x="446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46" y="913"/>
                    </a:cubicBezTo>
                    <a:lnTo>
                      <a:pt x="4450" y="913"/>
                    </a:lnTo>
                    <a:cubicBezTo>
                      <a:pt x="4599" y="913"/>
                      <a:pt x="4719" y="792"/>
                      <a:pt x="4719" y="644"/>
                    </a:cubicBezTo>
                    <a:lnTo>
                      <a:pt x="4719" y="290"/>
                    </a:lnTo>
                    <a:cubicBezTo>
                      <a:pt x="4719" y="142"/>
                      <a:pt x="4599" y="0"/>
                      <a:pt x="44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3523954" y="2951291"/>
                <a:ext cx="21967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913" extrusionOk="0">
                    <a:moveTo>
                      <a:pt x="298" y="0"/>
                    </a:moveTo>
                    <a:cubicBezTo>
                      <a:pt x="121" y="0"/>
                      <a:pt x="1" y="142"/>
                      <a:pt x="1" y="290"/>
                    </a:cubicBezTo>
                    <a:lnTo>
                      <a:pt x="1" y="644"/>
                    </a:lnTo>
                    <a:cubicBezTo>
                      <a:pt x="1" y="792"/>
                      <a:pt x="121" y="913"/>
                      <a:pt x="298" y="913"/>
                    </a:cubicBezTo>
                    <a:lnTo>
                      <a:pt x="5724" y="913"/>
                    </a:lnTo>
                    <a:cubicBezTo>
                      <a:pt x="5985" y="913"/>
                      <a:pt x="6191" y="708"/>
                      <a:pt x="6191" y="467"/>
                    </a:cubicBezTo>
                    <a:cubicBezTo>
                      <a:pt x="6191" y="205"/>
                      <a:pt x="5985" y="0"/>
                      <a:pt x="5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3451927" y="2951291"/>
                <a:ext cx="36689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913" extrusionOk="0">
                    <a:moveTo>
                      <a:pt x="439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587" y="913"/>
                    </a:lnTo>
                    <a:cubicBezTo>
                      <a:pt x="828" y="913"/>
                      <a:pt x="1033" y="708"/>
                      <a:pt x="1033" y="467"/>
                    </a:cubicBezTo>
                    <a:cubicBezTo>
                      <a:pt x="1033" y="205"/>
                      <a:pt x="828" y="0"/>
                      <a:pt x="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3450898" y="3030592"/>
                <a:ext cx="377569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641" h="914" extrusionOk="0">
                    <a:moveTo>
                      <a:pt x="532" y="1"/>
                    </a:moveTo>
                    <a:cubicBezTo>
                      <a:pt x="234" y="1"/>
                      <a:pt x="1" y="206"/>
                      <a:pt x="1" y="475"/>
                    </a:cubicBezTo>
                    <a:cubicBezTo>
                      <a:pt x="1" y="708"/>
                      <a:pt x="234" y="913"/>
                      <a:pt x="532" y="913"/>
                    </a:cubicBezTo>
                    <a:lnTo>
                      <a:pt x="10082" y="913"/>
                    </a:lnTo>
                    <a:cubicBezTo>
                      <a:pt x="10372" y="913"/>
                      <a:pt x="10641" y="708"/>
                      <a:pt x="10641" y="475"/>
                    </a:cubicBezTo>
                    <a:cubicBezTo>
                      <a:pt x="10641" y="206"/>
                      <a:pt x="10372" y="1"/>
                      <a:pt x="10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4004126" y="3030592"/>
                <a:ext cx="356741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914" extrusionOk="0">
                    <a:moveTo>
                      <a:pt x="326" y="1"/>
                    </a:moveTo>
                    <a:cubicBezTo>
                      <a:pt x="121" y="1"/>
                      <a:pt x="1" y="206"/>
                      <a:pt x="1" y="475"/>
                    </a:cubicBezTo>
                    <a:cubicBezTo>
                      <a:pt x="1" y="708"/>
                      <a:pt x="121" y="913"/>
                      <a:pt x="326" y="913"/>
                    </a:cubicBezTo>
                    <a:lnTo>
                      <a:pt x="9728" y="913"/>
                    </a:lnTo>
                    <a:cubicBezTo>
                      <a:pt x="9905" y="913"/>
                      <a:pt x="10053" y="708"/>
                      <a:pt x="10053" y="475"/>
                    </a:cubicBezTo>
                    <a:cubicBezTo>
                      <a:pt x="10053" y="206"/>
                      <a:pt x="9905" y="1"/>
                      <a:pt x="9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4395204" y="3030592"/>
                <a:ext cx="130824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914" extrusionOk="0">
                    <a:moveTo>
                      <a:pt x="446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3248" y="913"/>
                    </a:lnTo>
                    <a:cubicBezTo>
                      <a:pt x="3481" y="913"/>
                      <a:pt x="3686" y="708"/>
                      <a:pt x="3686" y="475"/>
                    </a:cubicBezTo>
                    <a:cubicBezTo>
                      <a:pt x="3686" y="206"/>
                      <a:pt x="3481" y="1"/>
                      <a:pt x="3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4107555" y="3110177"/>
                <a:ext cx="38182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913" extrusionOk="0">
                    <a:moveTo>
                      <a:pt x="446" y="0"/>
                    </a:moveTo>
                    <a:cubicBezTo>
                      <a:pt x="213" y="0"/>
                      <a:pt x="0" y="205"/>
                      <a:pt x="0" y="439"/>
                    </a:cubicBezTo>
                    <a:cubicBezTo>
                      <a:pt x="0" y="708"/>
                      <a:pt x="213" y="913"/>
                      <a:pt x="446" y="913"/>
                    </a:cubicBezTo>
                    <a:lnTo>
                      <a:pt x="10322" y="913"/>
                    </a:lnTo>
                    <a:cubicBezTo>
                      <a:pt x="10584" y="913"/>
                      <a:pt x="10761" y="708"/>
                      <a:pt x="10761" y="439"/>
                    </a:cubicBezTo>
                    <a:cubicBezTo>
                      <a:pt x="10761" y="205"/>
                      <a:pt x="10584" y="0"/>
                      <a:pt x="10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3537757" y="3110177"/>
                <a:ext cx="301246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913" extrusionOk="0">
                    <a:moveTo>
                      <a:pt x="468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8"/>
                      <a:pt x="206" y="913"/>
                      <a:pt x="468" y="913"/>
                    </a:cubicBezTo>
                    <a:lnTo>
                      <a:pt x="8044" y="913"/>
                    </a:lnTo>
                    <a:cubicBezTo>
                      <a:pt x="8278" y="913"/>
                      <a:pt x="8490" y="708"/>
                      <a:pt x="8490" y="439"/>
                    </a:cubicBezTo>
                    <a:cubicBezTo>
                      <a:pt x="8490" y="205"/>
                      <a:pt x="8278" y="0"/>
                      <a:pt x="80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3857800" y="3110177"/>
                <a:ext cx="195580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913" extrusionOk="0">
                    <a:moveTo>
                      <a:pt x="467" y="0"/>
                    </a:moveTo>
                    <a:cubicBezTo>
                      <a:pt x="206" y="0"/>
                      <a:pt x="0" y="205"/>
                      <a:pt x="0" y="439"/>
                    </a:cubicBezTo>
                    <a:cubicBezTo>
                      <a:pt x="0" y="708"/>
                      <a:pt x="206" y="913"/>
                      <a:pt x="467" y="913"/>
                    </a:cubicBezTo>
                    <a:lnTo>
                      <a:pt x="5066" y="913"/>
                    </a:lnTo>
                    <a:cubicBezTo>
                      <a:pt x="5306" y="913"/>
                      <a:pt x="5511" y="708"/>
                      <a:pt x="5511" y="439"/>
                    </a:cubicBezTo>
                    <a:cubicBezTo>
                      <a:pt x="5511" y="205"/>
                      <a:pt x="5306" y="0"/>
                      <a:pt x="50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3658004" y="3189727"/>
                <a:ext cx="58511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886" extrusionOk="0">
                    <a:moveTo>
                      <a:pt x="467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67" y="885"/>
                    </a:cubicBezTo>
                    <a:lnTo>
                      <a:pt x="1175" y="885"/>
                    </a:lnTo>
                    <a:cubicBezTo>
                      <a:pt x="1443" y="885"/>
                      <a:pt x="1649" y="673"/>
                      <a:pt x="1649" y="439"/>
                    </a:cubicBezTo>
                    <a:cubicBezTo>
                      <a:pt x="1649" y="178"/>
                      <a:pt x="1443" y="1"/>
                      <a:pt x="1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3451927" y="3189727"/>
                <a:ext cx="155910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886" extrusionOk="0">
                    <a:moveTo>
                      <a:pt x="439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39" y="885"/>
                    </a:cubicBezTo>
                    <a:lnTo>
                      <a:pt x="4393" y="885"/>
                    </a:ln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3737305" y="3189727"/>
                <a:ext cx="54501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886" extrusionOk="0">
                    <a:moveTo>
                      <a:pt x="475" y="1"/>
                    </a:moveTo>
                    <a:cubicBezTo>
                      <a:pt x="213" y="1"/>
                      <a:pt x="1" y="178"/>
                      <a:pt x="1" y="439"/>
                    </a:cubicBezTo>
                    <a:cubicBezTo>
                      <a:pt x="1" y="673"/>
                      <a:pt x="213" y="885"/>
                      <a:pt x="475" y="885"/>
                    </a:cubicBezTo>
                    <a:lnTo>
                      <a:pt x="1062" y="885"/>
                    </a:lnTo>
                    <a:cubicBezTo>
                      <a:pt x="1331" y="885"/>
                      <a:pt x="1536" y="673"/>
                      <a:pt x="1536" y="439"/>
                    </a:cubicBezTo>
                    <a:cubicBezTo>
                      <a:pt x="1536" y="178"/>
                      <a:pt x="1331" y="1"/>
                      <a:pt x="10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3812632" y="3189727"/>
                <a:ext cx="242736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886" extrusionOk="0">
                    <a:moveTo>
                      <a:pt x="474" y="1"/>
                    </a:moveTo>
                    <a:cubicBezTo>
                      <a:pt x="212" y="1"/>
                      <a:pt x="0" y="178"/>
                      <a:pt x="0" y="439"/>
                    </a:cubicBezTo>
                    <a:cubicBezTo>
                      <a:pt x="0" y="673"/>
                      <a:pt x="212" y="885"/>
                      <a:pt x="474" y="885"/>
                    </a:cubicBezTo>
                    <a:lnTo>
                      <a:pt x="6402" y="885"/>
                    </a:lnTo>
                    <a:cubicBezTo>
                      <a:pt x="6664" y="885"/>
                      <a:pt x="6841" y="673"/>
                      <a:pt x="6841" y="439"/>
                    </a:cubicBezTo>
                    <a:cubicBezTo>
                      <a:pt x="6841" y="178"/>
                      <a:pt x="6664" y="1"/>
                      <a:pt x="6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4089991" y="3189727"/>
                <a:ext cx="109712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886" extrusionOk="0">
                    <a:moveTo>
                      <a:pt x="467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67" y="885"/>
                    </a:cubicBezTo>
                    <a:lnTo>
                      <a:pt x="2653" y="885"/>
                    </a:lnTo>
                    <a:cubicBezTo>
                      <a:pt x="2887" y="885"/>
                      <a:pt x="3092" y="673"/>
                      <a:pt x="3092" y="439"/>
                    </a:cubicBezTo>
                    <a:cubicBezTo>
                      <a:pt x="3092" y="178"/>
                      <a:pt x="2887" y="1"/>
                      <a:pt x="26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4246855" y="3189727"/>
                <a:ext cx="111734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886" extrusionOk="0">
                    <a:moveTo>
                      <a:pt x="468" y="1"/>
                    </a:moveTo>
                    <a:cubicBezTo>
                      <a:pt x="206" y="1"/>
                      <a:pt x="1" y="178"/>
                      <a:pt x="1" y="439"/>
                    </a:cubicBezTo>
                    <a:cubicBezTo>
                      <a:pt x="1" y="673"/>
                      <a:pt x="206" y="885"/>
                      <a:pt x="468" y="885"/>
                    </a:cubicBezTo>
                    <a:lnTo>
                      <a:pt x="2710" y="885"/>
                    </a:lnTo>
                    <a:cubicBezTo>
                      <a:pt x="2944" y="885"/>
                      <a:pt x="3149" y="673"/>
                      <a:pt x="3149" y="439"/>
                    </a:cubicBezTo>
                    <a:cubicBezTo>
                      <a:pt x="3149" y="178"/>
                      <a:pt x="2944" y="1"/>
                      <a:pt x="2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4415038" y="3189727"/>
                <a:ext cx="74336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886" extrusionOk="0">
                    <a:moveTo>
                      <a:pt x="446" y="1"/>
                    </a:moveTo>
                    <a:cubicBezTo>
                      <a:pt x="177" y="1"/>
                      <a:pt x="1" y="178"/>
                      <a:pt x="1" y="439"/>
                    </a:cubicBezTo>
                    <a:cubicBezTo>
                      <a:pt x="1" y="673"/>
                      <a:pt x="177" y="885"/>
                      <a:pt x="446" y="885"/>
                    </a:cubicBezTo>
                    <a:lnTo>
                      <a:pt x="1656" y="885"/>
                    </a:lnTo>
                    <a:cubicBezTo>
                      <a:pt x="1918" y="885"/>
                      <a:pt x="2095" y="673"/>
                      <a:pt x="2095" y="439"/>
                    </a:cubicBezTo>
                    <a:cubicBezTo>
                      <a:pt x="2095" y="178"/>
                      <a:pt x="1918" y="1"/>
                      <a:pt x="1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3640156" y="3268034"/>
                <a:ext cx="231239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914" extrusionOk="0">
                    <a:moveTo>
                      <a:pt x="475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75" y="914"/>
                    </a:cubicBezTo>
                    <a:lnTo>
                      <a:pt x="6042" y="914"/>
                    </a:lnTo>
                    <a:cubicBezTo>
                      <a:pt x="6311" y="914"/>
                      <a:pt x="6516" y="708"/>
                      <a:pt x="6516" y="475"/>
                    </a:cubicBezTo>
                    <a:cubicBezTo>
                      <a:pt x="6516" y="206"/>
                      <a:pt x="6311" y="1"/>
                      <a:pt x="6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3916274" y="3268034"/>
                <a:ext cx="61811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14" extrusionOk="0">
                    <a:moveTo>
                      <a:pt x="439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39" y="914"/>
                    </a:cubicBezTo>
                    <a:lnTo>
                      <a:pt x="1295" y="914"/>
                    </a:lnTo>
                    <a:cubicBezTo>
                      <a:pt x="1564" y="914"/>
                      <a:pt x="1741" y="708"/>
                      <a:pt x="1741" y="475"/>
                    </a:cubicBezTo>
                    <a:cubicBezTo>
                      <a:pt x="1741" y="206"/>
                      <a:pt x="1564" y="1"/>
                      <a:pt x="1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4041772" y="3268034"/>
                <a:ext cx="184048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5187" h="914" extrusionOk="0">
                    <a:moveTo>
                      <a:pt x="475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75" y="914"/>
                    </a:cubicBezTo>
                    <a:lnTo>
                      <a:pt x="4720" y="914"/>
                    </a:lnTo>
                    <a:cubicBezTo>
                      <a:pt x="4981" y="914"/>
                      <a:pt x="5186" y="708"/>
                      <a:pt x="5186" y="475"/>
                    </a:cubicBezTo>
                    <a:cubicBezTo>
                      <a:pt x="5186" y="206"/>
                      <a:pt x="4981" y="1"/>
                      <a:pt x="47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4258174" y="3268034"/>
                <a:ext cx="15062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914" extrusionOk="0">
                    <a:moveTo>
                      <a:pt x="446" y="1"/>
                    </a:moveTo>
                    <a:cubicBezTo>
                      <a:pt x="212" y="1"/>
                      <a:pt x="0" y="206"/>
                      <a:pt x="0" y="475"/>
                    </a:cubicBezTo>
                    <a:cubicBezTo>
                      <a:pt x="0" y="708"/>
                      <a:pt x="212" y="914"/>
                      <a:pt x="446" y="914"/>
                    </a:cubicBezTo>
                    <a:lnTo>
                      <a:pt x="3778" y="914"/>
                    </a:lnTo>
                    <a:cubicBezTo>
                      <a:pt x="4040" y="914"/>
                      <a:pt x="4245" y="708"/>
                      <a:pt x="4245" y="475"/>
                    </a:cubicBezTo>
                    <a:cubicBezTo>
                      <a:pt x="4245" y="206"/>
                      <a:pt x="4040" y="1"/>
                      <a:pt x="3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4130653" y="2643772"/>
                <a:ext cx="381827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914" extrusionOk="0">
                    <a:moveTo>
                      <a:pt x="446" y="1"/>
                    </a:moveTo>
                    <a:cubicBezTo>
                      <a:pt x="177" y="1"/>
                      <a:pt x="0" y="206"/>
                      <a:pt x="0" y="468"/>
                    </a:cubicBezTo>
                    <a:cubicBezTo>
                      <a:pt x="0" y="708"/>
                      <a:pt x="177" y="914"/>
                      <a:pt x="446" y="914"/>
                    </a:cubicBezTo>
                    <a:lnTo>
                      <a:pt x="10315" y="914"/>
                    </a:lnTo>
                    <a:cubicBezTo>
                      <a:pt x="10555" y="914"/>
                      <a:pt x="10760" y="708"/>
                      <a:pt x="10760" y="468"/>
                    </a:cubicBezTo>
                    <a:cubicBezTo>
                      <a:pt x="10760" y="206"/>
                      <a:pt x="10555" y="1"/>
                      <a:pt x="10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4199665" y="2575754"/>
                <a:ext cx="7433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914" extrusionOk="0">
                    <a:moveTo>
                      <a:pt x="446" y="1"/>
                    </a:moveTo>
                    <a:cubicBezTo>
                      <a:pt x="206" y="1"/>
                      <a:pt x="1" y="206"/>
                      <a:pt x="1" y="439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1649" y="913"/>
                    </a:lnTo>
                    <a:cubicBezTo>
                      <a:pt x="1890" y="913"/>
                      <a:pt x="2095" y="708"/>
                      <a:pt x="2095" y="439"/>
                    </a:cubicBezTo>
                    <a:cubicBezTo>
                      <a:pt x="2095" y="206"/>
                      <a:pt x="1890" y="1"/>
                      <a:pt x="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3988337" y="2575754"/>
                <a:ext cx="177980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914" extrusionOk="0">
                    <a:moveTo>
                      <a:pt x="474" y="1"/>
                    </a:moveTo>
                    <a:cubicBezTo>
                      <a:pt x="212" y="1"/>
                      <a:pt x="0" y="206"/>
                      <a:pt x="0" y="439"/>
                    </a:cubicBezTo>
                    <a:cubicBezTo>
                      <a:pt x="0" y="708"/>
                      <a:pt x="212" y="913"/>
                      <a:pt x="474" y="913"/>
                    </a:cubicBezTo>
                    <a:lnTo>
                      <a:pt x="4570" y="913"/>
                    </a:lnTo>
                    <a:cubicBezTo>
                      <a:pt x="4811" y="913"/>
                      <a:pt x="5016" y="708"/>
                      <a:pt x="5016" y="439"/>
                    </a:cubicBezTo>
                    <a:cubicBezTo>
                      <a:pt x="5016" y="206"/>
                      <a:pt x="4811" y="1"/>
                      <a:pt x="4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4299084" y="2575754"/>
                <a:ext cx="213392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914" extrusionOk="0">
                    <a:moveTo>
                      <a:pt x="474" y="1"/>
                    </a:moveTo>
                    <a:cubicBezTo>
                      <a:pt x="205" y="1"/>
                      <a:pt x="0" y="206"/>
                      <a:pt x="0" y="439"/>
                    </a:cubicBezTo>
                    <a:cubicBezTo>
                      <a:pt x="0" y="708"/>
                      <a:pt x="205" y="913"/>
                      <a:pt x="474" y="913"/>
                    </a:cubicBezTo>
                    <a:lnTo>
                      <a:pt x="5568" y="913"/>
                    </a:lnTo>
                    <a:cubicBezTo>
                      <a:pt x="5808" y="913"/>
                      <a:pt x="6013" y="708"/>
                      <a:pt x="6013" y="439"/>
                    </a:cubicBezTo>
                    <a:cubicBezTo>
                      <a:pt x="6013" y="206"/>
                      <a:pt x="5808" y="1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4112806" y="2723109"/>
                <a:ext cx="10999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914" extrusionOk="0">
                    <a:moveTo>
                      <a:pt x="475" y="0"/>
                    </a:moveTo>
                    <a:cubicBezTo>
                      <a:pt x="206" y="0"/>
                      <a:pt x="1" y="206"/>
                      <a:pt x="1" y="446"/>
                    </a:cubicBezTo>
                    <a:cubicBezTo>
                      <a:pt x="1" y="708"/>
                      <a:pt x="206" y="913"/>
                      <a:pt x="475" y="913"/>
                    </a:cubicBezTo>
                    <a:lnTo>
                      <a:pt x="2654" y="913"/>
                    </a:lnTo>
                    <a:cubicBezTo>
                      <a:pt x="2894" y="913"/>
                      <a:pt x="3100" y="708"/>
                      <a:pt x="3100" y="446"/>
                    </a:cubicBezTo>
                    <a:cubicBezTo>
                      <a:pt x="3100" y="206"/>
                      <a:pt x="289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4269705" y="2723109"/>
                <a:ext cx="11198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914" extrusionOk="0">
                    <a:moveTo>
                      <a:pt x="446" y="0"/>
                    </a:moveTo>
                    <a:cubicBezTo>
                      <a:pt x="206" y="0"/>
                      <a:pt x="0" y="206"/>
                      <a:pt x="0" y="446"/>
                    </a:cubicBezTo>
                    <a:cubicBezTo>
                      <a:pt x="0" y="708"/>
                      <a:pt x="206" y="913"/>
                      <a:pt x="446" y="913"/>
                    </a:cubicBezTo>
                    <a:lnTo>
                      <a:pt x="2717" y="913"/>
                    </a:lnTo>
                    <a:cubicBezTo>
                      <a:pt x="2950" y="913"/>
                      <a:pt x="3156" y="708"/>
                      <a:pt x="3156" y="446"/>
                    </a:cubicBezTo>
                    <a:cubicBezTo>
                      <a:pt x="3156" y="206"/>
                      <a:pt x="2950" y="0"/>
                      <a:pt x="27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4428840" y="2723109"/>
                <a:ext cx="8991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914" extrusionOk="0">
                    <a:moveTo>
                      <a:pt x="439" y="0"/>
                    </a:moveTo>
                    <a:cubicBezTo>
                      <a:pt x="177" y="0"/>
                      <a:pt x="1" y="206"/>
                      <a:pt x="1" y="446"/>
                    </a:cubicBezTo>
                    <a:cubicBezTo>
                      <a:pt x="1" y="708"/>
                      <a:pt x="177" y="913"/>
                      <a:pt x="439" y="913"/>
                    </a:cubicBezTo>
                    <a:lnTo>
                      <a:pt x="2088" y="913"/>
                    </a:lnTo>
                    <a:cubicBezTo>
                      <a:pt x="2328" y="913"/>
                      <a:pt x="2533" y="708"/>
                      <a:pt x="2533" y="446"/>
                    </a:cubicBezTo>
                    <a:cubicBezTo>
                      <a:pt x="2533" y="206"/>
                      <a:pt x="2328" y="0"/>
                      <a:pt x="2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4187140" y="2802694"/>
                <a:ext cx="122521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913" extrusionOk="0">
                    <a:moveTo>
                      <a:pt x="446" y="0"/>
                    </a:moveTo>
                    <a:cubicBezTo>
                      <a:pt x="205" y="0"/>
                      <a:pt x="0" y="205"/>
                      <a:pt x="0" y="439"/>
                    </a:cubicBezTo>
                    <a:cubicBezTo>
                      <a:pt x="0" y="707"/>
                      <a:pt x="205" y="913"/>
                      <a:pt x="446" y="913"/>
                    </a:cubicBezTo>
                    <a:lnTo>
                      <a:pt x="2978" y="913"/>
                    </a:lnTo>
                    <a:cubicBezTo>
                      <a:pt x="3240" y="913"/>
                      <a:pt x="3452" y="707"/>
                      <a:pt x="3452" y="439"/>
                    </a:cubicBezTo>
                    <a:cubicBezTo>
                      <a:pt x="3452" y="205"/>
                      <a:pt x="3240" y="0"/>
                      <a:pt x="29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3939372" y="2802694"/>
                <a:ext cx="6152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913" extrusionOk="0">
                    <a:moveTo>
                      <a:pt x="439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39" y="913"/>
                    </a:cubicBezTo>
                    <a:lnTo>
                      <a:pt x="1295" y="913"/>
                    </a:lnTo>
                    <a:cubicBezTo>
                      <a:pt x="1529" y="913"/>
                      <a:pt x="1734" y="707"/>
                      <a:pt x="1734" y="439"/>
                    </a:cubicBezTo>
                    <a:cubicBezTo>
                      <a:pt x="1734" y="205"/>
                      <a:pt x="1529" y="0"/>
                      <a:pt x="1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4031234" y="2802694"/>
                <a:ext cx="9945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13" extrusionOk="0">
                    <a:moveTo>
                      <a:pt x="447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47" y="913"/>
                    </a:cubicBezTo>
                    <a:lnTo>
                      <a:pt x="2328" y="913"/>
                    </a:lnTo>
                    <a:cubicBezTo>
                      <a:pt x="2597" y="913"/>
                      <a:pt x="2802" y="707"/>
                      <a:pt x="2802" y="439"/>
                    </a:cubicBezTo>
                    <a:cubicBezTo>
                      <a:pt x="2802" y="205"/>
                      <a:pt x="2597" y="0"/>
                      <a:pt x="2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4369089" y="2802694"/>
                <a:ext cx="149665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913" extrusionOk="0">
                    <a:moveTo>
                      <a:pt x="447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47" y="913"/>
                    </a:cubicBezTo>
                    <a:lnTo>
                      <a:pt x="3772" y="913"/>
                    </a:lnTo>
                    <a:cubicBezTo>
                      <a:pt x="4040" y="913"/>
                      <a:pt x="4217" y="707"/>
                      <a:pt x="4217" y="439"/>
                    </a:cubicBezTo>
                    <a:cubicBezTo>
                      <a:pt x="4217" y="205"/>
                      <a:pt x="4040" y="0"/>
                      <a:pt x="3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40"/>
            <p:cNvGrpSpPr/>
            <p:nvPr/>
          </p:nvGrpSpPr>
          <p:grpSpPr>
            <a:xfrm>
              <a:off x="1158100" y="913806"/>
              <a:ext cx="1910430" cy="3689957"/>
              <a:chOff x="3445647" y="3610431"/>
              <a:chExt cx="598187" cy="1155422"/>
            </a:xfrm>
          </p:grpSpPr>
          <p:sp>
            <p:nvSpPr>
              <p:cNvPr id="816" name="Google Shape;816;p40"/>
              <p:cNvSpPr/>
              <p:nvPr/>
            </p:nvSpPr>
            <p:spPr>
              <a:xfrm>
                <a:off x="3891188" y="4339258"/>
                <a:ext cx="69049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4217" extrusionOk="0">
                    <a:moveTo>
                      <a:pt x="822" y="0"/>
                    </a:moveTo>
                    <a:cubicBezTo>
                      <a:pt x="730" y="0"/>
                      <a:pt x="639" y="17"/>
                      <a:pt x="559" y="53"/>
                    </a:cubicBezTo>
                    <a:cubicBezTo>
                      <a:pt x="262" y="201"/>
                      <a:pt x="57" y="463"/>
                      <a:pt x="29" y="789"/>
                    </a:cubicBezTo>
                    <a:cubicBezTo>
                      <a:pt x="0" y="965"/>
                      <a:pt x="29" y="1142"/>
                      <a:pt x="57" y="1319"/>
                    </a:cubicBezTo>
                    <a:cubicBezTo>
                      <a:pt x="177" y="1970"/>
                      <a:pt x="297" y="2649"/>
                      <a:pt x="411" y="3293"/>
                    </a:cubicBezTo>
                    <a:cubicBezTo>
                      <a:pt x="498" y="3691"/>
                      <a:pt x="528" y="4217"/>
                      <a:pt x="1014" y="4217"/>
                    </a:cubicBezTo>
                    <a:cubicBezTo>
                      <a:pt x="1038" y="4217"/>
                      <a:pt x="1063" y="4215"/>
                      <a:pt x="1090" y="4213"/>
                    </a:cubicBezTo>
                    <a:cubicBezTo>
                      <a:pt x="1267" y="4213"/>
                      <a:pt x="1444" y="4149"/>
                      <a:pt x="1592" y="4036"/>
                    </a:cubicBezTo>
                    <a:cubicBezTo>
                      <a:pt x="1946" y="3710"/>
                      <a:pt x="1826" y="3059"/>
                      <a:pt x="1797" y="2649"/>
                    </a:cubicBezTo>
                    <a:cubicBezTo>
                      <a:pt x="1797" y="2055"/>
                      <a:pt x="1741" y="1496"/>
                      <a:pt x="1649" y="937"/>
                    </a:cubicBezTo>
                    <a:cubicBezTo>
                      <a:pt x="1620" y="704"/>
                      <a:pt x="1564" y="463"/>
                      <a:pt x="1415" y="258"/>
                    </a:cubicBezTo>
                    <a:cubicBezTo>
                      <a:pt x="1271" y="94"/>
                      <a:pt x="1040" y="0"/>
                      <a:pt x="822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3905736" y="4458334"/>
                <a:ext cx="138098" cy="51237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444" extrusionOk="0">
                    <a:moveTo>
                      <a:pt x="1416" y="1"/>
                    </a:moveTo>
                    <a:cubicBezTo>
                      <a:pt x="1359" y="1"/>
                      <a:pt x="1267" y="1"/>
                      <a:pt x="1210" y="29"/>
                    </a:cubicBezTo>
                    <a:cubicBezTo>
                      <a:pt x="800" y="85"/>
                      <a:pt x="418" y="149"/>
                      <a:pt x="1" y="234"/>
                    </a:cubicBezTo>
                    <a:cubicBezTo>
                      <a:pt x="64" y="468"/>
                      <a:pt x="93" y="708"/>
                      <a:pt x="64" y="970"/>
                    </a:cubicBezTo>
                    <a:lnTo>
                      <a:pt x="64" y="1295"/>
                    </a:lnTo>
                    <a:cubicBezTo>
                      <a:pt x="93" y="1387"/>
                      <a:pt x="149" y="1444"/>
                      <a:pt x="241" y="1444"/>
                    </a:cubicBezTo>
                    <a:lnTo>
                      <a:pt x="3276" y="1444"/>
                    </a:lnTo>
                    <a:cubicBezTo>
                      <a:pt x="3389" y="1444"/>
                      <a:pt x="3510" y="1415"/>
                      <a:pt x="3658" y="1415"/>
                    </a:cubicBezTo>
                    <a:cubicBezTo>
                      <a:pt x="3743" y="1415"/>
                      <a:pt x="3863" y="1352"/>
                      <a:pt x="3863" y="1239"/>
                    </a:cubicBezTo>
                    <a:cubicBezTo>
                      <a:pt x="3892" y="736"/>
                      <a:pt x="2010" y="383"/>
                      <a:pt x="1684" y="149"/>
                    </a:cubicBezTo>
                    <a:cubicBezTo>
                      <a:pt x="1592" y="85"/>
                      <a:pt x="1507" y="29"/>
                      <a:pt x="1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3531476" y="4605511"/>
                <a:ext cx="69084" cy="12897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5" extrusionOk="0">
                    <a:moveTo>
                      <a:pt x="993" y="0"/>
                    </a:moveTo>
                    <a:cubicBezTo>
                      <a:pt x="754" y="0"/>
                      <a:pt x="514" y="90"/>
                      <a:pt x="383" y="246"/>
                    </a:cubicBezTo>
                    <a:cubicBezTo>
                      <a:pt x="291" y="359"/>
                      <a:pt x="263" y="508"/>
                      <a:pt x="234" y="628"/>
                    </a:cubicBezTo>
                    <a:cubicBezTo>
                      <a:pt x="1" y="1597"/>
                      <a:pt x="234" y="2630"/>
                      <a:pt x="319" y="3634"/>
                    </a:cubicBezTo>
                    <a:cubicBezTo>
                      <a:pt x="708" y="3571"/>
                      <a:pt x="1090" y="3514"/>
                      <a:pt x="1472" y="3429"/>
                    </a:cubicBezTo>
                    <a:cubicBezTo>
                      <a:pt x="1501" y="3429"/>
                      <a:pt x="1557" y="3429"/>
                      <a:pt x="1593" y="3366"/>
                    </a:cubicBezTo>
                    <a:cubicBezTo>
                      <a:pt x="1621" y="3366"/>
                      <a:pt x="1621" y="3309"/>
                      <a:pt x="1621" y="3281"/>
                    </a:cubicBezTo>
                    <a:cubicBezTo>
                      <a:pt x="1677" y="2630"/>
                      <a:pt x="1734" y="2014"/>
                      <a:pt x="1798" y="1364"/>
                    </a:cubicBezTo>
                    <a:cubicBezTo>
                      <a:pt x="1826" y="1130"/>
                      <a:pt x="1946" y="656"/>
                      <a:pt x="1854" y="423"/>
                    </a:cubicBezTo>
                    <a:cubicBezTo>
                      <a:pt x="1734" y="210"/>
                      <a:pt x="1295" y="34"/>
                      <a:pt x="1090" y="5"/>
                    </a:cubicBezTo>
                    <a:cubicBezTo>
                      <a:pt x="1058" y="2"/>
                      <a:pt x="1026" y="0"/>
                      <a:pt x="993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3591972" y="3683204"/>
                <a:ext cx="60782" cy="13093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90" extrusionOk="0">
                    <a:moveTo>
                      <a:pt x="206" y="1"/>
                    </a:moveTo>
                    <a:cubicBezTo>
                      <a:pt x="149" y="1"/>
                      <a:pt x="93" y="1"/>
                      <a:pt x="64" y="29"/>
                    </a:cubicBezTo>
                    <a:cubicBezTo>
                      <a:pt x="1" y="65"/>
                      <a:pt x="1" y="178"/>
                      <a:pt x="1" y="270"/>
                    </a:cubicBezTo>
                    <a:cubicBezTo>
                      <a:pt x="1" y="418"/>
                      <a:pt x="29" y="560"/>
                      <a:pt x="64" y="708"/>
                    </a:cubicBezTo>
                    <a:lnTo>
                      <a:pt x="64" y="829"/>
                    </a:lnTo>
                    <a:cubicBezTo>
                      <a:pt x="121" y="1154"/>
                      <a:pt x="64" y="1479"/>
                      <a:pt x="29" y="1798"/>
                    </a:cubicBezTo>
                    <a:cubicBezTo>
                      <a:pt x="29" y="1862"/>
                      <a:pt x="1" y="1946"/>
                      <a:pt x="1" y="1975"/>
                    </a:cubicBezTo>
                    <a:cubicBezTo>
                      <a:pt x="1" y="2152"/>
                      <a:pt x="1" y="2300"/>
                      <a:pt x="64" y="2477"/>
                    </a:cubicBezTo>
                    <a:cubicBezTo>
                      <a:pt x="121" y="2859"/>
                      <a:pt x="475" y="3630"/>
                      <a:pt x="949" y="3687"/>
                    </a:cubicBezTo>
                    <a:cubicBezTo>
                      <a:pt x="957" y="3689"/>
                      <a:pt x="965" y="3690"/>
                      <a:pt x="973" y="3690"/>
                    </a:cubicBezTo>
                    <a:cubicBezTo>
                      <a:pt x="1079" y="3690"/>
                      <a:pt x="1188" y="3532"/>
                      <a:pt x="1267" y="3453"/>
                    </a:cubicBezTo>
                    <a:cubicBezTo>
                      <a:pt x="1479" y="3184"/>
                      <a:pt x="1656" y="2859"/>
                      <a:pt x="1713" y="2505"/>
                    </a:cubicBezTo>
                    <a:cubicBezTo>
                      <a:pt x="1713" y="2328"/>
                      <a:pt x="1713" y="2152"/>
                      <a:pt x="1684" y="2010"/>
                    </a:cubicBezTo>
                    <a:cubicBezTo>
                      <a:pt x="1656" y="1741"/>
                      <a:pt x="1656" y="1508"/>
                      <a:pt x="1621" y="1267"/>
                    </a:cubicBezTo>
                    <a:cubicBezTo>
                      <a:pt x="1621" y="1154"/>
                      <a:pt x="1592" y="1034"/>
                      <a:pt x="1592" y="914"/>
                    </a:cubicBezTo>
                    <a:cubicBezTo>
                      <a:pt x="1536" y="708"/>
                      <a:pt x="1444" y="503"/>
                      <a:pt x="1302" y="355"/>
                    </a:cubicBezTo>
                    <a:cubicBezTo>
                      <a:pt x="1034" y="29"/>
                      <a:pt x="595" y="1"/>
                      <a:pt x="206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3591972" y="3690939"/>
                <a:ext cx="53508" cy="43537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227" extrusionOk="0">
                    <a:moveTo>
                      <a:pt x="681" y="1"/>
                    </a:moveTo>
                    <a:cubicBezTo>
                      <a:pt x="528" y="1"/>
                      <a:pt x="382" y="53"/>
                      <a:pt x="270" y="165"/>
                    </a:cubicBezTo>
                    <a:cubicBezTo>
                      <a:pt x="241" y="200"/>
                      <a:pt x="206" y="229"/>
                      <a:pt x="178" y="257"/>
                    </a:cubicBezTo>
                    <a:cubicBezTo>
                      <a:pt x="149" y="285"/>
                      <a:pt x="93" y="285"/>
                      <a:pt x="64" y="314"/>
                    </a:cubicBezTo>
                    <a:cubicBezTo>
                      <a:pt x="1" y="342"/>
                      <a:pt x="29" y="405"/>
                      <a:pt x="29" y="434"/>
                    </a:cubicBezTo>
                    <a:cubicBezTo>
                      <a:pt x="64" y="554"/>
                      <a:pt x="64" y="696"/>
                      <a:pt x="93" y="816"/>
                    </a:cubicBezTo>
                    <a:cubicBezTo>
                      <a:pt x="93" y="936"/>
                      <a:pt x="64" y="1085"/>
                      <a:pt x="64" y="1226"/>
                    </a:cubicBezTo>
                    <a:cubicBezTo>
                      <a:pt x="64" y="1226"/>
                      <a:pt x="736" y="1113"/>
                      <a:pt x="1005" y="1021"/>
                    </a:cubicBezTo>
                    <a:cubicBezTo>
                      <a:pt x="1154" y="993"/>
                      <a:pt x="1331" y="936"/>
                      <a:pt x="1508" y="872"/>
                    </a:cubicBezTo>
                    <a:lnTo>
                      <a:pt x="1508" y="788"/>
                    </a:lnTo>
                    <a:cubicBezTo>
                      <a:pt x="1508" y="696"/>
                      <a:pt x="1444" y="611"/>
                      <a:pt x="1416" y="519"/>
                    </a:cubicBezTo>
                    <a:cubicBezTo>
                      <a:pt x="1359" y="434"/>
                      <a:pt x="1331" y="377"/>
                      <a:pt x="1267" y="285"/>
                    </a:cubicBezTo>
                    <a:cubicBezTo>
                      <a:pt x="1182" y="200"/>
                      <a:pt x="1062" y="108"/>
                      <a:pt x="949" y="52"/>
                    </a:cubicBezTo>
                    <a:cubicBezTo>
                      <a:pt x="861" y="18"/>
                      <a:pt x="769" y="1"/>
                      <a:pt x="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3646437" y="3627817"/>
                <a:ext cx="21893" cy="4715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29" extrusionOk="0">
                    <a:moveTo>
                      <a:pt x="213" y="0"/>
                    </a:moveTo>
                    <a:cubicBezTo>
                      <a:pt x="180" y="0"/>
                      <a:pt x="149" y="10"/>
                      <a:pt x="121" y="34"/>
                    </a:cubicBezTo>
                    <a:cubicBezTo>
                      <a:pt x="1" y="119"/>
                      <a:pt x="178" y="472"/>
                      <a:pt x="234" y="593"/>
                    </a:cubicBezTo>
                    <a:cubicBezTo>
                      <a:pt x="326" y="770"/>
                      <a:pt x="298" y="946"/>
                      <a:pt x="326" y="1123"/>
                    </a:cubicBezTo>
                    <a:cubicBezTo>
                      <a:pt x="326" y="1180"/>
                      <a:pt x="326" y="1237"/>
                      <a:pt x="355" y="1272"/>
                    </a:cubicBezTo>
                    <a:cubicBezTo>
                      <a:pt x="383" y="1300"/>
                      <a:pt x="439" y="1328"/>
                      <a:pt x="503" y="1328"/>
                    </a:cubicBezTo>
                    <a:cubicBezTo>
                      <a:pt x="560" y="1300"/>
                      <a:pt x="560" y="1237"/>
                      <a:pt x="588" y="1180"/>
                    </a:cubicBezTo>
                    <a:lnTo>
                      <a:pt x="588" y="918"/>
                    </a:lnTo>
                    <a:cubicBezTo>
                      <a:pt x="616" y="706"/>
                      <a:pt x="616" y="472"/>
                      <a:pt x="560" y="267"/>
                    </a:cubicBezTo>
                    <a:cubicBezTo>
                      <a:pt x="514" y="171"/>
                      <a:pt x="34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3656975" y="3663724"/>
                <a:ext cx="19870" cy="2718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766" extrusionOk="0">
                    <a:moveTo>
                      <a:pt x="214" y="0"/>
                    </a:moveTo>
                    <a:cubicBezTo>
                      <a:pt x="122" y="0"/>
                      <a:pt x="37" y="58"/>
                      <a:pt x="1" y="196"/>
                    </a:cubicBezTo>
                    <a:lnTo>
                      <a:pt x="142" y="755"/>
                    </a:lnTo>
                    <a:cubicBezTo>
                      <a:pt x="167" y="762"/>
                      <a:pt x="189" y="765"/>
                      <a:pt x="211" y="765"/>
                    </a:cubicBezTo>
                    <a:cubicBezTo>
                      <a:pt x="299" y="765"/>
                      <a:pt x="372" y="715"/>
                      <a:pt x="440" y="670"/>
                    </a:cubicBezTo>
                    <a:cubicBezTo>
                      <a:pt x="532" y="550"/>
                      <a:pt x="560" y="401"/>
                      <a:pt x="532" y="260"/>
                    </a:cubicBezTo>
                    <a:cubicBezTo>
                      <a:pt x="479" y="105"/>
                      <a:pt x="339" y="0"/>
                      <a:pt x="214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3581683" y="3629165"/>
                <a:ext cx="84626" cy="101409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858" extrusionOk="0">
                    <a:moveTo>
                      <a:pt x="1958" y="1"/>
                    </a:moveTo>
                    <a:cubicBezTo>
                      <a:pt x="1709" y="1"/>
                      <a:pt x="1264" y="290"/>
                      <a:pt x="1062" y="314"/>
                    </a:cubicBezTo>
                    <a:cubicBezTo>
                      <a:pt x="850" y="378"/>
                      <a:pt x="496" y="434"/>
                      <a:pt x="319" y="583"/>
                    </a:cubicBezTo>
                    <a:cubicBezTo>
                      <a:pt x="1" y="937"/>
                      <a:pt x="57" y="1552"/>
                      <a:pt x="262" y="1998"/>
                    </a:cubicBezTo>
                    <a:cubicBezTo>
                      <a:pt x="291" y="2055"/>
                      <a:pt x="383" y="2260"/>
                      <a:pt x="411" y="2323"/>
                    </a:cubicBezTo>
                    <a:cubicBezTo>
                      <a:pt x="682" y="2729"/>
                      <a:pt x="1105" y="2858"/>
                      <a:pt x="1435" y="2858"/>
                    </a:cubicBezTo>
                    <a:cubicBezTo>
                      <a:pt x="1537" y="2858"/>
                      <a:pt x="1629" y="2846"/>
                      <a:pt x="1706" y="2826"/>
                    </a:cubicBezTo>
                    <a:cubicBezTo>
                      <a:pt x="2088" y="2734"/>
                      <a:pt x="2300" y="2408"/>
                      <a:pt x="2356" y="1970"/>
                    </a:cubicBezTo>
                    <a:cubicBezTo>
                      <a:pt x="2356" y="1906"/>
                      <a:pt x="2385" y="1644"/>
                      <a:pt x="2385" y="1552"/>
                    </a:cubicBezTo>
                    <a:cubicBezTo>
                      <a:pt x="2385" y="1057"/>
                      <a:pt x="2264" y="137"/>
                      <a:pt x="2059" y="24"/>
                    </a:cubicBezTo>
                    <a:cubicBezTo>
                      <a:pt x="2032" y="8"/>
                      <a:pt x="1997" y="1"/>
                      <a:pt x="1958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3573167" y="3610431"/>
                <a:ext cx="94171" cy="7685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166" extrusionOk="0">
                    <a:moveTo>
                      <a:pt x="1228" y="0"/>
                    </a:moveTo>
                    <a:cubicBezTo>
                      <a:pt x="1132" y="0"/>
                      <a:pt x="1037" y="7"/>
                      <a:pt x="948" y="22"/>
                    </a:cubicBezTo>
                    <a:cubicBezTo>
                      <a:pt x="708" y="78"/>
                      <a:pt x="474" y="198"/>
                      <a:pt x="297" y="404"/>
                    </a:cubicBezTo>
                    <a:cubicBezTo>
                      <a:pt x="92" y="665"/>
                      <a:pt x="0" y="1054"/>
                      <a:pt x="92" y="1408"/>
                    </a:cubicBezTo>
                    <a:cubicBezTo>
                      <a:pt x="120" y="1642"/>
                      <a:pt x="205" y="2024"/>
                      <a:pt x="474" y="2144"/>
                    </a:cubicBezTo>
                    <a:cubicBezTo>
                      <a:pt x="511" y="2158"/>
                      <a:pt x="546" y="2165"/>
                      <a:pt x="578" y="2165"/>
                    </a:cubicBezTo>
                    <a:cubicBezTo>
                      <a:pt x="674" y="2165"/>
                      <a:pt x="745" y="2100"/>
                      <a:pt x="771" y="1967"/>
                    </a:cubicBezTo>
                    <a:cubicBezTo>
                      <a:pt x="800" y="1790"/>
                      <a:pt x="771" y="1585"/>
                      <a:pt x="771" y="1373"/>
                    </a:cubicBezTo>
                    <a:cubicBezTo>
                      <a:pt x="771" y="1345"/>
                      <a:pt x="771" y="1345"/>
                      <a:pt x="800" y="1316"/>
                    </a:cubicBezTo>
                    <a:cubicBezTo>
                      <a:pt x="828" y="1288"/>
                      <a:pt x="856" y="1288"/>
                      <a:pt x="884" y="1288"/>
                    </a:cubicBezTo>
                    <a:cubicBezTo>
                      <a:pt x="1330" y="1231"/>
                      <a:pt x="1684" y="1019"/>
                      <a:pt x="2038" y="757"/>
                    </a:cubicBezTo>
                    <a:cubicBezTo>
                      <a:pt x="2122" y="842"/>
                      <a:pt x="2214" y="906"/>
                      <a:pt x="2328" y="934"/>
                    </a:cubicBezTo>
                    <a:cubicBezTo>
                      <a:pt x="2391" y="934"/>
                      <a:pt x="2476" y="934"/>
                      <a:pt x="2540" y="906"/>
                    </a:cubicBezTo>
                    <a:cubicBezTo>
                      <a:pt x="2625" y="878"/>
                      <a:pt x="2653" y="814"/>
                      <a:pt x="2625" y="729"/>
                    </a:cubicBezTo>
                    <a:cubicBezTo>
                      <a:pt x="2625" y="665"/>
                      <a:pt x="2596" y="609"/>
                      <a:pt x="2540" y="552"/>
                    </a:cubicBezTo>
                    <a:cubicBezTo>
                      <a:pt x="2448" y="404"/>
                      <a:pt x="2328" y="312"/>
                      <a:pt x="2214" y="227"/>
                    </a:cubicBezTo>
                    <a:cubicBezTo>
                      <a:pt x="2009" y="106"/>
                      <a:pt x="1769" y="50"/>
                      <a:pt x="1507" y="22"/>
                    </a:cubicBezTo>
                    <a:cubicBezTo>
                      <a:pt x="1419" y="7"/>
                      <a:pt x="1323" y="0"/>
                      <a:pt x="1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3574125" y="3667876"/>
                <a:ext cx="29450" cy="3058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62" extrusionOk="0">
                    <a:moveTo>
                      <a:pt x="435" y="1"/>
                    </a:moveTo>
                    <a:cubicBezTo>
                      <a:pt x="73" y="1"/>
                      <a:pt x="0" y="551"/>
                      <a:pt x="242" y="787"/>
                    </a:cubicBezTo>
                    <a:cubicBezTo>
                      <a:pt x="290" y="837"/>
                      <a:pt x="349" y="862"/>
                      <a:pt x="410" y="862"/>
                    </a:cubicBezTo>
                    <a:cubicBezTo>
                      <a:pt x="494" y="862"/>
                      <a:pt x="583" y="816"/>
                      <a:pt x="652" y="730"/>
                    </a:cubicBezTo>
                    <a:lnTo>
                      <a:pt x="829" y="284"/>
                    </a:lnTo>
                    <a:cubicBezTo>
                      <a:pt x="744" y="171"/>
                      <a:pt x="681" y="51"/>
                      <a:pt x="567" y="23"/>
                    </a:cubicBezTo>
                    <a:cubicBezTo>
                      <a:pt x="520" y="8"/>
                      <a:pt x="476" y="1"/>
                      <a:pt x="435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3507384" y="4019214"/>
                <a:ext cx="479972" cy="645249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8185" extrusionOk="0">
                    <a:moveTo>
                      <a:pt x="2992" y="0"/>
                    </a:moveTo>
                    <a:cubicBezTo>
                      <a:pt x="2859" y="0"/>
                      <a:pt x="2725" y="8"/>
                      <a:pt x="2590" y="25"/>
                    </a:cubicBezTo>
                    <a:cubicBezTo>
                      <a:pt x="2003" y="81"/>
                      <a:pt x="1147" y="407"/>
                      <a:pt x="885" y="994"/>
                    </a:cubicBezTo>
                    <a:cubicBezTo>
                      <a:pt x="588" y="1673"/>
                      <a:pt x="383" y="2501"/>
                      <a:pt x="262" y="3237"/>
                    </a:cubicBezTo>
                    <a:cubicBezTo>
                      <a:pt x="29" y="4800"/>
                      <a:pt x="57" y="6300"/>
                      <a:pt x="86" y="7891"/>
                    </a:cubicBezTo>
                    <a:cubicBezTo>
                      <a:pt x="149" y="9342"/>
                      <a:pt x="1" y="11167"/>
                      <a:pt x="29" y="12638"/>
                    </a:cubicBezTo>
                    <a:cubicBezTo>
                      <a:pt x="57" y="14612"/>
                      <a:pt x="57" y="16147"/>
                      <a:pt x="206" y="18008"/>
                    </a:cubicBezTo>
                    <a:cubicBezTo>
                      <a:pt x="234" y="18093"/>
                      <a:pt x="765" y="18149"/>
                      <a:pt x="857" y="18149"/>
                    </a:cubicBezTo>
                    <a:cubicBezTo>
                      <a:pt x="1052" y="18164"/>
                      <a:pt x="1248" y="18169"/>
                      <a:pt x="1443" y="18169"/>
                    </a:cubicBezTo>
                    <a:cubicBezTo>
                      <a:pt x="1842" y="18169"/>
                      <a:pt x="2240" y="18149"/>
                      <a:pt x="2634" y="18149"/>
                    </a:cubicBezTo>
                    <a:cubicBezTo>
                      <a:pt x="2888" y="18149"/>
                      <a:pt x="3140" y="18157"/>
                      <a:pt x="3389" y="18185"/>
                    </a:cubicBezTo>
                    <a:cubicBezTo>
                      <a:pt x="3418" y="16324"/>
                      <a:pt x="3474" y="14471"/>
                      <a:pt x="3510" y="12610"/>
                    </a:cubicBezTo>
                    <a:cubicBezTo>
                      <a:pt x="3538" y="11315"/>
                      <a:pt x="3538" y="9985"/>
                      <a:pt x="3715" y="8691"/>
                    </a:cubicBezTo>
                    <a:cubicBezTo>
                      <a:pt x="3828" y="7573"/>
                      <a:pt x="3920" y="6448"/>
                      <a:pt x="4005" y="5359"/>
                    </a:cubicBezTo>
                    <a:cubicBezTo>
                      <a:pt x="4005" y="5154"/>
                      <a:pt x="3976" y="4885"/>
                      <a:pt x="4040" y="4708"/>
                    </a:cubicBezTo>
                    <a:cubicBezTo>
                      <a:pt x="4066" y="4590"/>
                      <a:pt x="4151" y="4556"/>
                      <a:pt x="4259" y="4556"/>
                    </a:cubicBezTo>
                    <a:cubicBezTo>
                      <a:pt x="4391" y="4556"/>
                      <a:pt x="4555" y="4608"/>
                      <a:pt x="4684" y="4623"/>
                    </a:cubicBezTo>
                    <a:cubicBezTo>
                      <a:pt x="5214" y="4743"/>
                      <a:pt x="5717" y="4920"/>
                      <a:pt x="6219" y="5062"/>
                    </a:cubicBezTo>
                    <a:cubicBezTo>
                      <a:pt x="7400" y="5479"/>
                      <a:pt x="8667" y="5805"/>
                      <a:pt x="9905" y="5946"/>
                    </a:cubicBezTo>
                    <a:cubicBezTo>
                      <a:pt x="9876" y="6010"/>
                      <a:pt x="9841" y="6066"/>
                      <a:pt x="9841" y="6123"/>
                    </a:cubicBezTo>
                    <a:lnTo>
                      <a:pt x="9841" y="6215"/>
                    </a:lnTo>
                    <a:cubicBezTo>
                      <a:pt x="9905" y="7043"/>
                      <a:pt x="9933" y="7835"/>
                      <a:pt x="9961" y="8663"/>
                    </a:cubicBezTo>
                    <a:cubicBezTo>
                      <a:pt x="9961" y="8896"/>
                      <a:pt x="10195" y="10757"/>
                      <a:pt x="10195" y="11344"/>
                    </a:cubicBezTo>
                    <a:cubicBezTo>
                      <a:pt x="10195" y="11429"/>
                      <a:pt x="10287" y="11492"/>
                      <a:pt x="10372" y="11492"/>
                    </a:cubicBezTo>
                    <a:cubicBezTo>
                      <a:pt x="10496" y="11454"/>
                      <a:pt x="10647" y="11443"/>
                      <a:pt x="10801" y="11443"/>
                    </a:cubicBezTo>
                    <a:cubicBezTo>
                      <a:pt x="11015" y="11443"/>
                      <a:pt x="11236" y="11464"/>
                      <a:pt x="11405" y="11464"/>
                    </a:cubicBezTo>
                    <a:cubicBezTo>
                      <a:pt x="11935" y="11429"/>
                      <a:pt x="12466" y="11400"/>
                      <a:pt x="12996" y="11344"/>
                    </a:cubicBezTo>
                    <a:cubicBezTo>
                      <a:pt x="13060" y="11344"/>
                      <a:pt x="13117" y="11315"/>
                      <a:pt x="13145" y="11287"/>
                    </a:cubicBezTo>
                    <a:cubicBezTo>
                      <a:pt x="13201" y="11252"/>
                      <a:pt x="13201" y="11195"/>
                      <a:pt x="13201" y="11139"/>
                    </a:cubicBezTo>
                    <a:cubicBezTo>
                      <a:pt x="13527" y="9221"/>
                      <a:pt x="13499" y="7425"/>
                      <a:pt x="13350" y="5451"/>
                    </a:cubicBezTo>
                    <a:cubicBezTo>
                      <a:pt x="13293" y="4651"/>
                      <a:pt x="13378" y="3442"/>
                      <a:pt x="12586" y="3003"/>
                    </a:cubicBezTo>
                    <a:cubicBezTo>
                      <a:pt x="11645" y="2409"/>
                      <a:pt x="10315" y="2267"/>
                      <a:pt x="9226" y="1998"/>
                    </a:cubicBezTo>
                    <a:cubicBezTo>
                      <a:pt x="8370" y="1765"/>
                      <a:pt x="7514" y="1560"/>
                      <a:pt x="6693" y="1234"/>
                    </a:cubicBezTo>
                    <a:cubicBezTo>
                      <a:pt x="6014" y="966"/>
                      <a:pt x="5391" y="640"/>
                      <a:pt x="4712" y="378"/>
                    </a:cubicBezTo>
                    <a:cubicBezTo>
                      <a:pt x="4162" y="159"/>
                      <a:pt x="3589" y="0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3470732" y="3752251"/>
                <a:ext cx="313807" cy="326404"/>
              </a:xfrm>
              <a:custGeom>
                <a:avLst/>
                <a:gdLst/>
                <a:ahLst/>
                <a:cxnLst/>
                <a:rect l="l" t="t" r="r" b="b"/>
                <a:pathLst>
                  <a:path w="8844" h="9199" extrusionOk="0">
                    <a:moveTo>
                      <a:pt x="3418" y="0"/>
                    </a:moveTo>
                    <a:cubicBezTo>
                      <a:pt x="3036" y="121"/>
                      <a:pt x="2654" y="92"/>
                      <a:pt x="2243" y="149"/>
                    </a:cubicBezTo>
                    <a:cubicBezTo>
                      <a:pt x="1975" y="177"/>
                      <a:pt x="1741" y="269"/>
                      <a:pt x="1444" y="298"/>
                    </a:cubicBezTo>
                    <a:cubicBezTo>
                      <a:pt x="913" y="418"/>
                      <a:pt x="439" y="800"/>
                      <a:pt x="206" y="1302"/>
                    </a:cubicBezTo>
                    <a:cubicBezTo>
                      <a:pt x="86" y="1536"/>
                      <a:pt x="1" y="1769"/>
                      <a:pt x="1" y="2038"/>
                    </a:cubicBezTo>
                    <a:cubicBezTo>
                      <a:pt x="1" y="2243"/>
                      <a:pt x="29" y="2476"/>
                      <a:pt x="57" y="2682"/>
                    </a:cubicBezTo>
                    <a:cubicBezTo>
                      <a:pt x="178" y="3453"/>
                      <a:pt x="206" y="4309"/>
                      <a:pt x="503" y="5016"/>
                    </a:cubicBezTo>
                    <a:cubicBezTo>
                      <a:pt x="616" y="5334"/>
                      <a:pt x="828" y="5632"/>
                      <a:pt x="1034" y="5929"/>
                    </a:cubicBezTo>
                    <a:cubicBezTo>
                      <a:pt x="1119" y="6077"/>
                      <a:pt x="1211" y="6219"/>
                      <a:pt x="1324" y="6339"/>
                    </a:cubicBezTo>
                    <a:cubicBezTo>
                      <a:pt x="1383" y="6366"/>
                      <a:pt x="1567" y="6547"/>
                      <a:pt x="1636" y="6547"/>
                    </a:cubicBezTo>
                    <a:cubicBezTo>
                      <a:pt x="1641" y="6547"/>
                      <a:pt x="1645" y="6546"/>
                      <a:pt x="1649" y="6544"/>
                    </a:cubicBezTo>
                    <a:lnTo>
                      <a:pt x="1677" y="6544"/>
                    </a:lnTo>
                    <a:cubicBezTo>
                      <a:pt x="1621" y="6898"/>
                      <a:pt x="1593" y="7315"/>
                      <a:pt x="1501" y="7697"/>
                    </a:cubicBezTo>
                    <a:cubicBezTo>
                      <a:pt x="1472" y="7931"/>
                      <a:pt x="1324" y="8284"/>
                      <a:pt x="1472" y="8518"/>
                    </a:cubicBezTo>
                    <a:cubicBezTo>
                      <a:pt x="1593" y="8730"/>
                      <a:pt x="1946" y="8787"/>
                      <a:pt x="2151" y="8815"/>
                    </a:cubicBezTo>
                    <a:cubicBezTo>
                      <a:pt x="2774" y="8935"/>
                      <a:pt x="3389" y="8992"/>
                      <a:pt x="4040" y="9084"/>
                    </a:cubicBezTo>
                    <a:cubicBezTo>
                      <a:pt x="4571" y="9140"/>
                      <a:pt x="5116" y="9199"/>
                      <a:pt x="5657" y="9199"/>
                    </a:cubicBezTo>
                    <a:cubicBezTo>
                      <a:pt x="6198" y="9199"/>
                      <a:pt x="6736" y="9140"/>
                      <a:pt x="7252" y="8964"/>
                    </a:cubicBezTo>
                    <a:cubicBezTo>
                      <a:pt x="7401" y="8907"/>
                      <a:pt x="7577" y="8843"/>
                      <a:pt x="7691" y="8730"/>
                    </a:cubicBezTo>
                    <a:cubicBezTo>
                      <a:pt x="7988" y="8433"/>
                      <a:pt x="7811" y="7697"/>
                      <a:pt x="7811" y="7315"/>
                    </a:cubicBezTo>
                    <a:cubicBezTo>
                      <a:pt x="7811" y="7223"/>
                      <a:pt x="7811" y="6693"/>
                      <a:pt x="7662" y="6693"/>
                    </a:cubicBezTo>
                    <a:cubicBezTo>
                      <a:pt x="7811" y="6693"/>
                      <a:pt x="7959" y="6664"/>
                      <a:pt x="8080" y="6608"/>
                    </a:cubicBezTo>
                    <a:cubicBezTo>
                      <a:pt x="8341" y="6431"/>
                      <a:pt x="8490" y="6106"/>
                      <a:pt x="8575" y="5780"/>
                    </a:cubicBezTo>
                    <a:cubicBezTo>
                      <a:pt x="8723" y="5306"/>
                      <a:pt x="8844" y="4776"/>
                      <a:pt x="8815" y="4273"/>
                    </a:cubicBezTo>
                    <a:cubicBezTo>
                      <a:pt x="8787" y="3920"/>
                      <a:pt x="8723" y="3601"/>
                      <a:pt x="8639" y="3276"/>
                    </a:cubicBezTo>
                    <a:cubicBezTo>
                      <a:pt x="8490" y="2653"/>
                      <a:pt x="8221" y="2094"/>
                      <a:pt x="7959" y="1564"/>
                    </a:cubicBezTo>
                    <a:cubicBezTo>
                      <a:pt x="7867" y="1387"/>
                      <a:pt x="7783" y="1210"/>
                      <a:pt x="7662" y="1062"/>
                    </a:cubicBezTo>
                    <a:cubicBezTo>
                      <a:pt x="7309" y="595"/>
                      <a:pt x="6870" y="241"/>
                      <a:pt x="6276" y="149"/>
                    </a:cubicBezTo>
                    <a:cubicBezTo>
                      <a:pt x="5894" y="92"/>
                      <a:pt x="5483" y="121"/>
                      <a:pt x="5101" y="29"/>
                    </a:cubicBezTo>
                    <a:cubicBezTo>
                      <a:pt x="5073" y="418"/>
                      <a:pt x="4719" y="708"/>
                      <a:pt x="4366" y="708"/>
                    </a:cubicBezTo>
                    <a:cubicBezTo>
                      <a:pt x="4012" y="708"/>
                      <a:pt x="3623" y="651"/>
                      <a:pt x="3481" y="326"/>
                    </a:cubicBezTo>
                    <a:cubicBezTo>
                      <a:pt x="3446" y="241"/>
                      <a:pt x="3418" y="121"/>
                      <a:pt x="34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3514658" y="3905638"/>
                <a:ext cx="168471" cy="85123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399" extrusionOk="0">
                    <a:moveTo>
                      <a:pt x="2468" y="0"/>
                    </a:moveTo>
                    <a:cubicBezTo>
                      <a:pt x="2068" y="0"/>
                      <a:pt x="1674" y="36"/>
                      <a:pt x="1295" y="163"/>
                    </a:cubicBezTo>
                    <a:cubicBezTo>
                      <a:pt x="652" y="396"/>
                      <a:pt x="29" y="955"/>
                      <a:pt x="29" y="1662"/>
                    </a:cubicBezTo>
                    <a:cubicBezTo>
                      <a:pt x="1" y="2313"/>
                      <a:pt x="737" y="2398"/>
                      <a:pt x="1211" y="2398"/>
                    </a:cubicBezTo>
                    <a:cubicBezTo>
                      <a:pt x="1593" y="2370"/>
                      <a:pt x="2003" y="2285"/>
                      <a:pt x="2385" y="2193"/>
                    </a:cubicBezTo>
                    <a:cubicBezTo>
                      <a:pt x="3064" y="2016"/>
                      <a:pt x="3771" y="1839"/>
                      <a:pt x="4479" y="1634"/>
                    </a:cubicBezTo>
                    <a:cubicBezTo>
                      <a:pt x="4571" y="1634"/>
                      <a:pt x="4656" y="1606"/>
                      <a:pt x="4748" y="1577"/>
                    </a:cubicBezTo>
                    <a:cubicBezTo>
                      <a:pt x="4479" y="1365"/>
                      <a:pt x="4245" y="1132"/>
                      <a:pt x="4012" y="927"/>
                    </a:cubicBezTo>
                    <a:cubicBezTo>
                      <a:pt x="3835" y="750"/>
                      <a:pt x="3623" y="601"/>
                      <a:pt x="3446" y="424"/>
                    </a:cubicBezTo>
                    <a:cubicBezTo>
                      <a:pt x="3305" y="247"/>
                      <a:pt x="3156" y="99"/>
                      <a:pt x="2951" y="14"/>
                    </a:cubicBezTo>
                    <a:cubicBezTo>
                      <a:pt x="2789" y="6"/>
                      <a:pt x="2628" y="0"/>
                      <a:pt x="2468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3625609" y="3907128"/>
                <a:ext cx="169464" cy="7887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223" extrusionOk="0">
                    <a:moveTo>
                      <a:pt x="1" y="0"/>
                    </a:moveTo>
                    <a:cubicBezTo>
                      <a:pt x="114" y="85"/>
                      <a:pt x="206" y="177"/>
                      <a:pt x="291" y="262"/>
                    </a:cubicBezTo>
                    <a:cubicBezTo>
                      <a:pt x="468" y="439"/>
                      <a:pt x="644" y="616"/>
                      <a:pt x="850" y="793"/>
                    </a:cubicBezTo>
                    <a:cubicBezTo>
                      <a:pt x="1147" y="1061"/>
                      <a:pt x="1444" y="1323"/>
                      <a:pt x="1734" y="1592"/>
                    </a:cubicBezTo>
                    <a:cubicBezTo>
                      <a:pt x="2088" y="1535"/>
                      <a:pt x="2441" y="1443"/>
                      <a:pt x="2767" y="1387"/>
                    </a:cubicBezTo>
                    <a:cubicBezTo>
                      <a:pt x="2964" y="1348"/>
                      <a:pt x="3161" y="1323"/>
                      <a:pt x="3338" y="1323"/>
                    </a:cubicBezTo>
                    <a:cubicBezTo>
                      <a:pt x="3453" y="1323"/>
                      <a:pt x="3559" y="1333"/>
                      <a:pt x="3651" y="1359"/>
                    </a:cubicBezTo>
                    <a:cubicBezTo>
                      <a:pt x="3828" y="1415"/>
                      <a:pt x="3976" y="1500"/>
                      <a:pt x="4068" y="1649"/>
                    </a:cubicBezTo>
                    <a:cubicBezTo>
                      <a:pt x="4125" y="1712"/>
                      <a:pt x="4182" y="1769"/>
                      <a:pt x="4182" y="1825"/>
                    </a:cubicBezTo>
                    <a:cubicBezTo>
                      <a:pt x="4210" y="1946"/>
                      <a:pt x="4153" y="2066"/>
                      <a:pt x="4125" y="2151"/>
                    </a:cubicBezTo>
                    <a:cubicBezTo>
                      <a:pt x="4125" y="2179"/>
                      <a:pt x="4125" y="2179"/>
                      <a:pt x="4153" y="2179"/>
                    </a:cubicBezTo>
                    <a:cubicBezTo>
                      <a:pt x="4153" y="2199"/>
                      <a:pt x="4167" y="2222"/>
                      <a:pt x="4185" y="2222"/>
                    </a:cubicBezTo>
                    <a:cubicBezTo>
                      <a:pt x="4193" y="2222"/>
                      <a:pt x="4201" y="2218"/>
                      <a:pt x="4210" y="2207"/>
                    </a:cubicBezTo>
                    <a:cubicBezTo>
                      <a:pt x="4468" y="2207"/>
                      <a:pt x="4572" y="1876"/>
                      <a:pt x="4571" y="1636"/>
                    </a:cubicBezTo>
                    <a:lnTo>
                      <a:pt x="4571" y="1636"/>
                    </a:lnTo>
                    <a:cubicBezTo>
                      <a:pt x="4583" y="1728"/>
                      <a:pt x="4607" y="1830"/>
                      <a:pt x="4627" y="1917"/>
                    </a:cubicBezTo>
                    <a:cubicBezTo>
                      <a:pt x="4627" y="1974"/>
                      <a:pt x="4564" y="2151"/>
                      <a:pt x="4627" y="2179"/>
                    </a:cubicBezTo>
                    <a:cubicBezTo>
                      <a:pt x="4636" y="2187"/>
                      <a:pt x="4644" y="2191"/>
                      <a:pt x="4651" y="2191"/>
                    </a:cubicBezTo>
                    <a:cubicBezTo>
                      <a:pt x="4670" y="2191"/>
                      <a:pt x="4684" y="2171"/>
                      <a:pt x="4684" y="2151"/>
                    </a:cubicBezTo>
                    <a:cubicBezTo>
                      <a:pt x="4776" y="2031"/>
                      <a:pt x="4776" y="1854"/>
                      <a:pt x="4776" y="1741"/>
                    </a:cubicBezTo>
                    <a:cubicBezTo>
                      <a:pt x="4776" y="1323"/>
                      <a:pt x="4656" y="941"/>
                      <a:pt x="4422" y="651"/>
                    </a:cubicBezTo>
                    <a:cubicBezTo>
                      <a:pt x="4182" y="382"/>
                      <a:pt x="3856" y="177"/>
                      <a:pt x="3502" y="149"/>
                    </a:cubicBezTo>
                    <a:cubicBezTo>
                      <a:pt x="3309" y="126"/>
                      <a:pt x="3112" y="119"/>
                      <a:pt x="2913" y="119"/>
                    </a:cubicBezTo>
                    <a:cubicBezTo>
                      <a:pt x="2676" y="119"/>
                      <a:pt x="2436" y="128"/>
                      <a:pt x="2194" y="128"/>
                    </a:cubicBezTo>
                    <a:cubicBezTo>
                      <a:pt x="2081" y="128"/>
                      <a:pt x="1968" y="126"/>
                      <a:pt x="1854" y="121"/>
                    </a:cubicBezTo>
                    <a:cubicBezTo>
                      <a:pt x="1239" y="57"/>
                      <a:pt x="616" y="29"/>
                      <a:pt x="1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3781231" y="3945767"/>
                <a:ext cx="7593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60" extrusionOk="0">
                    <a:moveTo>
                      <a:pt x="1" y="1"/>
                    </a:moveTo>
                    <a:cubicBezTo>
                      <a:pt x="1" y="29"/>
                      <a:pt x="36" y="57"/>
                      <a:pt x="36" y="93"/>
                    </a:cubicBezTo>
                    <a:cubicBezTo>
                      <a:pt x="64" y="121"/>
                      <a:pt x="93" y="149"/>
                      <a:pt x="93" y="206"/>
                    </a:cubicBezTo>
                    <a:lnTo>
                      <a:pt x="93" y="270"/>
                    </a:lnTo>
                    <a:cubicBezTo>
                      <a:pt x="121" y="354"/>
                      <a:pt x="149" y="446"/>
                      <a:pt x="149" y="560"/>
                    </a:cubicBezTo>
                    <a:lnTo>
                      <a:pt x="213" y="560"/>
                    </a:lnTo>
                    <a:cubicBezTo>
                      <a:pt x="213" y="446"/>
                      <a:pt x="178" y="354"/>
                      <a:pt x="149" y="234"/>
                    </a:cubicBezTo>
                    <a:lnTo>
                      <a:pt x="149" y="178"/>
                    </a:lnTo>
                    <a:cubicBezTo>
                      <a:pt x="121" y="121"/>
                      <a:pt x="121" y="93"/>
                      <a:pt x="93" y="57"/>
                    </a:cubicBezTo>
                    <a:cubicBezTo>
                      <a:pt x="64" y="29"/>
                      <a:pt x="64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3774951" y="3946796"/>
                <a:ext cx="8587" cy="3991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25" extrusionOk="0">
                    <a:moveTo>
                      <a:pt x="65" y="0"/>
                    </a:moveTo>
                    <a:lnTo>
                      <a:pt x="1" y="28"/>
                    </a:lnTo>
                    <a:cubicBezTo>
                      <a:pt x="1" y="64"/>
                      <a:pt x="36" y="92"/>
                      <a:pt x="36" y="120"/>
                    </a:cubicBezTo>
                    <a:cubicBezTo>
                      <a:pt x="65" y="149"/>
                      <a:pt x="65" y="177"/>
                      <a:pt x="93" y="241"/>
                    </a:cubicBezTo>
                    <a:cubicBezTo>
                      <a:pt x="178" y="531"/>
                      <a:pt x="149" y="828"/>
                      <a:pt x="1" y="1089"/>
                    </a:cubicBezTo>
                    <a:lnTo>
                      <a:pt x="36" y="1125"/>
                    </a:lnTo>
                    <a:cubicBezTo>
                      <a:pt x="213" y="856"/>
                      <a:pt x="241" y="531"/>
                      <a:pt x="149" y="241"/>
                    </a:cubicBezTo>
                    <a:cubicBezTo>
                      <a:pt x="121" y="177"/>
                      <a:pt x="121" y="120"/>
                      <a:pt x="93" y="92"/>
                    </a:cubicBezTo>
                    <a:cubicBezTo>
                      <a:pt x="93" y="64"/>
                      <a:pt x="65" y="28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3528212" y="3890948"/>
                <a:ext cx="252068" cy="102509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2889" extrusionOk="0">
                    <a:moveTo>
                      <a:pt x="1566" y="0"/>
                    </a:moveTo>
                    <a:cubicBezTo>
                      <a:pt x="1198" y="0"/>
                      <a:pt x="836" y="69"/>
                      <a:pt x="503" y="251"/>
                    </a:cubicBezTo>
                    <a:cubicBezTo>
                      <a:pt x="326" y="336"/>
                      <a:pt x="206" y="456"/>
                      <a:pt x="121" y="605"/>
                    </a:cubicBezTo>
                    <a:cubicBezTo>
                      <a:pt x="57" y="690"/>
                      <a:pt x="29" y="782"/>
                      <a:pt x="1" y="867"/>
                    </a:cubicBezTo>
                    <a:lnTo>
                      <a:pt x="1" y="1072"/>
                    </a:lnTo>
                    <a:lnTo>
                      <a:pt x="1" y="1192"/>
                    </a:lnTo>
                    <a:cubicBezTo>
                      <a:pt x="121" y="1107"/>
                      <a:pt x="178" y="1015"/>
                      <a:pt x="298" y="959"/>
                    </a:cubicBezTo>
                    <a:cubicBezTo>
                      <a:pt x="475" y="867"/>
                      <a:pt x="623" y="782"/>
                      <a:pt x="800" y="690"/>
                    </a:cubicBezTo>
                    <a:lnTo>
                      <a:pt x="885" y="690"/>
                    </a:lnTo>
                    <a:cubicBezTo>
                      <a:pt x="1713" y="1072"/>
                      <a:pt x="2569" y="1461"/>
                      <a:pt x="3305" y="1991"/>
                    </a:cubicBezTo>
                    <a:cubicBezTo>
                      <a:pt x="3453" y="2076"/>
                      <a:pt x="3566" y="2168"/>
                      <a:pt x="3715" y="2253"/>
                    </a:cubicBezTo>
                    <a:cubicBezTo>
                      <a:pt x="3771" y="2281"/>
                      <a:pt x="3835" y="2345"/>
                      <a:pt x="3892" y="2373"/>
                    </a:cubicBezTo>
                    <a:cubicBezTo>
                      <a:pt x="4069" y="2487"/>
                      <a:pt x="4274" y="2550"/>
                      <a:pt x="4479" y="2663"/>
                    </a:cubicBezTo>
                    <a:cubicBezTo>
                      <a:pt x="4811" y="2822"/>
                      <a:pt x="5160" y="2888"/>
                      <a:pt x="5511" y="2888"/>
                    </a:cubicBezTo>
                    <a:cubicBezTo>
                      <a:pt x="5817" y="2888"/>
                      <a:pt x="6124" y="2838"/>
                      <a:pt x="6424" y="2755"/>
                    </a:cubicBezTo>
                    <a:cubicBezTo>
                      <a:pt x="7103" y="2579"/>
                      <a:pt x="6955" y="1843"/>
                      <a:pt x="6545" y="1425"/>
                    </a:cubicBezTo>
                    <a:cubicBezTo>
                      <a:pt x="6311" y="1135"/>
                      <a:pt x="5929" y="987"/>
                      <a:pt x="5575" y="838"/>
                    </a:cubicBezTo>
                    <a:cubicBezTo>
                      <a:pt x="4719" y="541"/>
                      <a:pt x="3835" y="456"/>
                      <a:pt x="2979" y="251"/>
                    </a:cubicBezTo>
                    <a:cubicBezTo>
                      <a:pt x="2528" y="115"/>
                      <a:pt x="2042" y="0"/>
                      <a:pt x="1566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0"/>
              <p:cNvSpPr/>
              <p:nvPr/>
            </p:nvSpPr>
            <p:spPr>
              <a:xfrm>
                <a:off x="3551311" y="3911386"/>
                <a:ext cx="8338" cy="730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06" extrusionOk="0">
                    <a:moveTo>
                      <a:pt x="1" y="1"/>
                    </a:moveTo>
                    <a:lnTo>
                      <a:pt x="1" y="57"/>
                    </a:lnTo>
                    <a:cubicBezTo>
                      <a:pt x="29" y="85"/>
                      <a:pt x="57" y="85"/>
                      <a:pt x="86" y="114"/>
                    </a:cubicBezTo>
                    <a:cubicBezTo>
                      <a:pt x="149" y="142"/>
                      <a:pt x="178" y="177"/>
                      <a:pt x="234" y="206"/>
                    </a:cubicBezTo>
                    <a:lnTo>
                      <a:pt x="234" y="142"/>
                    </a:lnTo>
                    <a:cubicBezTo>
                      <a:pt x="206" y="114"/>
                      <a:pt x="178" y="114"/>
                      <a:pt x="114" y="85"/>
                    </a:cubicBezTo>
                    <a:cubicBezTo>
                      <a:pt x="86" y="57"/>
                      <a:pt x="57" y="2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3522961" y="3966595"/>
                <a:ext cx="7309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99" extrusionOk="0">
                    <a:moveTo>
                      <a:pt x="0" y="1"/>
                    </a:moveTo>
                    <a:cubicBezTo>
                      <a:pt x="0" y="121"/>
                      <a:pt x="92" y="241"/>
                      <a:pt x="205" y="298"/>
                    </a:cubicBezTo>
                    <a:lnTo>
                      <a:pt x="205" y="241"/>
                    </a:lnTo>
                    <a:cubicBezTo>
                      <a:pt x="121" y="213"/>
                      <a:pt x="64" y="12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3753130" y="3974152"/>
                <a:ext cx="13590" cy="9296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2" extrusionOk="0">
                    <a:moveTo>
                      <a:pt x="354" y="0"/>
                    </a:moveTo>
                    <a:cubicBezTo>
                      <a:pt x="262" y="85"/>
                      <a:pt x="149" y="177"/>
                      <a:pt x="0" y="205"/>
                    </a:cubicBezTo>
                    <a:lnTo>
                      <a:pt x="0" y="262"/>
                    </a:lnTo>
                    <a:cubicBezTo>
                      <a:pt x="149" y="234"/>
                      <a:pt x="298" y="142"/>
                      <a:pt x="382" y="28"/>
                    </a:cubicBez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3740569" y="3983413"/>
                <a:ext cx="8338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93" extrusionOk="0">
                    <a:moveTo>
                      <a:pt x="206" y="1"/>
                    </a:moveTo>
                    <a:lnTo>
                      <a:pt x="1" y="29"/>
                    </a:lnTo>
                    <a:lnTo>
                      <a:pt x="1" y="93"/>
                    </a:lnTo>
                    <a:lnTo>
                      <a:pt x="234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3445647" y="4709330"/>
                <a:ext cx="162191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593" extrusionOk="0">
                    <a:moveTo>
                      <a:pt x="2682" y="1"/>
                    </a:moveTo>
                    <a:cubicBezTo>
                      <a:pt x="2384" y="206"/>
                      <a:pt x="2066" y="383"/>
                      <a:pt x="1712" y="532"/>
                    </a:cubicBezTo>
                    <a:cubicBezTo>
                      <a:pt x="1444" y="616"/>
                      <a:pt x="1238" y="737"/>
                      <a:pt x="970" y="885"/>
                    </a:cubicBezTo>
                    <a:cubicBezTo>
                      <a:pt x="736" y="998"/>
                      <a:pt x="0" y="1267"/>
                      <a:pt x="616" y="1501"/>
                    </a:cubicBezTo>
                    <a:cubicBezTo>
                      <a:pt x="856" y="1593"/>
                      <a:pt x="1118" y="1593"/>
                      <a:pt x="1359" y="1593"/>
                    </a:cubicBezTo>
                    <a:cubicBezTo>
                      <a:pt x="2094" y="1564"/>
                      <a:pt x="2858" y="1444"/>
                      <a:pt x="3622" y="1388"/>
                    </a:cubicBezTo>
                    <a:lnTo>
                      <a:pt x="3976" y="1388"/>
                    </a:lnTo>
                    <a:cubicBezTo>
                      <a:pt x="4040" y="1352"/>
                      <a:pt x="4125" y="1352"/>
                      <a:pt x="4217" y="1352"/>
                    </a:cubicBezTo>
                    <a:lnTo>
                      <a:pt x="4245" y="1352"/>
                    </a:lnTo>
                    <a:cubicBezTo>
                      <a:pt x="4570" y="1267"/>
                      <a:pt x="4245" y="114"/>
                      <a:pt x="4012" y="114"/>
                    </a:cubicBezTo>
                    <a:cubicBezTo>
                      <a:pt x="3901" y="123"/>
                      <a:pt x="3792" y="127"/>
                      <a:pt x="3682" y="127"/>
                    </a:cubicBezTo>
                    <a:cubicBezTo>
                      <a:pt x="3349" y="127"/>
                      <a:pt x="3017" y="86"/>
                      <a:pt x="2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3695650" y="3828572"/>
                <a:ext cx="17848" cy="8161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300" extrusionOk="0">
                    <a:moveTo>
                      <a:pt x="0" y="0"/>
                    </a:moveTo>
                    <a:cubicBezTo>
                      <a:pt x="234" y="651"/>
                      <a:pt x="382" y="1415"/>
                      <a:pt x="439" y="2299"/>
                    </a:cubicBezTo>
                    <a:lnTo>
                      <a:pt x="503" y="2299"/>
                    </a:lnTo>
                    <a:cubicBezTo>
                      <a:pt x="439" y="1415"/>
                      <a:pt x="290" y="651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3544037" y="3828572"/>
                <a:ext cx="13590" cy="650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33" extrusionOk="0">
                    <a:moveTo>
                      <a:pt x="1" y="0"/>
                    </a:moveTo>
                    <a:lnTo>
                      <a:pt x="319" y="1832"/>
                    </a:lnTo>
                    <a:lnTo>
                      <a:pt x="383" y="183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3586721" y="3674937"/>
                <a:ext cx="13838" cy="12596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55" extrusionOk="0">
                    <a:moveTo>
                      <a:pt x="0" y="0"/>
                    </a:moveTo>
                    <a:lnTo>
                      <a:pt x="0" y="57"/>
                    </a:lnTo>
                    <a:cubicBezTo>
                      <a:pt x="92" y="57"/>
                      <a:pt x="177" y="85"/>
                      <a:pt x="241" y="149"/>
                    </a:cubicBezTo>
                    <a:cubicBezTo>
                      <a:pt x="297" y="177"/>
                      <a:pt x="326" y="262"/>
                      <a:pt x="326" y="354"/>
                    </a:cubicBezTo>
                    <a:lnTo>
                      <a:pt x="389" y="354"/>
                    </a:lnTo>
                    <a:cubicBezTo>
                      <a:pt x="389" y="262"/>
                      <a:pt x="354" y="149"/>
                      <a:pt x="269" y="85"/>
                    </a:cubicBezTo>
                    <a:cubicBezTo>
                      <a:pt x="212" y="29"/>
                      <a:pt x="92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3925144" y="4127255"/>
                <a:ext cx="51911" cy="52621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83" extrusionOk="0">
                    <a:moveTo>
                      <a:pt x="709" y="1"/>
                    </a:moveTo>
                    <a:cubicBezTo>
                      <a:pt x="298" y="1"/>
                      <a:pt x="1" y="584"/>
                      <a:pt x="487" y="1168"/>
                    </a:cubicBezTo>
                    <a:cubicBezTo>
                      <a:pt x="630" y="1335"/>
                      <a:pt x="835" y="1483"/>
                      <a:pt x="1047" y="1483"/>
                    </a:cubicBezTo>
                    <a:cubicBezTo>
                      <a:pt x="1096" y="1483"/>
                      <a:pt x="1145" y="1475"/>
                      <a:pt x="1194" y="1458"/>
                    </a:cubicBezTo>
                    <a:cubicBezTo>
                      <a:pt x="1343" y="1401"/>
                      <a:pt x="1427" y="1224"/>
                      <a:pt x="1463" y="1048"/>
                    </a:cubicBezTo>
                    <a:cubicBezTo>
                      <a:pt x="1463" y="871"/>
                      <a:pt x="1399" y="694"/>
                      <a:pt x="1343" y="545"/>
                    </a:cubicBezTo>
                    <a:cubicBezTo>
                      <a:pt x="1162" y="156"/>
                      <a:pt x="920" y="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3549040" y="4340074"/>
                <a:ext cx="51982" cy="5091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35" extrusionOk="0">
                    <a:moveTo>
                      <a:pt x="850" y="0"/>
                    </a:moveTo>
                    <a:cubicBezTo>
                      <a:pt x="431" y="0"/>
                      <a:pt x="146" y="485"/>
                      <a:pt x="36" y="829"/>
                    </a:cubicBezTo>
                    <a:cubicBezTo>
                      <a:pt x="36" y="858"/>
                      <a:pt x="1" y="886"/>
                      <a:pt x="1" y="886"/>
                    </a:cubicBezTo>
                    <a:lnTo>
                      <a:pt x="1" y="942"/>
                    </a:lnTo>
                    <a:cubicBezTo>
                      <a:pt x="1" y="1006"/>
                      <a:pt x="36" y="1034"/>
                      <a:pt x="65" y="1091"/>
                    </a:cubicBezTo>
                    <a:cubicBezTo>
                      <a:pt x="150" y="1268"/>
                      <a:pt x="298" y="1388"/>
                      <a:pt x="503" y="1416"/>
                    </a:cubicBezTo>
                    <a:cubicBezTo>
                      <a:pt x="550" y="1429"/>
                      <a:pt x="595" y="1435"/>
                      <a:pt x="639" y="1435"/>
                    </a:cubicBezTo>
                    <a:cubicBezTo>
                      <a:pt x="1127" y="1435"/>
                      <a:pt x="1465" y="727"/>
                      <a:pt x="1303" y="299"/>
                    </a:cubicBezTo>
                    <a:cubicBezTo>
                      <a:pt x="1239" y="150"/>
                      <a:pt x="1062" y="30"/>
                      <a:pt x="885" y="2"/>
                    </a:cubicBezTo>
                    <a:cubicBezTo>
                      <a:pt x="873" y="1"/>
                      <a:pt x="862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3973754" y="4462343"/>
                <a:ext cx="36689" cy="231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652" extrusionOk="0">
                    <a:moveTo>
                      <a:pt x="234" y="1"/>
                    </a:moveTo>
                    <a:cubicBezTo>
                      <a:pt x="149" y="93"/>
                      <a:pt x="93" y="178"/>
                      <a:pt x="57" y="270"/>
                    </a:cubicBezTo>
                    <a:cubicBezTo>
                      <a:pt x="1" y="390"/>
                      <a:pt x="29" y="446"/>
                      <a:pt x="93" y="475"/>
                    </a:cubicBezTo>
                    <a:cubicBezTo>
                      <a:pt x="121" y="489"/>
                      <a:pt x="149" y="496"/>
                      <a:pt x="179" y="496"/>
                    </a:cubicBezTo>
                    <a:cubicBezTo>
                      <a:pt x="208" y="496"/>
                      <a:pt x="238" y="489"/>
                      <a:pt x="270" y="475"/>
                    </a:cubicBezTo>
                    <a:cubicBezTo>
                      <a:pt x="298" y="446"/>
                      <a:pt x="355" y="418"/>
                      <a:pt x="383" y="390"/>
                    </a:cubicBezTo>
                    <a:cubicBezTo>
                      <a:pt x="446" y="326"/>
                      <a:pt x="503" y="270"/>
                      <a:pt x="560" y="241"/>
                    </a:cubicBezTo>
                    <a:lnTo>
                      <a:pt x="560" y="241"/>
                    </a:lnTo>
                    <a:cubicBezTo>
                      <a:pt x="560" y="270"/>
                      <a:pt x="560" y="298"/>
                      <a:pt x="531" y="326"/>
                    </a:cubicBezTo>
                    <a:cubicBezTo>
                      <a:pt x="503" y="390"/>
                      <a:pt x="475" y="446"/>
                      <a:pt x="475" y="503"/>
                    </a:cubicBezTo>
                    <a:cubicBezTo>
                      <a:pt x="475" y="567"/>
                      <a:pt x="475" y="595"/>
                      <a:pt x="503" y="623"/>
                    </a:cubicBezTo>
                    <a:cubicBezTo>
                      <a:pt x="531" y="652"/>
                      <a:pt x="560" y="652"/>
                      <a:pt x="588" y="652"/>
                    </a:cubicBezTo>
                    <a:lnTo>
                      <a:pt x="652" y="652"/>
                    </a:lnTo>
                    <a:cubicBezTo>
                      <a:pt x="680" y="623"/>
                      <a:pt x="708" y="595"/>
                      <a:pt x="737" y="567"/>
                    </a:cubicBezTo>
                    <a:cubicBezTo>
                      <a:pt x="829" y="475"/>
                      <a:pt x="885" y="390"/>
                      <a:pt x="1005" y="355"/>
                    </a:cubicBezTo>
                    <a:cubicBezTo>
                      <a:pt x="1034" y="355"/>
                      <a:pt x="1034" y="326"/>
                      <a:pt x="1034" y="298"/>
                    </a:cubicBezTo>
                    <a:cubicBezTo>
                      <a:pt x="1034" y="270"/>
                      <a:pt x="1005" y="241"/>
                      <a:pt x="977" y="241"/>
                    </a:cubicBezTo>
                    <a:cubicBezTo>
                      <a:pt x="829" y="298"/>
                      <a:pt x="737" y="390"/>
                      <a:pt x="652" y="503"/>
                    </a:cubicBezTo>
                    <a:cubicBezTo>
                      <a:pt x="623" y="503"/>
                      <a:pt x="623" y="531"/>
                      <a:pt x="588" y="531"/>
                    </a:cubicBezTo>
                    <a:lnTo>
                      <a:pt x="588" y="503"/>
                    </a:lnTo>
                    <a:cubicBezTo>
                      <a:pt x="588" y="475"/>
                      <a:pt x="623" y="446"/>
                      <a:pt x="652" y="390"/>
                    </a:cubicBezTo>
                    <a:cubicBezTo>
                      <a:pt x="652" y="355"/>
                      <a:pt x="680" y="326"/>
                      <a:pt x="708" y="270"/>
                    </a:cubicBezTo>
                    <a:cubicBezTo>
                      <a:pt x="708" y="213"/>
                      <a:pt x="680" y="178"/>
                      <a:pt x="652" y="149"/>
                    </a:cubicBezTo>
                    <a:cubicBezTo>
                      <a:pt x="652" y="149"/>
                      <a:pt x="639" y="137"/>
                      <a:pt x="620" y="137"/>
                    </a:cubicBezTo>
                    <a:cubicBezTo>
                      <a:pt x="611" y="137"/>
                      <a:pt x="600" y="140"/>
                      <a:pt x="588" y="149"/>
                    </a:cubicBezTo>
                    <a:cubicBezTo>
                      <a:pt x="475" y="149"/>
                      <a:pt x="383" y="213"/>
                      <a:pt x="298" y="298"/>
                    </a:cubicBezTo>
                    <a:cubicBezTo>
                      <a:pt x="270" y="326"/>
                      <a:pt x="234" y="355"/>
                      <a:pt x="206" y="355"/>
                    </a:cubicBezTo>
                    <a:cubicBezTo>
                      <a:pt x="178" y="390"/>
                      <a:pt x="149" y="390"/>
                      <a:pt x="149" y="390"/>
                    </a:cubicBezTo>
                    <a:lnTo>
                      <a:pt x="149" y="326"/>
                    </a:lnTo>
                    <a:cubicBezTo>
                      <a:pt x="178" y="241"/>
                      <a:pt x="234" y="149"/>
                      <a:pt x="298" y="93"/>
                    </a:cubicBezTo>
                    <a:cubicBezTo>
                      <a:pt x="326" y="93"/>
                      <a:pt x="326" y="36"/>
                      <a:pt x="2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3485315" y="4717455"/>
                <a:ext cx="35660" cy="2529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13" extrusionOk="0">
                    <a:moveTo>
                      <a:pt x="787" y="1"/>
                    </a:moveTo>
                    <a:cubicBezTo>
                      <a:pt x="768" y="1"/>
                      <a:pt x="750" y="5"/>
                      <a:pt x="736" y="5"/>
                    </a:cubicBezTo>
                    <a:cubicBezTo>
                      <a:pt x="651" y="62"/>
                      <a:pt x="651" y="211"/>
                      <a:pt x="679" y="274"/>
                    </a:cubicBezTo>
                    <a:lnTo>
                      <a:pt x="679" y="303"/>
                    </a:lnTo>
                    <a:cubicBezTo>
                      <a:pt x="708" y="303"/>
                      <a:pt x="708" y="331"/>
                      <a:pt x="708" y="359"/>
                    </a:cubicBezTo>
                    <a:lnTo>
                      <a:pt x="708" y="387"/>
                    </a:lnTo>
                    <a:cubicBezTo>
                      <a:pt x="708" y="387"/>
                      <a:pt x="679" y="387"/>
                      <a:pt x="623" y="359"/>
                    </a:cubicBezTo>
                    <a:cubicBezTo>
                      <a:pt x="594" y="331"/>
                      <a:pt x="594" y="331"/>
                      <a:pt x="559" y="303"/>
                    </a:cubicBezTo>
                    <a:lnTo>
                      <a:pt x="531" y="274"/>
                    </a:lnTo>
                    <a:cubicBezTo>
                      <a:pt x="531" y="239"/>
                      <a:pt x="502" y="211"/>
                      <a:pt x="474" y="211"/>
                    </a:cubicBezTo>
                    <a:cubicBezTo>
                      <a:pt x="441" y="177"/>
                      <a:pt x="405" y="164"/>
                      <a:pt x="376" y="164"/>
                    </a:cubicBezTo>
                    <a:cubicBezTo>
                      <a:pt x="355" y="164"/>
                      <a:pt x="337" y="171"/>
                      <a:pt x="326" y="182"/>
                    </a:cubicBezTo>
                    <a:cubicBezTo>
                      <a:pt x="241" y="211"/>
                      <a:pt x="205" y="303"/>
                      <a:pt x="241" y="359"/>
                    </a:cubicBezTo>
                    <a:cubicBezTo>
                      <a:pt x="241" y="387"/>
                      <a:pt x="241" y="416"/>
                      <a:pt x="269" y="451"/>
                    </a:cubicBezTo>
                    <a:lnTo>
                      <a:pt x="269" y="508"/>
                    </a:lnTo>
                    <a:cubicBezTo>
                      <a:pt x="297" y="536"/>
                      <a:pt x="297" y="564"/>
                      <a:pt x="269" y="593"/>
                    </a:cubicBezTo>
                    <a:cubicBezTo>
                      <a:pt x="269" y="593"/>
                      <a:pt x="241" y="593"/>
                      <a:pt x="205" y="564"/>
                    </a:cubicBezTo>
                    <a:cubicBezTo>
                      <a:pt x="205" y="564"/>
                      <a:pt x="149" y="508"/>
                      <a:pt x="149" y="451"/>
                    </a:cubicBezTo>
                    <a:cubicBezTo>
                      <a:pt x="120" y="451"/>
                      <a:pt x="120" y="416"/>
                      <a:pt x="120" y="416"/>
                    </a:cubicBezTo>
                    <a:cubicBezTo>
                      <a:pt x="106" y="402"/>
                      <a:pt x="92" y="395"/>
                      <a:pt x="77" y="395"/>
                    </a:cubicBezTo>
                    <a:cubicBezTo>
                      <a:pt x="62" y="395"/>
                      <a:pt x="46" y="402"/>
                      <a:pt x="28" y="416"/>
                    </a:cubicBezTo>
                    <a:cubicBezTo>
                      <a:pt x="0" y="416"/>
                      <a:pt x="0" y="451"/>
                      <a:pt x="0" y="479"/>
                    </a:cubicBezTo>
                    <a:cubicBezTo>
                      <a:pt x="28" y="508"/>
                      <a:pt x="28" y="508"/>
                      <a:pt x="28" y="536"/>
                    </a:cubicBezTo>
                    <a:cubicBezTo>
                      <a:pt x="92" y="593"/>
                      <a:pt x="120" y="656"/>
                      <a:pt x="149" y="685"/>
                    </a:cubicBezTo>
                    <a:cubicBezTo>
                      <a:pt x="177" y="685"/>
                      <a:pt x="205" y="713"/>
                      <a:pt x="269" y="713"/>
                    </a:cubicBezTo>
                    <a:cubicBezTo>
                      <a:pt x="297" y="713"/>
                      <a:pt x="326" y="685"/>
                      <a:pt x="354" y="685"/>
                    </a:cubicBezTo>
                    <a:cubicBezTo>
                      <a:pt x="417" y="628"/>
                      <a:pt x="417" y="536"/>
                      <a:pt x="382" y="479"/>
                    </a:cubicBezTo>
                    <a:lnTo>
                      <a:pt x="382" y="416"/>
                    </a:lnTo>
                    <a:cubicBezTo>
                      <a:pt x="354" y="387"/>
                      <a:pt x="354" y="359"/>
                      <a:pt x="354" y="331"/>
                    </a:cubicBezTo>
                    <a:lnTo>
                      <a:pt x="354" y="274"/>
                    </a:lnTo>
                    <a:cubicBezTo>
                      <a:pt x="382" y="274"/>
                      <a:pt x="382" y="274"/>
                      <a:pt x="417" y="303"/>
                    </a:cubicBezTo>
                    <a:lnTo>
                      <a:pt x="446" y="331"/>
                    </a:lnTo>
                    <a:lnTo>
                      <a:pt x="474" y="359"/>
                    </a:lnTo>
                    <a:cubicBezTo>
                      <a:pt x="502" y="387"/>
                      <a:pt x="531" y="416"/>
                      <a:pt x="559" y="451"/>
                    </a:cubicBezTo>
                    <a:cubicBezTo>
                      <a:pt x="606" y="493"/>
                      <a:pt x="664" y="519"/>
                      <a:pt x="716" y="519"/>
                    </a:cubicBezTo>
                    <a:cubicBezTo>
                      <a:pt x="736" y="519"/>
                      <a:pt x="754" y="515"/>
                      <a:pt x="771" y="508"/>
                    </a:cubicBezTo>
                    <a:cubicBezTo>
                      <a:pt x="828" y="479"/>
                      <a:pt x="828" y="416"/>
                      <a:pt x="828" y="331"/>
                    </a:cubicBezTo>
                    <a:cubicBezTo>
                      <a:pt x="828" y="303"/>
                      <a:pt x="828" y="274"/>
                      <a:pt x="800" y="239"/>
                    </a:cubicBezTo>
                    <a:lnTo>
                      <a:pt x="800" y="211"/>
                    </a:lnTo>
                    <a:cubicBezTo>
                      <a:pt x="771" y="182"/>
                      <a:pt x="800" y="154"/>
                      <a:pt x="800" y="126"/>
                    </a:cubicBezTo>
                    <a:lnTo>
                      <a:pt x="828" y="126"/>
                    </a:lnTo>
                    <a:cubicBezTo>
                      <a:pt x="828" y="154"/>
                      <a:pt x="856" y="182"/>
                      <a:pt x="856" y="239"/>
                    </a:cubicBezTo>
                    <a:cubicBezTo>
                      <a:pt x="876" y="264"/>
                      <a:pt x="897" y="286"/>
                      <a:pt x="919" y="286"/>
                    </a:cubicBezTo>
                    <a:cubicBezTo>
                      <a:pt x="928" y="286"/>
                      <a:pt x="938" y="282"/>
                      <a:pt x="948" y="274"/>
                    </a:cubicBezTo>
                    <a:cubicBezTo>
                      <a:pt x="976" y="274"/>
                      <a:pt x="1005" y="239"/>
                      <a:pt x="976" y="211"/>
                    </a:cubicBezTo>
                    <a:cubicBezTo>
                      <a:pt x="976" y="126"/>
                      <a:pt x="948" y="97"/>
                      <a:pt x="884" y="62"/>
                    </a:cubicBezTo>
                    <a:cubicBezTo>
                      <a:pt x="850" y="11"/>
                      <a:pt x="816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3898462" y="4420688"/>
                <a:ext cx="58511" cy="6316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78" extrusionOk="0">
                    <a:moveTo>
                      <a:pt x="1649" y="0"/>
                    </a:moveTo>
                    <a:cubicBezTo>
                      <a:pt x="1415" y="0"/>
                      <a:pt x="1182" y="29"/>
                      <a:pt x="941" y="57"/>
                    </a:cubicBezTo>
                    <a:cubicBezTo>
                      <a:pt x="800" y="57"/>
                      <a:pt x="680" y="85"/>
                      <a:pt x="531" y="85"/>
                    </a:cubicBezTo>
                    <a:cubicBezTo>
                      <a:pt x="443" y="99"/>
                      <a:pt x="354" y="107"/>
                      <a:pt x="269" y="107"/>
                    </a:cubicBezTo>
                    <a:cubicBezTo>
                      <a:pt x="184" y="107"/>
                      <a:pt x="103" y="99"/>
                      <a:pt x="29" y="85"/>
                    </a:cubicBezTo>
                    <a:lnTo>
                      <a:pt x="1" y="149"/>
                    </a:lnTo>
                    <a:cubicBezTo>
                      <a:pt x="92" y="177"/>
                      <a:pt x="149" y="177"/>
                      <a:pt x="206" y="177"/>
                    </a:cubicBezTo>
                    <a:cubicBezTo>
                      <a:pt x="326" y="177"/>
                      <a:pt x="411" y="149"/>
                      <a:pt x="531" y="149"/>
                    </a:cubicBezTo>
                    <a:cubicBezTo>
                      <a:pt x="680" y="149"/>
                      <a:pt x="828" y="114"/>
                      <a:pt x="941" y="114"/>
                    </a:cubicBezTo>
                    <a:cubicBezTo>
                      <a:pt x="1182" y="85"/>
                      <a:pt x="1415" y="57"/>
                      <a:pt x="1649" y="57"/>
                    </a:cubicBezTo>
                    <a:lnTo>
                      <a:pt x="16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3535486" y="4662140"/>
                <a:ext cx="61811" cy="4329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2" extrusionOk="0">
                    <a:moveTo>
                      <a:pt x="1" y="1"/>
                    </a:moveTo>
                    <a:lnTo>
                      <a:pt x="1" y="65"/>
                    </a:lnTo>
                    <a:cubicBezTo>
                      <a:pt x="206" y="93"/>
                      <a:pt x="383" y="121"/>
                      <a:pt x="595" y="121"/>
                    </a:cubicBezTo>
                    <a:lnTo>
                      <a:pt x="708" y="121"/>
                    </a:lnTo>
                    <a:cubicBezTo>
                      <a:pt x="829" y="121"/>
                      <a:pt x="949" y="121"/>
                      <a:pt x="1062" y="93"/>
                    </a:cubicBezTo>
                    <a:cubicBezTo>
                      <a:pt x="1165" y="79"/>
                      <a:pt x="1276" y="72"/>
                      <a:pt x="1391" y="72"/>
                    </a:cubicBezTo>
                    <a:cubicBezTo>
                      <a:pt x="1506" y="72"/>
                      <a:pt x="1625" y="79"/>
                      <a:pt x="1741" y="93"/>
                    </a:cubicBezTo>
                    <a:lnTo>
                      <a:pt x="1741" y="29"/>
                    </a:lnTo>
                    <a:cubicBezTo>
                      <a:pt x="1639" y="15"/>
                      <a:pt x="1520" y="8"/>
                      <a:pt x="1398" y="8"/>
                    </a:cubicBezTo>
                    <a:cubicBezTo>
                      <a:pt x="1276" y="8"/>
                      <a:pt x="1151" y="15"/>
                      <a:pt x="1034" y="29"/>
                    </a:cubicBezTo>
                    <a:cubicBezTo>
                      <a:pt x="949" y="65"/>
                      <a:pt x="829" y="65"/>
                      <a:pt x="708" y="65"/>
                    </a:cubicBezTo>
                    <a:cubicBezTo>
                      <a:pt x="475" y="65"/>
                      <a:pt x="242" y="6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3521932" y="4093370"/>
                <a:ext cx="49250" cy="27144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765" extrusionOk="0">
                    <a:moveTo>
                      <a:pt x="1331" y="0"/>
                    </a:moveTo>
                    <a:cubicBezTo>
                      <a:pt x="1211" y="234"/>
                      <a:pt x="942" y="411"/>
                      <a:pt x="588" y="531"/>
                    </a:cubicBezTo>
                    <a:cubicBezTo>
                      <a:pt x="503" y="559"/>
                      <a:pt x="447" y="588"/>
                      <a:pt x="383" y="616"/>
                    </a:cubicBezTo>
                    <a:cubicBezTo>
                      <a:pt x="270" y="644"/>
                      <a:pt x="206" y="673"/>
                      <a:pt x="1" y="708"/>
                    </a:cubicBezTo>
                    <a:lnTo>
                      <a:pt x="1" y="764"/>
                    </a:lnTo>
                    <a:cubicBezTo>
                      <a:pt x="234" y="736"/>
                      <a:pt x="270" y="708"/>
                      <a:pt x="411" y="644"/>
                    </a:cubicBezTo>
                    <a:cubicBezTo>
                      <a:pt x="475" y="644"/>
                      <a:pt x="532" y="616"/>
                      <a:pt x="588" y="588"/>
                    </a:cubicBezTo>
                    <a:cubicBezTo>
                      <a:pt x="977" y="467"/>
                      <a:pt x="1239" y="291"/>
                      <a:pt x="1388" y="29"/>
                    </a:cubicBez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3527219" y="3916318"/>
                <a:ext cx="129795" cy="53579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1510" extrusionOk="0">
                    <a:moveTo>
                      <a:pt x="884" y="1"/>
                    </a:moveTo>
                    <a:cubicBezTo>
                      <a:pt x="852" y="1"/>
                      <a:pt x="820" y="11"/>
                      <a:pt x="793" y="38"/>
                    </a:cubicBezTo>
                    <a:cubicBezTo>
                      <a:pt x="651" y="95"/>
                      <a:pt x="531" y="152"/>
                      <a:pt x="411" y="244"/>
                    </a:cubicBezTo>
                    <a:cubicBezTo>
                      <a:pt x="262" y="300"/>
                      <a:pt x="149" y="392"/>
                      <a:pt x="1" y="449"/>
                    </a:cubicBezTo>
                    <a:lnTo>
                      <a:pt x="29" y="505"/>
                    </a:lnTo>
                    <a:cubicBezTo>
                      <a:pt x="177" y="449"/>
                      <a:pt x="298" y="357"/>
                      <a:pt x="439" y="300"/>
                    </a:cubicBezTo>
                    <a:cubicBezTo>
                      <a:pt x="559" y="215"/>
                      <a:pt x="680" y="152"/>
                      <a:pt x="793" y="67"/>
                    </a:cubicBezTo>
                    <a:cubicBezTo>
                      <a:pt x="812" y="58"/>
                      <a:pt x="830" y="55"/>
                      <a:pt x="847" y="55"/>
                    </a:cubicBezTo>
                    <a:cubicBezTo>
                      <a:pt x="890" y="55"/>
                      <a:pt x="930" y="75"/>
                      <a:pt x="970" y="95"/>
                    </a:cubicBezTo>
                    <a:cubicBezTo>
                      <a:pt x="1210" y="244"/>
                      <a:pt x="1500" y="392"/>
                      <a:pt x="1769" y="477"/>
                    </a:cubicBezTo>
                    <a:lnTo>
                      <a:pt x="1797" y="505"/>
                    </a:lnTo>
                    <a:cubicBezTo>
                      <a:pt x="2420" y="774"/>
                      <a:pt x="3035" y="1128"/>
                      <a:pt x="3623" y="1510"/>
                    </a:cubicBezTo>
                    <a:lnTo>
                      <a:pt x="3658" y="1453"/>
                    </a:lnTo>
                    <a:cubicBezTo>
                      <a:pt x="3064" y="1064"/>
                      <a:pt x="2448" y="710"/>
                      <a:pt x="1826" y="449"/>
                    </a:cubicBezTo>
                    <a:lnTo>
                      <a:pt x="1769" y="420"/>
                    </a:lnTo>
                    <a:cubicBezTo>
                      <a:pt x="1536" y="328"/>
                      <a:pt x="1239" y="180"/>
                      <a:pt x="1005" y="38"/>
                    </a:cubicBezTo>
                    <a:cubicBezTo>
                      <a:pt x="969" y="18"/>
                      <a:pt x="926" y="1"/>
                      <a:pt x="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0"/>
              <p:cNvSpPr/>
              <p:nvPr/>
            </p:nvSpPr>
            <p:spPr>
              <a:xfrm>
                <a:off x="3686105" y="3909115"/>
                <a:ext cx="87890" cy="61811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742" extrusionOk="0">
                    <a:moveTo>
                      <a:pt x="29" y="1"/>
                    </a:moveTo>
                    <a:lnTo>
                      <a:pt x="1" y="65"/>
                    </a:lnTo>
                    <a:cubicBezTo>
                      <a:pt x="559" y="241"/>
                      <a:pt x="1182" y="418"/>
                      <a:pt x="1713" y="772"/>
                    </a:cubicBezTo>
                    <a:cubicBezTo>
                      <a:pt x="1861" y="857"/>
                      <a:pt x="1946" y="949"/>
                      <a:pt x="2038" y="1034"/>
                    </a:cubicBezTo>
                    <a:cubicBezTo>
                      <a:pt x="2187" y="1182"/>
                      <a:pt x="2300" y="1416"/>
                      <a:pt x="2420" y="1741"/>
                    </a:cubicBezTo>
                    <a:lnTo>
                      <a:pt x="2477" y="1713"/>
                    </a:lnTo>
                    <a:cubicBezTo>
                      <a:pt x="2420" y="1479"/>
                      <a:pt x="2300" y="1211"/>
                      <a:pt x="2095" y="977"/>
                    </a:cubicBezTo>
                    <a:cubicBezTo>
                      <a:pt x="2010" y="885"/>
                      <a:pt x="1889" y="800"/>
                      <a:pt x="1741" y="708"/>
                    </a:cubicBezTo>
                    <a:cubicBezTo>
                      <a:pt x="1182" y="355"/>
                      <a:pt x="559" y="178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3627631" y="3700022"/>
                <a:ext cx="24128" cy="933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263" extrusionOk="0">
                    <a:moveTo>
                      <a:pt x="679" y="1"/>
                    </a:moveTo>
                    <a:lnTo>
                      <a:pt x="0" y="121"/>
                    </a:lnTo>
                    <a:cubicBezTo>
                      <a:pt x="85" y="206"/>
                      <a:pt x="234" y="263"/>
                      <a:pt x="382" y="263"/>
                    </a:cubicBezTo>
                    <a:cubicBezTo>
                      <a:pt x="531" y="234"/>
                      <a:pt x="651" y="121"/>
                      <a:pt x="6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3664284" y="3657125"/>
                <a:ext cx="3051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86" h="560" extrusionOk="0">
                    <a:moveTo>
                      <a:pt x="28" y="0"/>
                    </a:moveTo>
                    <a:cubicBezTo>
                      <a:pt x="28" y="177"/>
                      <a:pt x="28" y="354"/>
                      <a:pt x="0" y="531"/>
                    </a:cubicBezTo>
                    <a:lnTo>
                      <a:pt x="57" y="559"/>
                    </a:lnTo>
                    <a:cubicBezTo>
                      <a:pt x="85" y="382"/>
                      <a:pt x="85" y="177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3701930" y="3826549"/>
                <a:ext cx="5287" cy="2313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52" extrusionOk="0">
                    <a:moveTo>
                      <a:pt x="85" y="0"/>
                    </a:moveTo>
                    <a:cubicBezTo>
                      <a:pt x="29" y="206"/>
                      <a:pt x="0" y="446"/>
                      <a:pt x="0" y="651"/>
                    </a:cubicBezTo>
                    <a:lnTo>
                      <a:pt x="57" y="651"/>
                    </a:lnTo>
                    <a:cubicBezTo>
                      <a:pt x="57" y="446"/>
                      <a:pt x="85" y="206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3658997" y="3990722"/>
                <a:ext cx="14583" cy="14832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5"/>
                    </a:cubicBezTo>
                    <a:cubicBezTo>
                      <a:pt x="1" y="325"/>
                      <a:pt x="85" y="417"/>
                      <a:pt x="206" y="417"/>
                    </a:cubicBezTo>
                    <a:cubicBezTo>
                      <a:pt x="326" y="417"/>
                      <a:pt x="411" y="325"/>
                      <a:pt x="411" y="205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3625609" y="3816011"/>
                <a:ext cx="14583" cy="14832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206" y="0"/>
                    </a:moveTo>
                    <a:cubicBezTo>
                      <a:pt x="86" y="0"/>
                      <a:pt x="1" y="92"/>
                      <a:pt x="1" y="213"/>
                    </a:cubicBezTo>
                    <a:cubicBezTo>
                      <a:pt x="1" y="326"/>
                      <a:pt x="86" y="418"/>
                      <a:pt x="206" y="418"/>
                    </a:cubicBezTo>
                    <a:cubicBezTo>
                      <a:pt x="319" y="418"/>
                      <a:pt x="411" y="326"/>
                      <a:pt x="411" y="213"/>
                    </a:cubicBezTo>
                    <a:cubicBezTo>
                      <a:pt x="411" y="92"/>
                      <a:pt x="319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3553333" y="3777336"/>
                <a:ext cx="14583" cy="1486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9" extrusionOk="0">
                    <a:moveTo>
                      <a:pt x="205" y="1"/>
                    </a:moveTo>
                    <a:cubicBezTo>
                      <a:pt x="92" y="1"/>
                      <a:pt x="0" y="93"/>
                      <a:pt x="0" y="206"/>
                    </a:cubicBezTo>
                    <a:cubicBezTo>
                      <a:pt x="0" y="326"/>
                      <a:pt x="92" y="418"/>
                      <a:pt x="205" y="418"/>
                    </a:cubicBezTo>
                    <a:cubicBezTo>
                      <a:pt x="326" y="418"/>
                      <a:pt x="411" y="326"/>
                      <a:pt x="411" y="206"/>
                    </a:cubicBezTo>
                    <a:cubicBezTo>
                      <a:pt x="411" y="93"/>
                      <a:pt x="326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3704946" y="3781630"/>
                <a:ext cx="14832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205" y="0"/>
                    </a:moveTo>
                    <a:cubicBezTo>
                      <a:pt x="92" y="0"/>
                      <a:pt x="0" y="85"/>
                      <a:pt x="0" y="205"/>
                    </a:cubicBezTo>
                    <a:cubicBezTo>
                      <a:pt x="0" y="326"/>
                      <a:pt x="92" y="410"/>
                      <a:pt x="205" y="410"/>
                    </a:cubicBezTo>
                    <a:cubicBezTo>
                      <a:pt x="326" y="410"/>
                      <a:pt x="418" y="326"/>
                      <a:pt x="418" y="205"/>
                    </a:cubicBezTo>
                    <a:cubicBezTo>
                      <a:pt x="418" y="85"/>
                      <a:pt x="326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3658997" y="3876756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5"/>
                    </a:cubicBezTo>
                    <a:cubicBezTo>
                      <a:pt x="1" y="326"/>
                      <a:pt x="85" y="411"/>
                      <a:pt x="206" y="411"/>
                    </a:cubicBezTo>
                    <a:cubicBezTo>
                      <a:pt x="326" y="411"/>
                      <a:pt x="411" y="326"/>
                      <a:pt x="411" y="205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3699659" y="4039900"/>
                <a:ext cx="14832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213" y="1"/>
                    </a:moveTo>
                    <a:cubicBezTo>
                      <a:pt x="93" y="1"/>
                      <a:pt x="1" y="93"/>
                      <a:pt x="1" y="206"/>
                    </a:cubicBezTo>
                    <a:cubicBezTo>
                      <a:pt x="1" y="326"/>
                      <a:pt x="93" y="411"/>
                      <a:pt x="213" y="411"/>
                    </a:cubicBezTo>
                    <a:cubicBezTo>
                      <a:pt x="326" y="411"/>
                      <a:pt x="418" y="326"/>
                      <a:pt x="418" y="206"/>
                    </a:cubicBezTo>
                    <a:cubicBezTo>
                      <a:pt x="418" y="93"/>
                      <a:pt x="326" y="1"/>
                      <a:pt x="2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3574161" y="3862173"/>
                <a:ext cx="15861" cy="1461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412" extrusionOk="0">
                    <a:moveTo>
                      <a:pt x="241" y="1"/>
                    </a:moveTo>
                    <a:cubicBezTo>
                      <a:pt x="121" y="1"/>
                      <a:pt x="0" y="86"/>
                      <a:pt x="0" y="206"/>
                    </a:cubicBezTo>
                    <a:cubicBezTo>
                      <a:pt x="0" y="326"/>
                      <a:pt x="121" y="411"/>
                      <a:pt x="241" y="411"/>
                    </a:cubicBezTo>
                    <a:cubicBezTo>
                      <a:pt x="326" y="411"/>
                      <a:pt x="446" y="326"/>
                      <a:pt x="446" y="206"/>
                    </a:cubicBezTo>
                    <a:cubicBezTo>
                      <a:pt x="446" y="86"/>
                      <a:pt x="326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3748872" y="3880020"/>
                <a:ext cx="15825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11" extrusionOk="0">
                    <a:moveTo>
                      <a:pt x="205" y="0"/>
                    </a:moveTo>
                    <a:cubicBezTo>
                      <a:pt x="120" y="0"/>
                      <a:pt x="0" y="85"/>
                      <a:pt x="0" y="205"/>
                    </a:cubicBezTo>
                    <a:cubicBezTo>
                      <a:pt x="0" y="319"/>
                      <a:pt x="120" y="411"/>
                      <a:pt x="205" y="411"/>
                    </a:cubicBezTo>
                    <a:cubicBezTo>
                      <a:pt x="326" y="411"/>
                      <a:pt x="446" y="319"/>
                      <a:pt x="446" y="205"/>
                    </a:cubicBezTo>
                    <a:cubicBezTo>
                      <a:pt x="446" y="85"/>
                      <a:pt x="326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3489573" y="3852664"/>
                <a:ext cx="14583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46" extrusionOk="0">
                    <a:moveTo>
                      <a:pt x="206" y="0"/>
                    </a:moveTo>
                    <a:cubicBezTo>
                      <a:pt x="85" y="0"/>
                      <a:pt x="0" y="120"/>
                      <a:pt x="0" y="241"/>
                    </a:cubicBezTo>
                    <a:cubicBezTo>
                      <a:pt x="0" y="326"/>
                      <a:pt x="85" y="446"/>
                      <a:pt x="206" y="446"/>
                    </a:cubicBezTo>
                    <a:cubicBezTo>
                      <a:pt x="326" y="446"/>
                      <a:pt x="411" y="326"/>
                      <a:pt x="411" y="241"/>
                    </a:cubicBezTo>
                    <a:cubicBezTo>
                      <a:pt x="411" y="120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3614077" y="4040893"/>
                <a:ext cx="14583" cy="1486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9" extrusionOk="0">
                    <a:moveTo>
                      <a:pt x="205" y="1"/>
                    </a:moveTo>
                    <a:cubicBezTo>
                      <a:pt x="85" y="1"/>
                      <a:pt x="0" y="93"/>
                      <a:pt x="0" y="206"/>
                    </a:cubicBezTo>
                    <a:cubicBezTo>
                      <a:pt x="0" y="326"/>
                      <a:pt x="85" y="418"/>
                      <a:pt x="205" y="418"/>
                    </a:cubicBezTo>
                    <a:cubicBezTo>
                      <a:pt x="326" y="418"/>
                      <a:pt x="411" y="326"/>
                      <a:pt x="411" y="206"/>
                    </a:cubicBezTo>
                    <a:cubicBezTo>
                      <a:pt x="411" y="93"/>
                      <a:pt x="326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3571145" y="4002254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6"/>
                    </a:cubicBezTo>
                    <a:cubicBezTo>
                      <a:pt x="1" y="326"/>
                      <a:pt x="85" y="411"/>
                      <a:pt x="206" y="411"/>
                    </a:cubicBezTo>
                    <a:cubicBezTo>
                      <a:pt x="326" y="411"/>
                      <a:pt x="411" y="326"/>
                      <a:pt x="411" y="206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3537757" y="4039900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1"/>
                    </a:moveTo>
                    <a:cubicBezTo>
                      <a:pt x="86" y="1"/>
                      <a:pt x="1" y="93"/>
                      <a:pt x="1" y="206"/>
                    </a:cubicBezTo>
                    <a:cubicBezTo>
                      <a:pt x="1" y="326"/>
                      <a:pt x="86" y="411"/>
                      <a:pt x="206" y="411"/>
                    </a:cubicBezTo>
                    <a:cubicBezTo>
                      <a:pt x="319" y="411"/>
                      <a:pt x="411" y="326"/>
                      <a:pt x="411" y="206"/>
                    </a:cubicBezTo>
                    <a:cubicBezTo>
                      <a:pt x="411" y="93"/>
                      <a:pt x="319" y="1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3514658" y="4645605"/>
                <a:ext cx="111983" cy="404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14" extrusionOk="0">
                    <a:moveTo>
                      <a:pt x="1" y="0"/>
                    </a:moveTo>
                    <a:lnTo>
                      <a:pt x="1" y="57"/>
                    </a:lnTo>
                    <a:cubicBezTo>
                      <a:pt x="680" y="85"/>
                      <a:pt x="1387" y="113"/>
                      <a:pt x="2067" y="113"/>
                    </a:cubicBezTo>
                    <a:lnTo>
                      <a:pt x="3156" y="113"/>
                    </a:lnTo>
                    <a:lnTo>
                      <a:pt x="3156" y="57"/>
                    </a:lnTo>
                    <a:cubicBezTo>
                      <a:pt x="2872" y="64"/>
                      <a:pt x="2587" y="68"/>
                      <a:pt x="2304" y="68"/>
                    </a:cubicBezTo>
                    <a:cubicBezTo>
                      <a:pt x="1528" y="68"/>
                      <a:pt x="757" y="4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3868090" y="4402592"/>
                <a:ext cx="109996" cy="958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270" extrusionOk="0">
                    <a:moveTo>
                      <a:pt x="2926" y="0"/>
                    </a:moveTo>
                    <a:cubicBezTo>
                      <a:pt x="2678" y="0"/>
                      <a:pt x="2414" y="42"/>
                      <a:pt x="2151" y="65"/>
                    </a:cubicBezTo>
                    <a:cubicBezTo>
                      <a:pt x="2066" y="93"/>
                      <a:pt x="2010" y="93"/>
                      <a:pt x="1918" y="128"/>
                    </a:cubicBezTo>
                    <a:cubicBezTo>
                      <a:pt x="1267" y="213"/>
                      <a:pt x="623" y="213"/>
                      <a:pt x="1" y="213"/>
                    </a:cubicBezTo>
                    <a:lnTo>
                      <a:pt x="1" y="270"/>
                    </a:lnTo>
                    <a:cubicBezTo>
                      <a:pt x="651" y="270"/>
                      <a:pt x="1302" y="270"/>
                      <a:pt x="1918" y="185"/>
                    </a:cubicBezTo>
                    <a:cubicBezTo>
                      <a:pt x="2010" y="157"/>
                      <a:pt x="2095" y="157"/>
                      <a:pt x="2151" y="128"/>
                    </a:cubicBezTo>
                    <a:cubicBezTo>
                      <a:pt x="2415" y="100"/>
                      <a:pt x="2679" y="57"/>
                      <a:pt x="2928" y="57"/>
                    </a:cubicBezTo>
                    <a:cubicBezTo>
                      <a:pt x="2986" y="57"/>
                      <a:pt x="3043" y="59"/>
                      <a:pt x="3099" y="65"/>
                    </a:cubicBezTo>
                    <a:lnTo>
                      <a:pt x="3099" y="8"/>
                    </a:lnTo>
                    <a:cubicBezTo>
                      <a:pt x="3042" y="3"/>
                      <a:pt x="2985" y="0"/>
                      <a:pt x="2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7" name="Google Shape;867;p40"/>
            <p:cNvGrpSpPr/>
            <p:nvPr/>
          </p:nvGrpSpPr>
          <p:grpSpPr>
            <a:xfrm>
              <a:off x="520010" y="1168622"/>
              <a:ext cx="4279321" cy="3269905"/>
              <a:chOff x="3245850" y="1388754"/>
              <a:chExt cx="1339926" cy="1023893"/>
            </a:xfrm>
          </p:grpSpPr>
          <p:grpSp>
            <p:nvGrpSpPr>
              <p:cNvPr id="868" name="Google Shape;868;p40"/>
              <p:cNvGrpSpPr/>
              <p:nvPr/>
            </p:nvGrpSpPr>
            <p:grpSpPr>
              <a:xfrm>
                <a:off x="3889166" y="1636096"/>
                <a:ext cx="633844" cy="776551"/>
                <a:chOff x="3889166" y="1636096"/>
                <a:chExt cx="633844" cy="776551"/>
              </a:xfrm>
            </p:grpSpPr>
            <p:sp>
              <p:nvSpPr>
                <p:cNvPr id="869" name="Google Shape;869;p40"/>
                <p:cNvSpPr/>
                <p:nvPr/>
              </p:nvSpPr>
              <p:spPr>
                <a:xfrm>
                  <a:off x="3889166" y="1636096"/>
                  <a:ext cx="51237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2226" extrusionOk="0">
                      <a:moveTo>
                        <a:pt x="1234" y="0"/>
                      </a:moveTo>
                      <a:cubicBezTo>
                        <a:pt x="1175" y="0"/>
                        <a:pt x="1109" y="21"/>
                        <a:pt x="1062" y="68"/>
                      </a:cubicBezTo>
                      <a:lnTo>
                        <a:pt x="1" y="1165"/>
                      </a:lnTo>
                      <a:lnTo>
                        <a:pt x="1062" y="2162"/>
                      </a:lnTo>
                      <a:cubicBezTo>
                        <a:pt x="1118" y="2190"/>
                        <a:pt x="1175" y="2226"/>
                        <a:pt x="1203" y="2226"/>
                      </a:cubicBezTo>
                      <a:cubicBezTo>
                        <a:pt x="1267" y="2226"/>
                        <a:pt x="1324" y="2190"/>
                        <a:pt x="1380" y="2162"/>
                      </a:cubicBezTo>
                      <a:cubicBezTo>
                        <a:pt x="1444" y="2077"/>
                        <a:pt x="1444" y="1929"/>
                        <a:pt x="1352" y="1837"/>
                      </a:cubicBezTo>
                      <a:lnTo>
                        <a:pt x="616" y="1165"/>
                      </a:lnTo>
                      <a:lnTo>
                        <a:pt x="1380" y="365"/>
                      </a:lnTo>
                      <a:cubicBezTo>
                        <a:pt x="1444" y="280"/>
                        <a:pt x="1444" y="132"/>
                        <a:pt x="1352" y="40"/>
                      </a:cubicBezTo>
                      <a:cubicBezTo>
                        <a:pt x="1327" y="14"/>
                        <a:pt x="1282" y="0"/>
                        <a:pt x="12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0"/>
                <p:cNvSpPr/>
                <p:nvPr/>
              </p:nvSpPr>
              <p:spPr>
                <a:xfrm>
                  <a:off x="3935114" y="1636096"/>
                  <a:ext cx="52230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226" extrusionOk="0">
                      <a:moveTo>
                        <a:pt x="1240" y="0"/>
                      </a:moveTo>
                      <a:cubicBezTo>
                        <a:pt x="1174" y="0"/>
                        <a:pt x="1108" y="21"/>
                        <a:pt x="1062" y="68"/>
                      </a:cubicBezTo>
                      <a:lnTo>
                        <a:pt x="0" y="1165"/>
                      </a:lnTo>
                      <a:lnTo>
                        <a:pt x="1090" y="2162"/>
                      </a:lnTo>
                      <a:cubicBezTo>
                        <a:pt x="1118" y="2190"/>
                        <a:pt x="1182" y="2226"/>
                        <a:pt x="1210" y="2226"/>
                      </a:cubicBezTo>
                      <a:cubicBezTo>
                        <a:pt x="1267" y="2226"/>
                        <a:pt x="1323" y="2190"/>
                        <a:pt x="1387" y="2162"/>
                      </a:cubicBezTo>
                      <a:cubicBezTo>
                        <a:pt x="1472" y="2077"/>
                        <a:pt x="1444" y="1929"/>
                        <a:pt x="1359" y="1837"/>
                      </a:cubicBezTo>
                      <a:lnTo>
                        <a:pt x="616" y="1165"/>
                      </a:lnTo>
                      <a:lnTo>
                        <a:pt x="1387" y="365"/>
                      </a:lnTo>
                      <a:cubicBezTo>
                        <a:pt x="1472" y="280"/>
                        <a:pt x="1444" y="132"/>
                        <a:pt x="1387" y="40"/>
                      </a:cubicBezTo>
                      <a:cubicBezTo>
                        <a:pt x="1346" y="14"/>
                        <a:pt x="1293" y="0"/>
                        <a:pt x="12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0"/>
                <p:cNvSpPr/>
                <p:nvPr/>
              </p:nvSpPr>
              <p:spPr>
                <a:xfrm>
                  <a:off x="4470495" y="2333663"/>
                  <a:ext cx="52514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2226" extrusionOk="0">
                      <a:moveTo>
                        <a:pt x="219" y="1"/>
                      </a:moveTo>
                      <a:cubicBezTo>
                        <a:pt x="174" y="1"/>
                        <a:pt x="130" y="15"/>
                        <a:pt x="93" y="39"/>
                      </a:cubicBezTo>
                      <a:cubicBezTo>
                        <a:pt x="1" y="131"/>
                        <a:pt x="1" y="280"/>
                        <a:pt x="93" y="365"/>
                      </a:cubicBezTo>
                      <a:lnTo>
                        <a:pt x="857" y="1136"/>
                      </a:lnTo>
                      <a:lnTo>
                        <a:pt x="93" y="1843"/>
                      </a:lnTo>
                      <a:cubicBezTo>
                        <a:pt x="1" y="1928"/>
                        <a:pt x="1" y="2077"/>
                        <a:pt x="93" y="2133"/>
                      </a:cubicBezTo>
                      <a:cubicBezTo>
                        <a:pt x="121" y="2197"/>
                        <a:pt x="178" y="2225"/>
                        <a:pt x="241" y="2225"/>
                      </a:cubicBezTo>
                      <a:cubicBezTo>
                        <a:pt x="298" y="2225"/>
                        <a:pt x="355" y="2197"/>
                        <a:pt x="383" y="2162"/>
                      </a:cubicBezTo>
                      <a:lnTo>
                        <a:pt x="1479" y="1164"/>
                      </a:lnTo>
                      <a:lnTo>
                        <a:pt x="383" y="75"/>
                      </a:lnTo>
                      <a:cubicBezTo>
                        <a:pt x="335" y="23"/>
                        <a:pt x="277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40"/>
                <p:cNvSpPr/>
                <p:nvPr/>
              </p:nvSpPr>
              <p:spPr>
                <a:xfrm>
                  <a:off x="4424582" y="2333663"/>
                  <a:ext cx="51237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2226" extrusionOk="0">
                      <a:moveTo>
                        <a:pt x="218" y="1"/>
                      </a:moveTo>
                      <a:cubicBezTo>
                        <a:pt x="172" y="1"/>
                        <a:pt x="126" y="15"/>
                        <a:pt x="85" y="39"/>
                      </a:cubicBezTo>
                      <a:cubicBezTo>
                        <a:pt x="0" y="131"/>
                        <a:pt x="0" y="280"/>
                        <a:pt x="85" y="365"/>
                      </a:cubicBezTo>
                      <a:lnTo>
                        <a:pt x="856" y="1136"/>
                      </a:lnTo>
                      <a:lnTo>
                        <a:pt x="85" y="1843"/>
                      </a:lnTo>
                      <a:cubicBezTo>
                        <a:pt x="0" y="1928"/>
                        <a:pt x="0" y="2077"/>
                        <a:pt x="85" y="2133"/>
                      </a:cubicBezTo>
                      <a:cubicBezTo>
                        <a:pt x="121" y="2197"/>
                        <a:pt x="177" y="2225"/>
                        <a:pt x="234" y="2225"/>
                      </a:cubicBezTo>
                      <a:cubicBezTo>
                        <a:pt x="297" y="2225"/>
                        <a:pt x="326" y="2197"/>
                        <a:pt x="382" y="2162"/>
                      </a:cubicBezTo>
                      <a:lnTo>
                        <a:pt x="1444" y="1164"/>
                      </a:lnTo>
                      <a:lnTo>
                        <a:pt x="382" y="75"/>
                      </a:lnTo>
                      <a:cubicBezTo>
                        <a:pt x="335" y="23"/>
                        <a:pt x="276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3" name="Google Shape;873;p40"/>
              <p:cNvSpPr/>
              <p:nvPr/>
            </p:nvSpPr>
            <p:spPr>
              <a:xfrm>
                <a:off x="4473760" y="1552892"/>
                <a:ext cx="16606" cy="710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003" extrusionOk="0">
                    <a:moveTo>
                      <a:pt x="1" y="1"/>
                    </a:moveTo>
                    <a:lnTo>
                      <a:pt x="1" y="29"/>
                    </a:lnTo>
                    <a:cubicBezTo>
                      <a:pt x="383" y="588"/>
                      <a:pt x="411" y="1387"/>
                      <a:pt x="58" y="1946"/>
                    </a:cubicBezTo>
                    <a:cubicBezTo>
                      <a:pt x="58" y="1974"/>
                      <a:pt x="58" y="1974"/>
                      <a:pt x="86" y="2003"/>
                    </a:cubicBezTo>
                    <a:cubicBezTo>
                      <a:pt x="86" y="2003"/>
                      <a:pt x="114" y="2003"/>
                      <a:pt x="114" y="1974"/>
                    </a:cubicBezTo>
                    <a:cubicBezTo>
                      <a:pt x="468" y="1387"/>
                      <a:pt x="440" y="560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3372342" y="1752689"/>
                <a:ext cx="40947" cy="5954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678" extrusionOk="0">
                    <a:moveTo>
                      <a:pt x="595" y="58"/>
                    </a:moveTo>
                    <a:cubicBezTo>
                      <a:pt x="857" y="58"/>
                      <a:pt x="1090" y="411"/>
                      <a:pt x="1090" y="850"/>
                    </a:cubicBezTo>
                    <a:cubicBezTo>
                      <a:pt x="1090" y="1267"/>
                      <a:pt x="857" y="1621"/>
                      <a:pt x="595" y="1621"/>
                    </a:cubicBezTo>
                    <a:cubicBezTo>
                      <a:pt x="298" y="1621"/>
                      <a:pt x="64" y="1267"/>
                      <a:pt x="64" y="850"/>
                    </a:cubicBezTo>
                    <a:cubicBezTo>
                      <a:pt x="64" y="411"/>
                      <a:pt x="298" y="58"/>
                      <a:pt x="595" y="58"/>
                    </a:cubicBezTo>
                    <a:close/>
                    <a:moveTo>
                      <a:pt x="595" y="1"/>
                    </a:moveTo>
                    <a:cubicBezTo>
                      <a:pt x="269" y="1"/>
                      <a:pt x="1" y="383"/>
                      <a:pt x="1" y="850"/>
                    </a:cubicBezTo>
                    <a:cubicBezTo>
                      <a:pt x="1" y="1296"/>
                      <a:pt x="269" y="1678"/>
                      <a:pt x="595" y="1678"/>
                    </a:cubicBezTo>
                    <a:cubicBezTo>
                      <a:pt x="885" y="1678"/>
                      <a:pt x="1154" y="1296"/>
                      <a:pt x="1154" y="850"/>
                    </a:cubicBezTo>
                    <a:cubicBezTo>
                      <a:pt x="1154" y="383"/>
                      <a:pt x="885" y="1"/>
                      <a:pt x="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4551074" y="1770287"/>
                <a:ext cx="34702" cy="5247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479" extrusionOk="0">
                    <a:moveTo>
                      <a:pt x="475" y="64"/>
                    </a:moveTo>
                    <a:cubicBezTo>
                      <a:pt x="737" y="64"/>
                      <a:pt x="913" y="389"/>
                      <a:pt x="913" y="743"/>
                    </a:cubicBezTo>
                    <a:cubicBezTo>
                      <a:pt x="913" y="1125"/>
                      <a:pt x="737" y="1415"/>
                      <a:pt x="475" y="1415"/>
                    </a:cubicBezTo>
                    <a:cubicBezTo>
                      <a:pt x="234" y="1415"/>
                      <a:pt x="57" y="1125"/>
                      <a:pt x="57" y="743"/>
                    </a:cubicBezTo>
                    <a:cubicBezTo>
                      <a:pt x="57" y="389"/>
                      <a:pt x="234" y="64"/>
                      <a:pt x="475" y="64"/>
                    </a:cubicBezTo>
                    <a:close/>
                    <a:moveTo>
                      <a:pt x="475" y="0"/>
                    </a:moveTo>
                    <a:cubicBezTo>
                      <a:pt x="206" y="0"/>
                      <a:pt x="1" y="354"/>
                      <a:pt x="1" y="743"/>
                    </a:cubicBezTo>
                    <a:cubicBezTo>
                      <a:pt x="1" y="1153"/>
                      <a:pt x="206" y="1479"/>
                      <a:pt x="475" y="1479"/>
                    </a:cubicBezTo>
                    <a:cubicBezTo>
                      <a:pt x="765" y="1479"/>
                      <a:pt x="977" y="1153"/>
                      <a:pt x="977" y="743"/>
                    </a:cubicBezTo>
                    <a:cubicBezTo>
                      <a:pt x="977" y="354"/>
                      <a:pt x="765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3997846" y="1767271"/>
                <a:ext cx="35695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472" extrusionOk="0">
                    <a:moveTo>
                      <a:pt x="503" y="57"/>
                    </a:moveTo>
                    <a:cubicBezTo>
                      <a:pt x="737" y="57"/>
                      <a:pt x="942" y="354"/>
                      <a:pt x="942" y="736"/>
                    </a:cubicBezTo>
                    <a:cubicBezTo>
                      <a:pt x="942" y="1090"/>
                      <a:pt x="737" y="1415"/>
                      <a:pt x="503" y="1415"/>
                    </a:cubicBezTo>
                    <a:cubicBezTo>
                      <a:pt x="263" y="1415"/>
                      <a:pt x="58" y="1090"/>
                      <a:pt x="58" y="736"/>
                    </a:cubicBezTo>
                    <a:cubicBezTo>
                      <a:pt x="58" y="354"/>
                      <a:pt x="263" y="57"/>
                      <a:pt x="503" y="57"/>
                    </a:cubicBezTo>
                    <a:close/>
                    <a:moveTo>
                      <a:pt x="503" y="0"/>
                    </a:moveTo>
                    <a:cubicBezTo>
                      <a:pt x="234" y="0"/>
                      <a:pt x="1" y="326"/>
                      <a:pt x="1" y="736"/>
                    </a:cubicBezTo>
                    <a:cubicBezTo>
                      <a:pt x="1" y="1118"/>
                      <a:pt x="234" y="1472"/>
                      <a:pt x="503" y="1472"/>
                    </a:cubicBezTo>
                    <a:cubicBezTo>
                      <a:pt x="765" y="1472"/>
                      <a:pt x="1006" y="1118"/>
                      <a:pt x="1006" y="736"/>
                    </a:cubicBezTo>
                    <a:cubicBezTo>
                      <a:pt x="1006" y="326"/>
                      <a:pt x="765" y="0"/>
                      <a:pt x="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4298055" y="2172613"/>
                <a:ext cx="48008" cy="12482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518" extrusionOk="0">
                    <a:moveTo>
                      <a:pt x="857" y="72"/>
                    </a:moveTo>
                    <a:cubicBezTo>
                      <a:pt x="1119" y="129"/>
                      <a:pt x="1211" y="454"/>
                      <a:pt x="1239" y="574"/>
                    </a:cubicBezTo>
                    <a:cubicBezTo>
                      <a:pt x="1295" y="836"/>
                      <a:pt x="1295" y="1077"/>
                      <a:pt x="1239" y="1338"/>
                    </a:cubicBezTo>
                    <a:cubicBezTo>
                      <a:pt x="1211" y="1430"/>
                      <a:pt x="1175" y="1544"/>
                      <a:pt x="1147" y="1636"/>
                    </a:cubicBezTo>
                    <a:cubicBezTo>
                      <a:pt x="1090" y="1841"/>
                      <a:pt x="998" y="2074"/>
                      <a:pt x="1034" y="2279"/>
                    </a:cubicBezTo>
                    <a:cubicBezTo>
                      <a:pt x="1034" y="2400"/>
                      <a:pt x="1062" y="2492"/>
                      <a:pt x="1090" y="2605"/>
                    </a:cubicBezTo>
                    <a:cubicBezTo>
                      <a:pt x="1090" y="2725"/>
                      <a:pt x="1147" y="2845"/>
                      <a:pt x="1119" y="2958"/>
                    </a:cubicBezTo>
                    <a:cubicBezTo>
                      <a:pt x="1119" y="3199"/>
                      <a:pt x="913" y="3461"/>
                      <a:pt x="680" y="3461"/>
                    </a:cubicBezTo>
                    <a:lnTo>
                      <a:pt x="560" y="3461"/>
                    </a:lnTo>
                    <a:cubicBezTo>
                      <a:pt x="263" y="3376"/>
                      <a:pt x="86" y="2987"/>
                      <a:pt x="86" y="2753"/>
                    </a:cubicBezTo>
                    <a:cubicBezTo>
                      <a:pt x="57" y="2548"/>
                      <a:pt x="149" y="2343"/>
                      <a:pt x="206" y="2138"/>
                    </a:cubicBezTo>
                    <a:cubicBezTo>
                      <a:pt x="263" y="1961"/>
                      <a:pt x="326" y="1784"/>
                      <a:pt x="326" y="1607"/>
                    </a:cubicBezTo>
                    <a:cubicBezTo>
                      <a:pt x="326" y="1430"/>
                      <a:pt x="291" y="1282"/>
                      <a:pt x="263" y="1105"/>
                    </a:cubicBezTo>
                    <a:cubicBezTo>
                      <a:pt x="263" y="1077"/>
                      <a:pt x="234" y="1013"/>
                      <a:pt x="234" y="956"/>
                    </a:cubicBezTo>
                    <a:cubicBezTo>
                      <a:pt x="206" y="780"/>
                      <a:pt x="178" y="546"/>
                      <a:pt x="291" y="334"/>
                    </a:cubicBezTo>
                    <a:cubicBezTo>
                      <a:pt x="383" y="192"/>
                      <a:pt x="560" y="72"/>
                      <a:pt x="737" y="72"/>
                    </a:cubicBezTo>
                    <a:close/>
                    <a:moveTo>
                      <a:pt x="741" y="1"/>
                    </a:moveTo>
                    <a:cubicBezTo>
                      <a:pt x="537" y="1"/>
                      <a:pt x="335" y="133"/>
                      <a:pt x="234" y="306"/>
                    </a:cubicBezTo>
                    <a:cubicBezTo>
                      <a:pt x="114" y="546"/>
                      <a:pt x="149" y="780"/>
                      <a:pt x="178" y="956"/>
                    </a:cubicBezTo>
                    <a:cubicBezTo>
                      <a:pt x="178" y="1013"/>
                      <a:pt x="206" y="1077"/>
                      <a:pt x="206" y="1133"/>
                    </a:cubicBezTo>
                    <a:cubicBezTo>
                      <a:pt x="234" y="1282"/>
                      <a:pt x="263" y="1430"/>
                      <a:pt x="263" y="1572"/>
                    </a:cubicBezTo>
                    <a:cubicBezTo>
                      <a:pt x="263" y="1784"/>
                      <a:pt x="206" y="1961"/>
                      <a:pt x="149" y="2138"/>
                    </a:cubicBezTo>
                    <a:cubicBezTo>
                      <a:pt x="86" y="2343"/>
                      <a:pt x="1" y="2548"/>
                      <a:pt x="29" y="2753"/>
                    </a:cubicBezTo>
                    <a:cubicBezTo>
                      <a:pt x="29" y="3022"/>
                      <a:pt x="234" y="3432"/>
                      <a:pt x="531" y="3517"/>
                    </a:cubicBezTo>
                    <a:lnTo>
                      <a:pt x="680" y="3517"/>
                    </a:lnTo>
                    <a:cubicBezTo>
                      <a:pt x="970" y="3517"/>
                      <a:pt x="1175" y="3227"/>
                      <a:pt x="1175" y="2958"/>
                    </a:cubicBezTo>
                    <a:cubicBezTo>
                      <a:pt x="1211" y="2845"/>
                      <a:pt x="1147" y="2725"/>
                      <a:pt x="1119" y="2576"/>
                    </a:cubicBezTo>
                    <a:cubicBezTo>
                      <a:pt x="1119" y="2492"/>
                      <a:pt x="1090" y="2371"/>
                      <a:pt x="1090" y="2279"/>
                    </a:cubicBezTo>
                    <a:cubicBezTo>
                      <a:pt x="1062" y="2074"/>
                      <a:pt x="1147" y="1869"/>
                      <a:pt x="1211" y="1664"/>
                    </a:cubicBezTo>
                    <a:cubicBezTo>
                      <a:pt x="1239" y="1544"/>
                      <a:pt x="1267" y="1459"/>
                      <a:pt x="1295" y="1338"/>
                    </a:cubicBezTo>
                    <a:cubicBezTo>
                      <a:pt x="1352" y="1105"/>
                      <a:pt x="1352" y="836"/>
                      <a:pt x="1295" y="574"/>
                    </a:cubicBezTo>
                    <a:cubicBezTo>
                      <a:pt x="1267" y="426"/>
                      <a:pt x="1175" y="100"/>
                      <a:pt x="857" y="16"/>
                    </a:cubicBezTo>
                    <a:cubicBezTo>
                      <a:pt x="819" y="5"/>
                      <a:pt x="780" y="1"/>
                      <a:pt x="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4346026" y="1562188"/>
                <a:ext cx="104709" cy="53508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508" extrusionOk="0">
                    <a:moveTo>
                      <a:pt x="1479" y="64"/>
                    </a:moveTo>
                    <a:cubicBezTo>
                      <a:pt x="2186" y="64"/>
                      <a:pt x="2773" y="651"/>
                      <a:pt x="2893" y="772"/>
                    </a:cubicBezTo>
                    <a:cubicBezTo>
                      <a:pt x="2773" y="885"/>
                      <a:pt x="2186" y="1444"/>
                      <a:pt x="1479" y="1444"/>
                    </a:cubicBezTo>
                    <a:cubicBezTo>
                      <a:pt x="799" y="1444"/>
                      <a:pt x="212" y="885"/>
                      <a:pt x="92" y="772"/>
                    </a:cubicBezTo>
                    <a:cubicBezTo>
                      <a:pt x="212" y="651"/>
                      <a:pt x="799" y="64"/>
                      <a:pt x="1479" y="64"/>
                    </a:cubicBezTo>
                    <a:close/>
                    <a:moveTo>
                      <a:pt x="1479" y="0"/>
                    </a:moveTo>
                    <a:cubicBezTo>
                      <a:pt x="679" y="0"/>
                      <a:pt x="35" y="736"/>
                      <a:pt x="35" y="736"/>
                    </a:cubicBezTo>
                    <a:lnTo>
                      <a:pt x="0" y="772"/>
                    </a:lnTo>
                    <a:lnTo>
                      <a:pt x="35" y="772"/>
                    </a:lnTo>
                    <a:cubicBezTo>
                      <a:pt x="35" y="800"/>
                      <a:pt x="679" y="1507"/>
                      <a:pt x="1479" y="1507"/>
                    </a:cubicBezTo>
                    <a:cubicBezTo>
                      <a:pt x="2271" y="1507"/>
                      <a:pt x="2922" y="800"/>
                      <a:pt x="2950" y="772"/>
                    </a:cubicBezTo>
                    <a:lnTo>
                      <a:pt x="2950" y="736"/>
                    </a:lnTo>
                    <a:cubicBezTo>
                      <a:pt x="2922" y="736"/>
                      <a:pt x="2271" y="0"/>
                      <a:pt x="1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4376398" y="1563182"/>
                <a:ext cx="43963" cy="51521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452" extrusionOk="0">
                    <a:moveTo>
                      <a:pt x="623" y="1"/>
                    </a:moveTo>
                    <a:cubicBezTo>
                      <a:pt x="269" y="1"/>
                      <a:pt x="0" y="326"/>
                      <a:pt x="0" y="744"/>
                    </a:cubicBezTo>
                    <a:cubicBezTo>
                      <a:pt x="0" y="1126"/>
                      <a:pt x="269" y="1451"/>
                      <a:pt x="623" y="1451"/>
                    </a:cubicBezTo>
                    <a:cubicBezTo>
                      <a:pt x="976" y="1451"/>
                      <a:pt x="1238" y="1126"/>
                      <a:pt x="1238" y="744"/>
                    </a:cubicBezTo>
                    <a:cubicBezTo>
                      <a:pt x="1238" y="326"/>
                      <a:pt x="976" y="1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4306358" y="1388754"/>
                <a:ext cx="17848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7" extrusionOk="0">
                    <a:moveTo>
                      <a:pt x="503" y="0"/>
                    </a:moveTo>
                    <a:cubicBezTo>
                      <a:pt x="474" y="0"/>
                      <a:pt x="474" y="0"/>
                      <a:pt x="446" y="28"/>
                    </a:cubicBezTo>
                    <a:lnTo>
                      <a:pt x="29" y="1238"/>
                    </a:lnTo>
                    <a:cubicBezTo>
                      <a:pt x="0" y="1238"/>
                      <a:pt x="29" y="1266"/>
                      <a:pt x="29" y="1266"/>
                    </a:cubicBezTo>
                    <a:lnTo>
                      <a:pt x="57" y="1266"/>
                    </a:lnTo>
                    <a:lnTo>
                      <a:pt x="57" y="1238"/>
                    </a:lnTo>
                    <a:lnTo>
                      <a:pt x="503" y="28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4326192" y="1388754"/>
                <a:ext cx="17848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7" extrusionOk="0">
                    <a:moveTo>
                      <a:pt x="502" y="0"/>
                    </a:moveTo>
                    <a:cubicBezTo>
                      <a:pt x="474" y="0"/>
                      <a:pt x="446" y="0"/>
                      <a:pt x="446" y="28"/>
                    </a:cubicBezTo>
                    <a:lnTo>
                      <a:pt x="0" y="1238"/>
                    </a:lnTo>
                    <a:lnTo>
                      <a:pt x="28" y="1266"/>
                    </a:lnTo>
                    <a:cubicBezTo>
                      <a:pt x="64" y="1266"/>
                      <a:pt x="64" y="1266"/>
                      <a:pt x="64" y="1238"/>
                    </a:cubicBezTo>
                    <a:lnTo>
                      <a:pt x="502" y="28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3872348" y="1550657"/>
                <a:ext cx="17883" cy="4520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74" extrusionOk="0">
                    <a:moveTo>
                      <a:pt x="475" y="0"/>
                    </a:moveTo>
                    <a:cubicBezTo>
                      <a:pt x="475" y="0"/>
                      <a:pt x="439" y="0"/>
                      <a:pt x="439" y="35"/>
                    </a:cubicBezTo>
                    <a:lnTo>
                      <a:pt x="1" y="1238"/>
                    </a:lnTo>
                    <a:cubicBezTo>
                      <a:pt x="1" y="1238"/>
                      <a:pt x="1" y="1273"/>
                      <a:pt x="29" y="1273"/>
                    </a:cubicBezTo>
                    <a:cubicBezTo>
                      <a:pt x="57" y="1273"/>
                      <a:pt x="57" y="1273"/>
                      <a:pt x="57" y="1238"/>
                    </a:cubicBezTo>
                    <a:lnTo>
                      <a:pt x="503" y="35"/>
                    </a:lnTo>
                    <a:cubicBezTo>
                      <a:pt x="503" y="35"/>
                      <a:pt x="503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4058590" y="1767271"/>
                <a:ext cx="17635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267" extrusionOk="0">
                    <a:moveTo>
                      <a:pt x="468" y="0"/>
                    </a:moveTo>
                    <a:cubicBezTo>
                      <a:pt x="440" y="0"/>
                      <a:pt x="440" y="29"/>
                      <a:pt x="440" y="29"/>
                    </a:cubicBezTo>
                    <a:lnTo>
                      <a:pt x="1" y="1238"/>
                    </a:lnTo>
                    <a:lnTo>
                      <a:pt x="1" y="1267"/>
                    </a:lnTo>
                    <a:lnTo>
                      <a:pt x="58" y="1267"/>
                    </a:lnTo>
                    <a:lnTo>
                      <a:pt x="496" y="57"/>
                    </a:lnTo>
                    <a:cubicBezTo>
                      <a:pt x="496" y="29"/>
                      <a:pt x="496" y="29"/>
                      <a:pt x="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3980034" y="1534087"/>
                <a:ext cx="7309" cy="830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34" extrusionOk="0">
                    <a:moveTo>
                      <a:pt x="93" y="0"/>
                    </a:moveTo>
                    <a:cubicBezTo>
                      <a:pt x="29" y="0"/>
                      <a:pt x="1" y="57"/>
                      <a:pt x="1" y="113"/>
                    </a:cubicBezTo>
                    <a:cubicBezTo>
                      <a:pt x="1" y="177"/>
                      <a:pt x="29" y="234"/>
                      <a:pt x="93" y="234"/>
                    </a:cubicBezTo>
                    <a:cubicBezTo>
                      <a:pt x="149" y="234"/>
                      <a:pt x="206" y="177"/>
                      <a:pt x="206" y="113"/>
                    </a:cubicBezTo>
                    <a:cubicBezTo>
                      <a:pt x="206" y="57"/>
                      <a:pt x="14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3979041" y="1533058"/>
                <a:ext cx="93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91" extrusionOk="0">
                    <a:moveTo>
                      <a:pt x="121" y="57"/>
                    </a:moveTo>
                    <a:cubicBezTo>
                      <a:pt x="177" y="57"/>
                      <a:pt x="206" y="86"/>
                      <a:pt x="206" y="142"/>
                    </a:cubicBezTo>
                    <a:cubicBezTo>
                      <a:pt x="206" y="178"/>
                      <a:pt x="177" y="234"/>
                      <a:pt x="121" y="234"/>
                    </a:cubicBezTo>
                    <a:cubicBezTo>
                      <a:pt x="85" y="234"/>
                      <a:pt x="57" y="178"/>
                      <a:pt x="57" y="142"/>
                    </a:cubicBezTo>
                    <a:cubicBezTo>
                      <a:pt x="57" y="86"/>
                      <a:pt x="85" y="57"/>
                      <a:pt x="121" y="57"/>
                    </a:cubicBezTo>
                    <a:close/>
                    <a:moveTo>
                      <a:pt x="121" y="1"/>
                    </a:moveTo>
                    <a:cubicBezTo>
                      <a:pt x="57" y="1"/>
                      <a:pt x="0" y="57"/>
                      <a:pt x="0" y="142"/>
                    </a:cubicBezTo>
                    <a:cubicBezTo>
                      <a:pt x="0" y="234"/>
                      <a:pt x="57" y="291"/>
                      <a:pt x="121" y="291"/>
                    </a:cubicBezTo>
                    <a:cubicBezTo>
                      <a:pt x="206" y="291"/>
                      <a:pt x="262" y="234"/>
                      <a:pt x="262" y="142"/>
                    </a:cubicBezTo>
                    <a:cubicBezTo>
                      <a:pt x="262" y="57"/>
                      <a:pt x="206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3980034" y="1553921"/>
                <a:ext cx="7309" cy="73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93" y="0"/>
                    </a:moveTo>
                    <a:cubicBezTo>
                      <a:pt x="29" y="0"/>
                      <a:pt x="1" y="28"/>
                      <a:pt x="1" y="85"/>
                    </a:cubicBezTo>
                    <a:cubicBezTo>
                      <a:pt x="1" y="177"/>
                      <a:pt x="29" y="205"/>
                      <a:pt x="93" y="205"/>
                    </a:cubicBezTo>
                    <a:cubicBezTo>
                      <a:pt x="149" y="205"/>
                      <a:pt x="206" y="177"/>
                      <a:pt x="206" y="85"/>
                    </a:cubicBezTo>
                    <a:cubicBezTo>
                      <a:pt x="206" y="28"/>
                      <a:pt x="14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3979041" y="1552892"/>
                <a:ext cx="9332" cy="933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21" y="57"/>
                    </a:moveTo>
                    <a:cubicBezTo>
                      <a:pt x="177" y="57"/>
                      <a:pt x="206" y="86"/>
                      <a:pt x="206" y="114"/>
                    </a:cubicBezTo>
                    <a:cubicBezTo>
                      <a:pt x="206" y="178"/>
                      <a:pt x="177" y="206"/>
                      <a:pt x="121" y="206"/>
                    </a:cubicBezTo>
                    <a:cubicBezTo>
                      <a:pt x="85" y="206"/>
                      <a:pt x="57" y="178"/>
                      <a:pt x="57" y="114"/>
                    </a:cubicBezTo>
                    <a:cubicBezTo>
                      <a:pt x="57" y="86"/>
                      <a:pt x="85" y="57"/>
                      <a:pt x="121" y="57"/>
                    </a:cubicBezTo>
                    <a:close/>
                    <a:moveTo>
                      <a:pt x="121" y="1"/>
                    </a:moveTo>
                    <a:cubicBezTo>
                      <a:pt x="57" y="1"/>
                      <a:pt x="0" y="57"/>
                      <a:pt x="0" y="114"/>
                    </a:cubicBezTo>
                    <a:cubicBezTo>
                      <a:pt x="0" y="206"/>
                      <a:pt x="57" y="262"/>
                      <a:pt x="121" y="262"/>
                    </a:cubicBezTo>
                    <a:cubicBezTo>
                      <a:pt x="206" y="262"/>
                      <a:pt x="262" y="206"/>
                      <a:pt x="262" y="114"/>
                    </a:cubicBezTo>
                    <a:cubicBezTo>
                      <a:pt x="262" y="57"/>
                      <a:pt x="206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4011400" y="1521526"/>
                <a:ext cx="36689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472" extrusionOk="0">
                    <a:moveTo>
                      <a:pt x="532" y="57"/>
                    </a:moveTo>
                    <a:cubicBezTo>
                      <a:pt x="765" y="57"/>
                      <a:pt x="977" y="354"/>
                      <a:pt x="977" y="736"/>
                    </a:cubicBezTo>
                    <a:cubicBezTo>
                      <a:pt x="977" y="1118"/>
                      <a:pt x="765" y="1415"/>
                      <a:pt x="532" y="1415"/>
                    </a:cubicBezTo>
                    <a:cubicBezTo>
                      <a:pt x="270" y="1415"/>
                      <a:pt x="58" y="1118"/>
                      <a:pt x="58" y="736"/>
                    </a:cubicBezTo>
                    <a:cubicBezTo>
                      <a:pt x="58" y="354"/>
                      <a:pt x="270" y="57"/>
                      <a:pt x="532" y="57"/>
                    </a:cubicBezTo>
                    <a:close/>
                    <a:moveTo>
                      <a:pt x="532" y="0"/>
                    </a:moveTo>
                    <a:cubicBezTo>
                      <a:pt x="234" y="0"/>
                      <a:pt x="1" y="326"/>
                      <a:pt x="1" y="736"/>
                    </a:cubicBezTo>
                    <a:cubicBezTo>
                      <a:pt x="1" y="1146"/>
                      <a:pt x="234" y="1472"/>
                      <a:pt x="532" y="1472"/>
                    </a:cubicBezTo>
                    <a:cubicBezTo>
                      <a:pt x="800" y="1472"/>
                      <a:pt x="1034" y="1146"/>
                      <a:pt x="1034" y="736"/>
                    </a:cubicBezTo>
                    <a:cubicBezTo>
                      <a:pt x="1034" y="326"/>
                      <a:pt x="800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4065899" y="1521526"/>
                <a:ext cx="36653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472" extrusionOk="0">
                    <a:moveTo>
                      <a:pt x="531" y="57"/>
                    </a:moveTo>
                    <a:cubicBezTo>
                      <a:pt x="764" y="57"/>
                      <a:pt x="969" y="354"/>
                      <a:pt x="969" y="736"/>
                    </a:cubicBezTo>
                    <a:cubicBezTo>
                      <a:pt x="969" y="1118"/>
                      <a:pt x="764" y="1415"/>
                      <a:pt x="531" y="1415"/>
                    </a:cubicBezTo>
                    <a:cubicBezTo>
                      <a:pt x="262" y="1415"/>
                      <a:pt x="57" y="1118"/>
                      <a:pt x="57" y="736"/>
                    </a:cubicBezTo>
                    <a:cubicBezTo>
                      <a:pt x="57" y="354"/>
                      <a:pt x="262" y="57"/>
                      <a:pt x="531" y="57"/>
                    </a:cubicBezTo>
                    <a:close/>
                    <a:moveTo>
                      <a:pt x="531" y="0"/>
                    </a:moveTo>
                    <a:cubicBezTo>
                      <a:pt x="234" y="0"/>
                      <a:pt x="0" y="326"/>
                      <a:pt x="0" y="736"/>
                    </a:cubicBezTo>
                    <a:cubicBezTo>
                      <a:pt x="0" y="1146"/>
                      <a:pt x="234" y="1472"/>
                      <a:pt x="531" y="1472"/>
                    </a:cubicBezTo>
                    <a:cubicBezTo>
                      <a:pt x="792" y="1472"/>
                      <a:pt x="1033" y="1146"/>
                      <a:pt x="1033" y="736"/>
                    </a:cubicBezTo>
                    <a:cubicBezTo>
                      <a:pt x="1033" y="326"/>
                      <a:pt x="792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3245850" y="1932438"/>
                <a:ext cx="37682" cy="49214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387" extrusionOk="0">
                    <a:moveTo>
                      <a:pt x="1005" y="0"/>
                    </a:moveTo>
                    <a:lnTo>
                      <a:pt x="0" y="736"/>
                    </a:lnTo>
                    <a:lnTo>
                      <a:pt x="941" y="1387"/>
                    </a:lnTo>
                    <a:lnTo>
                      <a:pt x="976" y="1387"/>
                    </a:lnTo>
                    <a:cubicBezTo>
                      <a:pt x="976" y="1387"/>
                      <a:pt x="1005" y="1387"/>
                      <a:pt x="1005" y="1358"/>
                    </a:cubicBezTo>
                    <a:lnTo>
                      <a:pt x="1005" y="1330"/>
                    </a:lnTo>
                    <a:lnTo>
                      <a:pt x="92" y="736"/>
                    </a:lnTo>
                    <a:lnTo>
                      <a:pt x="1033" y="64"/>
                    </a:lnTo>
                    <a:cubicBezTo>
                      <a:pt x="1061" y="64"/>
                      <a:pt x="1061" y="28"/>
                      <a:pt x="1061" y="28"/>
                    </a:cubicBezTo>
                    <a:cubicBezTo>
                      <a:pt x="1033" y="0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370355" y="1934673"/>
                <a:ext cx="17848" cy="4499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8" extrusionOk="0">
                    <a:moveTo>
                      <a:pt x="474" y="1"/>
                    </a:moveTo>
                    <a:cubicBezTo>
                      <a:pt x="474" y="1"/>
                      <a:pt x="439" y="1"/>
                      <a:pt x="439" y="29"/>
                    </a:cubicBezTo>
                    <a:lnTo>
                      <a:pt x="0" y="1239"/>
                    </a:lnTo>
                    <a:cubicBezTo>
                      <a:pt x="0" y="1239"/>
                      <a:pt x="0" y="1267"/>
                      <a:pt x="28" y="1267"/>
                    </a:cubicBezTo>
                    <a:cubicBezTo>
                      <a:pt x="57" y="1267"/>
                      <a:pt x="57" y="1267"/>
                      <a:pt x="57" y="1239"/>
                    </a:cubicBezTo>
                    <a:lnTo>
                      <a:pt x="502" y="29"/>
                    </a:lnTo>
                    <a:cubicBezTo>
                      <a:pt x="502" y="29"/>
                      <a:pt x="502" y="1"/>
                      <a:pt x="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3393418" y="1934673"/>
                <a:ext cx="17635" cy="44992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268" extrusionOk="0">
                    <a:moveTo>
                      <a:pt x="496" y="1"/>
                    </a:moveTo>
                    <a:cubicBezTo>
                      <a:pt x="468" y="1"/>
                      <a:pt x="440" y="1"/>
                      <a:pt x="440" y="29"/>
                    </a:cubicBezTo>
                    <a:lnTo>
                      <a:pt x="1" y="1239"/>
                    </a:lnTo>
                    <a:lnTo>
                      <a:pt x="29" y="1267"/>
                    </a:lnTo>
                    <a:cubicBezTo>
                      <a:pt x="57" y="1267"/>
                      <a:pt x="57" y="1267"/>
                      <a:pt x="57" y="1239"/>
                    </a:cubicBezTo>
                    <a:lnTo>
                      <a:pt x="496" y="29"/>
                    </a:lnTo>
                    <a:lnTo>
                      <a:pt x="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3306594" y="1940954"/>
                <a:ext cx="36689" cy="3016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50" extrusionOk="0">
                    <a:moveTo>
                      <a:pt x="0" y="1"/>
                    </a:moveTo>
                    <a:lnTo>
                      <a:pt x="0" y="850"/>
                    </a:lnTo>
                    <a:lnTo>
                      <a:pt x="1033" y="85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>
                <a:off x="3343247" y="2131241"/>
                <a:ext cx="47972" cy="3566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005" extrusionOk="0">
                    <a:moveTo>
                      <a:pt x="644" y="0"/>
                    </a:moveTo>
                    <a:lnTo>
                      <a:pt x="0" y="1005"/>
                    </a:lnTo>
                    <a:lnTo>
                      <a:pt x="1351" y="1005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3379615" y="2107114"/>
                <a:ext cx="30409" cy="89913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534" extrusionOk="0">
                    <a:moveTo>
                      <a:pt x="93" y="1"/>
                    </a:moveTo>
                    <a:cubicBezTo>
                      <a:pt x="64" y="1"/>
                      <a:pt x="64" y="29"/>
                      <a:pt x="64" y="29"/>
                    </a:cubicBezTo>
                    <a:cubicBezTo>
                      <a:pt x="64" y="58"/>
                      <a:pt x="64" y="58"/>
                      <a:pt x="93" y="58"/>
                    </a:cubicBezTo>
                    <a:cubicBezTo>
                      <a:pt x="326" y="58"/>
                      <a:pt x="531" y="270"/>
                      <a:pt x="531" y="503"/>
                    </a:cubicBezTo>
                    <a:lnTo>
                      <a:pt x="531" y="829"/>
                    </a:lnTo>
                    <a:cubicBezTo>
                      <a:pt x="531" y="977"/>
                      <a:pt x="567" y="1090"/>
                      <a:pt x="680" y="1182"/>
                    </a:cubicBezTo>
                    <a:lnTo>
                      <a:pt x="800" y="1296"/>
                    </a:lnTo>
                    <a:lnTo>
                      <a:pt x="708" y="1388"/>
                    </a:lnTo>
                    <a:cubicBezTo>
                      <a:pt x="623" y="1472"/>
                      <a:pt x="567" y="1621"/>
                      <a:pt x="567" y="1741"/>
                    </a:cubicBezTo>
                    <a:lnTo>
                      <a:pt x="567" y="2038"/>
                    </a:lnTo>
                    <a:cubicBezTo>
                      <a:pt x="567" y="2272"/>
                      <a:pt x="355" y="2477"/>
                      <a:pt x="121" y="2477"/>
                    </a:cubicBezTo>
                    <a:lnTo>
                      <a:pt x="36" y="2477"/>
                    </a:lnTo>
                    <a:cubicBezTo>
                      <a:pt x="36" y="2477"/>
                      <a:pt x="1" y="2477"/>
                      <a:pt x="1" y="2505"/>
                    </a:cubicBezTo>
                    <a:lnTo>
                      <a:pt x="36" y="2534"/>
                    </a:lnTo>
                    <a:lnTo>
                      <a:pt x="121" y="2534"/>
                    </a:lnTo>
                    <a:cubicBezTo>
                      <a:pt x="390" y="2534"/>
                      <a:pt x="623" y="2300"/>
                      <a:pt x="623" y="2038"/>
                    </a:cubicBezTo>
                    <a:lnTo>
                      <a:pt x="623" y="1741"/>
                    </a:lnTo>
                    <a:cubicBezTo>
                      <a:pt x="623" y="1621"/>
                      <a:pt x="680" y="1508"/>
                      <a:pt x="744" y="1416"/>
                    </a:cubicBezTo>
                    <a:lnTo>
                      <a:pt x="857" y="1296"/>
                    </a:lnTo>
                    <a:lnTo>
                      <a:pt x="708" y="1154"/>
                    </a:lnTo>
                    <a:cubicBezTo>
                      <a:pt x="623" y="1062"/>
                      <a:pt x="595" y="942"/>
                      <a:pt x="595" y="829"/>
                    </a:cubicBezTo>
                    <a:lnTo>
                      <a:pt x="595" y="503"/>
                    </a:lnTo>
                    <a:cubicBezTo>
                      <a:pt x="595" y="234"/>
                      <a:pt x="355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3315855" y="2105127"/>
                <a:ext cx="30409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505" extrusionOk="0">
                    <a:moveTo>
                      <a:pt x="800" y="0"/>
                    </a:moveTo>
                    <a:cubicBezTo>
                      <a:pt x="503" y="0"/>
                      <a:pt x="298" y="234"/>
                      <a:pt x="298" y="503"/>
                    </a:cubicBezTo>
                    <a:lnTo>
                      <a:pt x="298" y="821"/>
                    </a:lnTo>
                    <a:cubicBezTo>
                      <a:pt x="298" y="941"/>
                      <a:pt x="241" y="1062"/>
                      <a:pt x="149" y="1146"/>
                    </a:cubicBezTo>
                    <a:lnTo>
                      <a:pt x="1" y="1295"/>
                    </a:lnTo>
                    <a:lnTo>
                      <a:pt x="121" y="1415"/>
                    </a:lnTo>
                    <a:cubicBezTo>
                      <a:pt x="206" y="1500"/>
                      <a:pt x="241" y="1620"/>
                      <a:pt x="241" y="1741"/>
                    </a:cubicBezTo>
                    <a:lnTo>
                      <a:pt x="241" y="2002"/>
                    </a:lnTo>
                    <a:cubicBezTo>
                      <a:pt x="241" y="2300"/>
                      <a:pt x="475" y="2505"/>
                      <a:pt x="737" y="2505"/>
                    </a:cubicBezTo>
                    <a:lnTo>
                      <a:pt x="829" y="2505"/>
                    </a:lnTo>
                    <a:cubicBezTo>
                      <a:pt x="829" y="2505"/>
                      <a:pt x="857" y="2505"/>
                      <a:pt x="857" y="2476"/>
                    </a:cubicBezTo>
                    <a:lnTo>
                      <a:pt x="829" y="2448"/>
                    </a:lnTo>
                    <a:lnTo>
                      <a:pt x="737" y="2448"/>
                    </a:lnTo>
                    <a:cubicBezTo>
                      <a:pt x="503" y="2448"/>
                      <a:pt x="298" y="2271"/>
                      <a:pt x="298" y="2002"/>
                    </a:cubicBezTo>
                    <a:lnTo>
                      <a:pt x="298" y="1741"/>
                    </a:lnTo>
                    <a:cubicBezTo>
                      <a:pt x="298" y="1592"/>
                      <a:pt x="270" y="1472"/>
                      <a:pt x="149" y="1387"/>
                    </a:cubicBezTo>
                    <a:lnTo>
                      <a:pt x="93" y="1295"/>
                    </a:lnTo>
                    <a:lnTo>
                      <a:pt x="206" y="1175"/>
                    </a:lnTo>
                    <a:cubicBezTo>
                      <a:pt x="298" y="1090"/>
                      <a:pt x="355" y="970"/>
                      <a:pt x="355" y="821"/>
                    </a:cubicBezTo>
                    <a:lnTo>
                      <a:pt x="355" y="503"/>
                    </a:lnTo>
                    <a:cubicBezTo>
                      <a:pt x="355" y="262"/>
                      <a:pt x="560" y="57"/>
                      <a:pt x="800" y="57"/>
                    </a:cubicBezTo>
                    <a:cubicBezTo>
                      <a:pt x="800" y="57"/>
                      <a:pt x="829" y="57"/>
                      <a:pt x="829" y="29"/>
                    </a:cubicBezTo>
                    <a:cubicBezTo>
                      <a:pt x="829" y="0"/>
                      <a:pt x="800" y="0"/>
                      <a:pt x="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3360810" y="2193972"/>
                <a:ext cx="9580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560" extrusionOk="0">
                    <a:moveTo>
                      <a:pt x="241" y="1"/>
                    </a:moveTo>
                    <a:cubicBezTo>
                      <a:pt x="241" y="1"/>
                      <a:pt x="212" y="1"/>
                      <a:pt x="212" y="29"/>
                    </a:cubicBezTo>
                    <a:lnTo>
                      <a:pt x="0" y="531"/>
                    </a:lnTo>
                    <a:cubicBezTo>
                      <a:pt x="0" y="560"/>
                      <a:pt x="0" y="560"/>
                      <a:pt x="36" y="560"/>
                    </a:cubicBezTo>
                    <a:lnTo>
                      <a:pt x="64" y="560"/>
                    </a:lnTo>
                    <a:lnTo>
                      <a:pt x="269" y="29"/>
                    </a:lnTo>
                    <a:cubicBezTo>
                      <a:pt x="269" y="29"/>
                      <a:pt x="269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3845240" y="1445205"/>
                <a:ext cx="8338" cy="18877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32" extrusionOk="0">
                    <a:moveTo>
                      <a:pt x="178" y="1"/>
                    </a:moveTo>
                    <a:lnTo>
                      <a:pt x="1" y="496"/>
                    </a:lnTo>
                    <a:cubicBezTo>
                      <a:pt x="1" y="496"/>
                      <a:pt x="1" y="531"/>
                      <a:pt x="29" y="531"/>
                    </a:cubicBezTo>
                    <a:cubicBezTo>
                      <a:pt x="29" y="531"/>
                      <a:pt x="57" y="531"/>
                      <a:pt x="57" y="496"/>
                    </a:cubicBezTo>
                    <a:lnTo>
                      <a:pt x="234" y="2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>
                <a:off x="3800072" y="1393757"/>
                <a:ext cx="66033" cy="2306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65" extrusionOk="0">
                    <a:moveTo>
                      <a:pt x="36" y="1"/>
                    </a:moveTo>
                    <a:cubicBezTo>
                      <a:pt x="0" y="1"/>
                      <a:pt x="0" y="36"/>
                      <a:pt x="0" y="36"/>
                    </a:cubicBezTo>
                    <a:cubicBezTo>
                      <a:pt x="0" y="64"/>
                      <a:pt x="0" y="64"/>
                      <a:pt x="36" y="64"/>
                    </a:cubicBezTo>
                    <a:lnTo>
                      <a:pt x="1833" y="64"/>
                    </a:lnTo>
                    <a:cubicBezTo>
                      <a:pt x="1861" y="64"/>
                      <a:pt x="1861" y="64"/>
                      <a:pt x="1861" y="36"/>
                    </a:cubicBezTo>
                    <a:cubicBezTo>
                      <a:pt x="1861" y="36"/>
                      <a:pt x="1861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4033505" y="1421113"/>
                <a:ext cx="64791" cy="2058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58" extrusionOk="0">
                    <a:moveTo>
                      <a:pt x="29" y="1"/>
                    </a:moveTo>
                    <a:lnTo>
                      <a:pt x="1" y="29"/>
                    </a:lnTo>
                    <a:cubicBezTo>
                      <a:pt x="1" y="57"/>
                      <a:pt x="29" y="57"/>
                      <a:pt x="29" y="57"/>
                    </a:cubicBezTo>
                    <a:lnTo>
                      <a:pt x="1797" y="57"/>
                    </a:lnTo>
                    <a:cubicBezTo>
                      <a:pt x="1797" y="57"/>
                      <a:pt x="1826" y="57"/>
                      <a:pt x="1826" y="29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3984292" y="1398583"/>
                <a:ext cx="37718" cy="48682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72" extrusionOk="0">
                    <a:moveTo>
                      <a:pt x="1024" y="1"/>
                    </a:moveTo>
                    <a:cubicBezTo>
                      <a:pt x="1018" y="1"/>
                      <a:pt x="1010" y="4"/>
                      <a:pt x="998" y="13"/>
                    </a:cubicBezTo>
                    <a:lnTo>
                      <a:pt x="1" y="749"/>
                    </a:lnTo>
                    <a:lnTo>
                      <a:pt x="970" y="1371"/>
                    </a:lnTo>
                    <a:lnTo>
                      <a:pt x="998" y="1371"/>
                    </a:lnTo>
                    <a:lnTo>
                      <a:pt x="998" y="1315"/>
                    </a:lnTo>
                    <a:lnTo>
                      <a:pt x="86" y="749"/>
                    </a:lnTo>
                    <a:lnTo>
                      <a:pt x="1062" y="41"/>
                    </a:lnTo>
                    <a:lnTo>
                      <a:pt x="1062" y="13"/>
                    </a:lnTo>
                    <a:cubicBezTo>
                      <a:pt x="1043" y="13"/>
                      <a:pt x="1037" y="1"/>
                      <a:pt x="1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2" name="Google Shape;902;p40"/>
          <p:cNvGrpSpPr/>
          <p:nvPr/>
        </p:nvGrpSpPr>
        <p:grpSpPr>
          <a:xfrm>
            <a:off x="2275429" y="822072"/>
            <a:ext cx="234788" cy="188409"/>
            <a:chOff x="2275429" y="822072"/>
            <a:chExt cx="234788" cy="188409"/>
          </a:xfrm>
        </p:grpSpPr>
        <p:sp>
          <p:nvSpPr>
            <p:cNvPr id="903" name="Google Shape;903;p40"/>
            <p:cNvSpPr/>
            <p:nvPr/>
          </p:nvSpPr>
          <p:spPr>
            <a:xfrm>
              <a:off x="2384950" y="8220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275429" y="8220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Of Our System !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84019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Lucida Fax" panose="02060602050505020204" pitchFamily="18" charset="0"/>
                <a:ea typeface="Lato"/>
                <a:cs typeface="Lato"/>
                <a:sym typeface="Lato"/>
              </a:rPr>
              <a:t>As we introduced our system will have two interfaces of Students and faculties.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Lucida Fax" panose="02060602050505020204" pitchFamily="18" charset="0"/>
                <a:ea typeface="Lato"/>
                <a:cs typeface="Lato"/>
                <a:sym typeface="Lato"/>
              </a:rPr>
              <a:t>Every Interface will have their own database keeping all details of particular person and help in fetching data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Lucida Fax" panose="02060602050505020204" pitchFamily="18" charset="0"/>
                <a:ea typeface="Lato"/>
                <a:cs typeface="Lato"/>
                <a:sym typeface="Lato"/>
              </a:rPr>
              <a:t>We have Different Functionalities which will be perform by student or faculty.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Lucida Fax" panose="02060602050505020204" pitchFamily="18" charset="0"/>
                <a:ea typeface="Lato"/>
                <a:cs typeface="Lato"/>
                <a:sym typeface="Lato"/>
              </a:rPr>
              <a:t>It will make communication easy between faculty or students and admin can view all the activities through their personal interface.</a:t>
            </a:r>
            <a:endParaRPr sz="1800" b="1" dirty="0">
              <a:solidFill>
                <a:schemeClr val="dk1"/>
              </a:solidFill>
              <a:latin typeface="Lucida Fax" panose="02060602050505020204" pitchFamily="18" charset="0"/>
              <a:ea typeface="Lato"/>
              <a:cs typeface="Lato"/>
              <a:sym typeface="Lato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879975" y="4147800"/>
            <a:ext cx="341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u="sng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38"/>
          <p:cNvSpPr txBox="1"/>
          <p:nvPr/>
        </p:nvSpPr>
        <p:spPr>
          <a:xfrm>
            <a:off x="4849264" y="4147800"/>
            <a:ext cx="341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u="sng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720004" y="401677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713225" y="226175"/>
            <a:ext cx="1652100" cy="915900"/>
          </a:xfrm>
        </p:spPr>
        <p:txBody>
          <a:bodyPr/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9034" y="1177753"/>
            <a:ext cx="1847325" cy="86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Fax" panose="02060602050505020204" pitchFamily="18" charset="0"/>
              </a:rPr>
              <a:t>LOGIN/SIGNUP</a:t>
            </a:r>
            <a:endParaRPr lang="en-US" dirty="0">
              <a:latin typeface="Lucida Fax" panose="0206060205050502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60914" y="1884931"/>
            <a:ext cx="387492" cy="5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31535" y="1912993"/>
            <a:ext cx="353879" cy="5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1099680" y="2463235"/>
            <a:ext cx="1847325" cy="86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Fax" panose="02060602050505020204" pitchFamily="18" charset="0"/>
              </a:rPr>
              <a:t>FACULTY</a:t>
            </a:r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110766" y="2476119"/>
            <a:ext cx="1847325" cy="86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Fax" panose="02060602050505020204" pitchFamily="18" charset="0"/>
              </a:rPr>
              <a:t>STUDENT</a:t>
            </a:r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26445" y="321369"/>
            <a:ext cx="1552501" cy="543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UNIVERSITY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2" idx="4"/>
            <a:endCxn id="4" idx="0"/>
          </p:cNvCxnSpPr>
          <p:nvPr/>
        </p:nvCxnSpPr>
        <p:spPr>
          <a:xfrm>
            <a:off x="3002696" y="864841"/>
            <a:ext cx="1" cy="31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9" idx="4"/>
          </p:cNvCxnSpPr>
          <p:nvPr/>
        </p:nvCxnSpPr>
        <p:spPr>
          <a:xfrm>
            <a:off x="2023343" y="3331745"/>
            <a:ext cx="787523" cy="54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0" idx="4"/>
          </p:cNvCxnSpPr>
          <p:nvPr/>
        </p:nvCxnSpPr>
        <p:spPr>
          <a:xfrm flipH="1">
            <a:off x="3210981" y="3344629"/>
            <a:ext cx="823448" cy="53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26304" y="3914157"/>
            <a:ext cx="3292560" cy="769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THEIR FUNCTIONALITIES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-US" dirty="0" smtClean="0"/>
              <a:t>Has</a:t>
            </a:r>
            <a:r>
              <a:rPr lang="en" dirty="0" smtClean="0"/>
              <a:t> B</a:t>
            </a:r>
            <a:r>
              <a:rPr lang="en-US" dirty="0" smtClean="0"/>
              <a:t>e</a:t>
            </a:r>
            <a:r>
              <a:rPr lang="en" dirty="0" smtClean="0"/>
              <a:t>en used In System.</a:t>
            </a:r>
            <a:endParaRPr dirty="0"/>
          </a:p>
        </p:txBody>
      </p:sp>
      <p:sp>
        <p:nvSpPr>
          <p:cNvPr id="1342" name="Google Shape;1342;p4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endParaRPr dirty="0"/>
          </a:p>
        </p:txBody>
      </p:sp>
      <p:sp>
        <p:nvSpPr>
          <p:cNvPr id="1343" name="Google Shape;1343;p4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endParaRPr dirty="0"/>
          </a:p>
        </p:txBody>
      </p:sp>
      <p:sp>
        <p:nvSpPr>
          <p:cNvPr id="1344" name="Google Shape;1344;p4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345" name="Google Shape;1345;p4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endParaRPr dirty="0"/>
          </a:p>
        </p:txBody>
      </p:sp>
      <p:sp>
        <p:nvSpPr>
          <p:cNvPr id="1346" name="Google Shape;1346;p4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72777431"/>
              </p:ext>
            </p:extLst>
          </p:nvPr>
        </p:nvGraphicFramePr>
        <p:xfrm>
          <a:off x="1523997" y="1427305"/>
          <a:ext cx="6096000" cy="302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ato" panose="020B0604020202020204" charset="0"/>
                <a:cs typeface="Lato" panose="020B0604020202020204" charset="0"/>
              </a:rPr>
              <a:t>FACULTY</a:t>
            </a:r>
            <a:r>
              <a:rPr lang="en" dirty="0" smtClean="0"/>
              <a:t> INTERFACE &amp; DATABASE</a:t>
            </a:r>
            <a:endParaRPr dirty="0"/>
          </a:p>
        </p:txBody>
      </p:sp>
      <p:sp>
        <p:nvSpPr>
          <p:cNvPr id="1051" name="Google Shape;1051;p42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627727" y="1088247"/>
            <a:ext cx="6076547" cy="71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AFTER SIGNING UP OR GETTING LOGIN FACULTY WILL HAVE  SOME FUNCTIONALITIES TO BE PERFROMED </a:t>
            </a:r>
            <a:endParaRPr i="1" dirty="0"/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591402" y="1777680"/>
            <a:ext cx="6149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THEY WILL GET FUNCTION TO WRITE ASSIGNSMENTS AND TASKS FOR STUDENTS (THEY WILL SAVE ASSIGNEMENTS BY DIVISION NAME).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THEY WILL ENTER MARKS INTO DATABASE BY ROLL NUMBER OF STUDENTS.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THEY CAN UPDATE MARKS OF EACH SUBJECT BY FETCHING MARKS FROM DATABASE.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THEY CAN READ ASSIGNMENTS SUBMITTED BY STUDENTS.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THEY CAN CONDUCT EXAM AND GIVE MARKS.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ato" panose="020B0604020202020204" charset="0"/>
                <a:cs typeface="Lato" panose="020B0604020202020204" charset="0"/>
              </a:rPr>
              <a:t>STUDENT INTERFACE &amp; DATABASE</a:t>
            </a:r>
            <a:endParaRPr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1051" name="Google Shape;1051;p42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627727" y="1088247"/>
            <a:ext cx="6076547" cy="71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AFTER SIGNING UP OR GETTING LOGIN STUDENT WILL HAVE  SOME FUNCTIONALITIES TO BE PERFROMED </a:t>
            </a:r>
            <a:endParaRPr i="1" dirty="0"/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591402" y="1835410"/>
            <a:ext cx="61491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THEY WILL GET FUNCTION TO READ ASSIGSMENTS AND TASKS ASSIGNED BY FACULTY (THEY HAVE TO  SEARCH BY DIVISION NAME).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THEY CAN FETCH MARKS FROM DATABASE BY ROLL NUMBER.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THEY CAN WRITE ASSIGNMENTS AS PER ASSIGNMENTS(THEY WILL SAVE IT AS PER ROLL NUMBER).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THEY CAN APPEAR FOR EXAMS CONDUCTED BY FACULTY.</a:t>
            </a:r>
          </a:p>
        </p:txBody>
      </p:sp>
    </p:spTree>
    <p:extLst>
      <p:ext uri="{BB962C8B-B14F-4D97-AF65-F5344CB8AC3E}">
        <p14:creationId xmlns:p14="http://schemas.microsoft.com/office/powerpoint/2010/main" val="6228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-699793" y="80015"/>
            <a:ext cx="43847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FACULTY INTERFACE FLOWCHART </a:t>
            </a:r>
            <a:endParaRPr sz="2000" dirty="0"/>
          </a:p>
        </p:txBody>
      </p:sp>
      <p:sp>
        <p:nvSpPr>
          <p:cNvPr id="1303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304" name="Google Shape;1304;p44"/>
          <p:cNvSpPr txBox="1">
            <a:spLocks noGrp="1"/>
          </p:cNvSpPr>
          <p:nvPr>
            <p:ph type="subTitle" idx="2"/>
          </p:nvPr>
        </p:nvSpPr>
        <p:spPr>
          <a:xfrm>
            <a:off x="1019703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305" name="Google Shape;1305;p44"/>
          <p:cNvSpPr txBox="1">
            <a:spLocks noGrp="1"/>
          </p:cNvSpPr>
          <p:nvPr>
            <p:ph type="subTitle" idx="3"/>
          </p:nvPr>
        </p:nvSpPr>
        <p:spPr>
          <a:xfrm>
            <a:off x="1159464" y="2122113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306" name="Google Shape;1306;p44"/>
          <p:cNvSpPr txBox="1">
            <a:spLocks noGrp="1"/>
          </p:cNvSpPr>
          <p:nvPr>
            <p:ph type="subTitle" idx="4"/>
          </p:nvPr>
        </p:nvSpPr>
        <p:spPr>
          <a:xfrm>
            <a:off x="4648063" y="234380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3684920" y="443281"/>
            <a:ext cx="1773100" cy="561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408613" y="1112610"/>
            <a:ext cx="1773100" cy="561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961224" y="1112610"/>
            <a:ext cx="1773100" cy="561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39" idx="0"/>
          </p:cNvCxnSpPr>
          <p:nvPr/>
        </p:nvCxnSpPr>
        <p:spPr>
          <a:xfrm flipH="1">
            <a:off x="2295163" y="922859"/>
            <a:ext cx="1649421" cy="189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5"/>
            <a:endCxn id="40" idx="0"/>
          </p:cNvCxnSpPr>
          <p:nvPr/>
        </p:nvCxnSpPr>
        <p:spPr>
          <a:xfrm>
            <a:off x="5198356" y="922859"/>
            <a:ext cx="1649418" cy="189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Hexagon 8"/>
          <p:cNvSpPr/>
          <p:nvPr/>
        </p:nvSpPr>
        <p:spPr>
          <a:xfrm>
            <a:off x="4013135" y="1184594"/>
            <a:ext cx="1116663" cy="35227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FACULTY DATABASE 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3058083" y="1868447"/>
            <a:ext cx="3026773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364813" y="3050862"/>
            <a:ext cx="1351910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RESULT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6341174" y="3571384"/>
            <a:ext cx="1365429" cy="343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RESULT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39" idx="4"/>
            <a:endCxn id="18" idx="0"/>
          </p:cNvCxnSpPr>
          <p:nvPr/>
        </p:nvCxnSpPr>
        <p:spPr>
          <a:xfrm>
            <a:off x="2295163" y="1674471"/>
            <a:ext cx="2276307" cy="193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18" idx="0"/>
          </p:cNvCxnSpPr>
          <p:nvPr/>
        </p:nvCxnSpPr>
        <p:spPr>
          <a:xfrm flipH="1">
            <a:off x="4571470" y="1674471"/>
            <a:ext cx="2276304" cy="193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342786" y="4123625"/>
            <a:ext cx="1379083" cy="343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RESULT</a:t>
            </a:r>
            <a:endParaRPr lang="en-US" sz="1200" dirty="0"/>
          </a:p>
        </p:txBody>
      </p:sp>
      <p:sp>
        <p:nvSpPr>
          <p:cNvPr id="29" name="Hexagon 28"/>
          <p:cNvSpPr/>
          <p:nvPr/>
        </p:nvSpPr>
        <p:spPr>
          <a:xfrm>
            <a:off x="120667" y="2041992"/>
            <a:ext cx="1087977" cy="493178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ASSIGNMENT DIRECTORY</a:t>
            </a:r>
            <a:endParaRPr lang="en-US" sz="800" dirty="0"/>
          </a:p>
        </p:txBody>
      </p:sp>
      <p:sp>
        <p:nvSpPr>
          <p:cNvPr id="75" name="Hexagon 74"/>
          <p:cNvSpPr/>
          <p:nvPr/>
        </p:nvSpPr>
        <p:spPr>
          <a:xfrm>
            <a:off x="8148729" y="3050862"/>
            <a:ext cx="1004006" cy="649573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MARKS DATABASE 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18" idx="2"/>
            <a:endCxn id="1301" idx="0"/>
          </p:cNvCxnSpPr>
          <p:nvPr/>
        </p:nvCxnSpPr>
        <p:spPr>
          <a:xfrm>
            <a:off x="4571470" y="2215538"/>
            <a:ext cx="2469298" cy="191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301" idx="2"/>
            <a:endCxn id="55" idx="0"/>
          </p:cNvCxnSpPr>
          <p:nvPr/>
        </p:nvCxnSpPr>
        <p:spPr>
          <a:xfrm>
            <a:off x="7040768" y="2802053"/>
            <a:ext cx="0" cy="248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56" idx="0"/>
          </p:cNvCxnSpPr>
          <p:nvPr/>
        </p:nvCxnSpPr>
        <p:spPr>
          <a:xfrm flipH="1">
            <a:off x="7023889" y="3397953"/>
            <a:ext cx="16879" cy="173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65" idx="0"/>
          </p:cNvCxnSpPr>
          <p:nvPr/>
        </p:nvCxnSpPr>
        <p:spPr>
          <a:xfrm>
            <a:off x="7023889" y="3915038"/>
            <a:ext cx="8439" cy="20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681167" y="2970666"/>
            <a:ext cx="1325272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GIVE ASSIGNMENST</a:t>
            </a:r>
            <a:endParaRPr lang="en-US" sz="1100" dirty="0"/>
          </a:p>
        </p:txBody>
      </p:sp>
      <p:sp>
        <p:nvSpPr>
          <p:cNvPr id="77" name="Rounded Rectangle 76"/>
          <p:cNvSpPr/>
          <p:nvPr/>
        </p:nvSpPr>
        <p:spPr>
          <a:xfrm>
            <a:off x="1656412" y="3484668"/>
            <a:ext cx="1351910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CHECK ASSIGMENTS</a:t>
            </a:r>
            <a:endParaRPr lang="en-US" sz="1100" dirty="0"/>
          </a:p>
        </p:txBody>
      </p:sp>
      <p:cxnSp>
        <p:nvCxnSpPr>
          <p:cNvPr id="68" name="Straight Arrow Connector 67"/>
          <p:cNvCxnSpPr>
            <a:stCxn id="18" idx="2"/>
            <a:endCxn id="1294" idx="0"/>
          </p:cNvCxnSpPr>
          <p:nvPr/>
        </p:nvCxnSpPr>
        <p:spPr>
          <a:xfrm flipH="1">
            <a:off x="2345800" y="2215538"/>
            <a:ext cx="2225670" cy="26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94" idx="2"/>
            <a:endCxn id="74" idx="0"/>
          </p:cNvCxnSpPr>
          <p:nvPr/>
        </p:nvCxnSpPr>
        <p:spPr>
          <a:xfrm flipH="1">
            <a:off x="2343803" y="2783403"/>
            <a:ext cx="1997" cy="18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4" idx="2"/>
            <a:endCxn id="77" idx="0"/>
          </p:cNvCxnSpPr>
          <p:nvPr/>
        </p:nvCxnSpPr>
        <p:spPr>
          <a:xfrm flipH="1">
            <a:off x="2332367" y="3317757"/>
            <a:ext cx="11436" cy="166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4" name="Flowchart: Predefined Process 1293"/>
          <p:cNvSpPr/>
          <p:nvPr/>
        </p:nvSpPr>
        <p:spPr>
          <a:xfrm>
            <a:off x="1644575" y="2480499"/>
            <a:ext cx="1402450" cy="302904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ASSIGNMENTS</a:t>
            </a:r>
            <a:endParaRPr lang="en-US" sz="900" dirty="0"/>
          </a:p>
        </p:txBody>
      </p:sp>
      <p:sp>
        <p:nvSpPr>
          <p:cNvPr id="1301" name="Flowchart: Predefined Process 1300"/>
          <p:cNvSpPr/>
          <p:nvPr/>
        </p:nvSpPr>
        <p:spPr>
          <a:xfrm>
            <a:off x="6347212" y="2407372"/>
            <a:ext cx="1387112" cy="394681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3" name="Flowchart: Predefined Process 132"/>
          <p:cNvSpPr/>
          <p:nvPr/>
        </p:nvSpPr>
        <p:spPr>
          <a:xfrm>
            <a:off x="3117846" y="3094731"/>
            <a:ext cx="1402450" cy="302904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EXAM</a:t>
            </a:r>
            <a:endParaRPr lang="en-US" sz="1050" dirty="0"/>
          </a:p>
        </p:txBody>
      </p:sp>
      <p:cxnSp>
        <p:nvCxnSpPr>
          <p:cNvPr id="101" name="Straight Arrow Connector 100"/>
          <p:cNvCxnSpPr>
            <a:stCxn id="18" idx="2"/>
            <a:endCxn id="133" idx="0"/>
          </p:cNvCxnSpPr>
          <p:nvPr/>
        </p:nvCxnSpPr>
        <p:spPr>
          <a:xfrm flipH="1">
            <a:off x="3819071" y="2215538"/>
            <a:ext cx="752399" cy="879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3136963" y="3696067"/>
            <a:ext cx="1351910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CONDUCT EXAM</a:t>
            </a:r>
            <a:endParaRPr lang="en-US" sz="1200" dirty="0"/>
          </a:p>
        </p:txBody>
      </p:sp>
      <p:sp>
        <p:nvSpPr>
          <p:cNvPr id="137" name="Rounded Rectangle 136"/>
          <p:cNvSpPr/>
          <p:nvPr/>
        </p:nvSpPr>
        <p:spPr>
          <a:xfrm>
            <a:off x="3154325" y="4157083"/>
            <a:ext cx="1351910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ANSWER KEY</a:t>
            </a:r>
            <a:endParaRPr lang="en-US" sz="1200" dirty="0"/>
          </a:p>
        </p:txBody>
      </p:sp>
      <p:sp>
        <p:nvSpPr>
          <p:cNvPr id="138" name="Rounded Rectangle 137"/>
          <p:cNvSpPr/>
          <p:nvPr/>
        </p:nvSpPr>
        <p:spPr>
          <a:xfrm>
            <a:off x="3181713" y="4602211"/>
            <a:ext cx="1351910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EXAM</a:t>
            </a:r>
            <a:endParaRPr lang="en-US" sz="1200" dirty="0"/>
          </a:p>
        </p:txBody>
      </p:sp>
      <p:cxnSp>
        <p:nvCxnSpPr>
          <p:cNvPr id="111" name="Straight Arrow Connector 110"/>
          <p:cNvCxnSpPr>
            <a:stCxn id="133" idx="2"/>
            <a:endCxn id="136" idx="0"/>
          </p:cNvCxnSpPr>
          <p:nvPr/>
        </p:nvCxnSpPr>
        <p:spPr>
          <a:xfrm flipH="1">
            <a:off x="3812918" y="3397635"/>
            <a:ext cx="6153" cy="298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36" idx="2"/>
            <a:endCxn id="137" idx="0"/>
          </p:cNvCxnSpPr>
          <p:nvPr/>
        </p:nvCxnSpPr>
        <p:spPr>
          <a:xfrm>
            <a:off x="3812918" y="4043158"/>
            <a:ext cx="17362" cy="11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37" idx="2"/>
            <a:endCxn id="138" idx="0"/>
          </p:cNvCxnSpPr>
          <p:nvPr/>
        </p:nvCxnSpPr>
        <p:spPr>
          <a:xfrm>
            <a:off x="3830280" y="4504174"/>
            <a:ext cx="27388" cy="9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Flowchart: Predefined Process 159"/>
          <p:cNvSpPr/>
          <p:nvPr/>
        </p:nvSpPr>
        <p:spPr>
          <a:xfrm>
            <a:off x="4757973" y="3093317"/>
            <a:ext cx="1402450" cy="302904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FEEDBACK</a:t>
            </a:r>
            <a:endParaRPr lang="en-US" sz="1050" dirty="0"/>
          </a:p>
        </p:txBody>
      </p:sp>
      <p:cxnSp>
        <p:nvCxnSpPr>
          <p:cNvPr id="125" name="Straight Arrow Connector 124"/>
          <p:cNvCxnSpPr>
            <a:stCxn id="18" idx="2"/>
            <a:endCxn id="160" idx="0"/>
          </p:cNvCxnSpPr>
          <p:nvPr/>
        </p:nvCxnSpPr>
        <p:spPr>
          <a:xfrm>
            <a:off x="4571470" y="2215538"/>
            <a:ext cx="887728" cy="877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4823198" y="3589100"/>
            <a:ext cx="1351910" cy="34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CHECK FEEDBACK</a:t>
            </a:r>
            <a:endParaRPr lang="en-US" sz="1050" dirty="0"/>
          </a:p>
        </p:txBody>
      </p:sp>
      <p:cxnSp>
        <p:nvCxnSpPr>
          <p:cNvPr id="128" name="Straight Arrow Connector 127"/>
          <p:cNvCxnSpPr>
            <a:stCxn id="160" idx="2"/>
            <a:endCxn id="163" idx="0"/>
          </p:cNvCxnSpPr>
          <p:nvPr/>
        </p:nvCxnSpPr>
        <p:spPr>
          <a:xfrm>
            <a:off x="5459198" y="3396221"/>
            <a:ext cx="39955" cy="19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9" idx="6"/>
            <a:endCxn id="9" idx="3"/>
          </p:cNvCxnSpPr>
          <p:nvPr/>
        </p:nvCxnSpPr>
        <p:spPr>
          <a:xfrm flipV="1">
            <a:off x="3181713" y="1360732"/>
            <a:ext cx="831422" cy="328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0" idx="2"/>
            <a:endCxn id="9" idx="0"/>
          </p:cNvCxnSpPr>
          <p:nvPr/>
        </p:nvCxnSpPr>
        <p:spPr>
          <a:xfrm flipH="1" flipV="1">
            <a:off x="5129798" y="1360732"/>
            <a:ext cx="831426" cy="328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051982" y="1170473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022319" y="1188394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INTO</a:t>
            </a:r>
            <a:endParaRPr lang="en-US" sz="1000" dirty="0"/>
          </a:p>
        </p:txBody>
      </p:sp>
      <p:sp>
        <p:nvSpPr>
          <p:cNvPr id="177" name="Hexagon 176"/>
          <p:cNvSpPr/>
          <p:nvPr/>
        </p:nvSpPr>
        <p:spPr>
          <a:xfrm>
            <a:off x="4997150" y="4392522"/>
            <a:ext cx="1004006" cy="455164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FEEDBACK</a:t>
            </a:r>
          </a:p>
          <a:p>
            <a:pPr algn="ctr"/>
            <a:r>
              <a:rPr lang="en-US" sz="800" dirty="0" smtClean="0"/>
              <a:t>DATABASE</a:t>
            </a:r>
            <a:endParaRPr lang="en-US" sz="800" dirty="0"/>
          </a:p>
        </p:txBody>
      </p:sp>
      <p:cxnSp>
        <p:nvCxnSpPr>
          <p:cNvPr id="142" name="Straight Arrow Connector 141"/>
          <p:cNvCxnSpPr>
            <a:stCxn id="163" idx="2"/>
          </p:cNvCxnSpPr>
          <p:nvPr/>
        </p:nvCxnSpPr>
        <p:spPr>
          <a:xfrm>
            <a:off x="5499153" y="3936191"/>
            <a:ext cx="0" cy="4434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 rot="5400000">
            <a:off x="5032485" y="4019202"/>
            <a:ext cx="1068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FROM</a:t>
            </a:r>
            <a:endParaRPr lang="en-US" sz="700" dirty="0"/>
          </a:p>
        </p:txBody>
      </p:sp>
      <p:sp>
        <p:nvSpPr>
          <p:cNvPr id="181" name="Hexagon 180"/>
          <p:cNvSpPr/>
          <p:nvPr/>
        </p:nvSpPr>
        <p:spPr>
          <a:xfrm>
            <a:off x="740246" y="4381862"/>
            <a:ext cx="1087977" cy="493178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EXAM DIRECTORY</a:t>
            </a:r>
            <a:endParaRPr lang="en-US" sz="800" dirty="0"/>
          </a:p>
        </p:txBody>
      </p:sp>
      <p:cxnSp>
        <p:nvCxnSpPr>
          <p:cNvPr id="144" name="Elbow Connector 143"/>
          <p:cNvCxnSpPr>
            <a:stCxn id="74" idx="1"/>
            <a:endCxn id="29" idx="0"/>
          </p:cNvCxnSpPr>
          <p:nvPr/>
        </p:nvCxnSpPr>
        <p:spPr>
          <a:xfrm rot="10800000">
            <a:off x="1208645" y="2288582"/>
            <a:ext cx="472523" cy="85563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77" idx="1"/>
            <a:endCxn id="29" idx="2"/>
          </p:cNvCxnSpPr>
          <p:nvPr/>
        </p:nvCxnSpPr>
        <p:spPr>
          <a:xfrm rot="10800000">
            <a:off x="243962" y="2535170"/>
            <a:ext cx="1412450" cy="112304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36" idx="1"/>
            <a:endCxn id="181" idx="4"/>
          </p:cNvCxnSpPr>
          <p:nvPr/>
        </p:nvCxnSpPr>
        <p:spPr>
          <a:xfrm rot="10800000" flipV="1">
            <a:off x="863541" y="3869612"/>
            <a:ext cx="2273422" cy="512249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7" idx="1"/>
            <a:endCxn id="181" idx="5"/>
          </p:cNvCxnSpPr>
          <p:nvPr/>
        </p:nvCxnSpPr>
        <p:spPr>
          <a:xfrm rot="10800000" flipV="1">
            <a:off x="1704929" y="4330628"/>
            <a:ext cx="1449396" cy="5123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38" idx="1"/>
            <a:endCxn id="181" idx="0"/>
          </p:cNvCxnSpPr>
          <p:nvPr/>
        </p:nvCxnSpPr>
        <p:spPr>
          <a:xfrm rot="10800000">
            <a:off x="1828223" y="4628451"/>
            <a:ext cx="1353490" cy="147306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55" idx="3"/>
            <a:endCxn id="75" idx="4"/>
          </p:cNvCxnSpPr>
          <p:nvPr/>
        </p:nvCxnSpPr>
        <p:spPr>
          <a:xfrm flipV="1">
            <a:off x="7716723" y="3050862"/>
            <a:ext cx="594399" cy="173546"/>
          </a:xfrm>
          <a:prstGeom prst="bentConnector4">
            <a:avLst>
              <a:gd name="adj1" fmla="val 36340"/>
              <a:gd name="adj2" fmla="val 2317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56" idx="3"/>
            <a:endCxn id="75" idx="3"/>
          </p:cNvCxnSpPr>
          <p:nvPr/>
        </p:nvCxnSpPr>
        <p:spPr>
          <a:xfrm flipV="1">
            <a:off x="7706603" y="3375649"/>
            <a:ext cx="442126" cy="367562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65" idx="3"/>
            <a:endCxn id="75" idx="2"/>
          </p:cNvCxnSpPr>
          <p:nvPr/>
        </p:nvCxnSpPr>
        <p:spPr>
          <a:xfrm flipV="1">
            <a:off x="7721869" y="3700435"/>
            <a:ext cx="589253" cy="59501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614411" y="2631673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INTO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7302224" y="3436024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7478594" y="4072744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</a:t>
            </a:r>
            <a:endParaRPr lang="en-US" sz="1000" dirty="0"/>
          </a:p>
        </p:txBody>
      </p:sp>
      <p:sp>
        <p:nvSpPr>
          <p:cNvPr id="222" name="TextBox 221"/>
          <p:cNvSpPr txBox="1"/>
          <p:nvPr/>
        </p:nvSpPr>
        <p:spPr>
          <a:xfrm rot="16200000">
            <a:off x="808333" y="2671752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INTO</a:t>
            </a:r>
            <a:endParaRPr lang="en-US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69173" y="3429958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</a:t>
            </a:r>
            <a:endParaRPr lang="en-US" sz="10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284470" y="4551378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</a:t>
            </a:r>
            <a:endParaRPr lang="en-US" sz="1000" dirty="0"/>
          </a:p>
        </p:txBody>
      </p:sp>
      <p:sp>
        <p:nvSpPr>
          <p:cNvPr id="225" name="TextBox 224"/>
          <p:cNvSpPr txBox="1"/>
          <p:nvPr/>
        </p:nvSpPr>
        <p:spPr>
          <a:xfrm>
            <a:off x="821684" y="3825125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905430" y="4122759"/>
            <a:ext cx="1068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FOR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616</Words>
  <Application>Microsoft Office PowerPoint</Application>
  <PresentationFormat>On-screen Show (16:9)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Lato</vt:lpstr>
      <vt:lpstr>Anaheim</vt:lpstr>
      <vt:lpstr>DM Sans</vt:lpstr>
      <vt:lpstr>Poppins</vt:lpstr>
      <vt:lpstr>Centaur</vt:lpstr>
      <vt:lpstr>Arial</vt:lpstr>
      <vt:lpstr>Lucida Fax</vt:lpstr>
      <vt:lpstr>Bebas Neue</vt:lpstr>
      <vt:lpstr>Cambria</vt:lpstr>
      <vt:lpstr>Wingdings</vt:lpstr>
      <vt:lpstr>Brackets Lesson for Coding and Programming by Slidesgo</vt:lpstr>
      <vt:lpstr>Java:  University System ! By Coding and Programming</vt:lpstr>
      <vt:lpstr>Meet Our Genious Minds:</vt:lpstr>
      <vt:lpstr>University Management System!</vt:lpstr>
      <vt:lpstr>Overview Of Our System !</vt:lpstr>
      <vt:lpstr> </vt:lpstr>
      <vt:lpstr>What Has Been used In System.</vt:lpstr>
      <vt:lpstr>FACULTY INTERFACE &amp; DATABASE</vt:lpstr>
      <vt:lpstr>STUDENT INTERFACE &amp; DATABASE</vt:lpstr>
      <vt:lpstr>FACULTY INTERFACE FLOWCHART </vt:lpstr>
      <vt:lpstr>STUDENTS INTERFACE FLOWCHART </vt:lpstr>
      <vt:lpstr>ADVANTAGES :</vt:lpstr>
      <vt:lpstr>FUTURE SCOPE 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University System ! By Coding and Programming</dc:title>
  <dc:creator>Kriyanshi Patel</dc:creator>
  <cp:lastModifiedBy>Admin</cp:lastModifiedBy>
  <cp:revision>41</cp:revision>
  <dcterms:modified xsi:type="dcterms:W3CDTF">2023-10-07T03:12:43Z</dcterms:modified>
</cp:coreProperties>
</file>