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ice" panose="020B0604020202020204" charset="0"/>
      <p:regular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94622" autoAdjust="0"/>
  </p:normalViewPr>
  <p:slideViewPr>
    <p:cSldViewPr>
      <p:cViewPr varScale="1">
        <p:scale>
          <a:sx n="34" d="100"/>
          <a:sy n="34" d="100"/>
        </p:scale>
        <p:origin x="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5.png"/><Relationship Id="rId5" Type="http://schemas.openxmlformats.org/officeDocument/2006/relationships/slide" Target="slide2.xml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12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5.png"/><Relationship Id="rId5" Type="http://schemas.openxmlformats.org/officeDocument/2006/relationships/slide" Target="slide2.xml"/><Relationship Id="rId10" Type="http://schemas.openxmlformats.org/officeDocument/2006/relationships/image" Target="../media/image12.svg"/><Relationship Id="rId4" Type="http://schemas.openxmlformats.org/officeDocument/2006/relationships/slide" Target="slide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4969097" y="2633685"/>
            <a:ext cx="2653111" cy="7751649"/>
          </a:xfrm>
          <a:prstGeom prst="line">
            <a:avLst/>
          </a:prstGeom>
          <a:ln w="19050" cap="flat">
            <a:solidFill>
              <a:srgbClr val="D3101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-5400000">
            <a:off x="9182700" y="-1005348"/>
            <a:ext cx="5637992" cy="12909889"/>
            <a:chOff x="0" y="0"/>
            <a:chExt cx="3130550" cy="7168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0550" cy="7168341"/>
            </a:xfrm>
            <a:custGeom>
              <a:avLst/>
              <a:gdLst/>
              <a:ahLst/>
              <a:cxnLst/>
              <a:rect l="l" t="t" r="r" b="b"/>
              <a:pathLst>
                <a:path w="3130550" h="7168341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2109982" y="6059269"/>
            <a:ext cx="901832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8954554" y="1314920"/>
            <a:ext cx="9251201" cy="780866"/>
            <a:chOff x="0" y="0"/>
            <a:chExt cx="12334935" cy="10411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85" cy="774447"/>
            </a:xfrm>
            <a:custGeom>
              <a:avLst/>
              <a:gdLst/>
              <a:ahLst/>
              <a:cxnLst/>
              <a:rect l="l" t="t" r="r" b="b"/>
              <a:pathLst>
                <a:path w="2173885" h="774447">
                  <a:moveTo>
                    <a:pt x="0" y="0"/>
                  </a:moveTo>
                  <a:lnTo>
                    <a:pt x="2173885" y="0"/>
                  </a:lnTo>
                  <a:lnTo>
                    <a:pt x="2173885" y="774447"/>
                  </a:lnTo>
                  <a:lnTo>
                    <a:pt x="0" y="774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5060" y="109054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 Ultra-Bold"/>
                  <a:hlinkClick r:id="rId4" action="ppaction://hlinksldjump"/>
                </a:rPr>
                <a:t>Title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471176" y="109054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932618" y="16509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6" action="ppaction://hlinksldjump"/>
                </a:rPr>
                <a:t>Functionalities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63718" y="130588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Problem Solved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153858" y="13058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Future Scope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5312886" y="2636769"/>
            <a:ext cx="2653111" cy="7751649"/>
          </a:xfrm>
          <a:prstGeom prst="line">
            <a:avLst/>
          </a:prstGeom>
          <a:ln w="19050" cap="flat">
            <a:solidFill>
              <a:srgbClr val="D3101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40405" y="2636769"/>
            <a:ext cx="6104039" cy="6239959"/>
          </a:xfrm>
          <a:custGeom>
            <a:avLst/>
            <a:gdLst/>
            <a:ahLst/>
            <a:cxnLst/>
            <a:rect l="l" t="t" r="r" b="b"/>
            <a:pathLst>
              <a:path w="6104039" h="6239959">
                <a:moveTo>
                  <a:pt x="0" y="0"/>
                </a:moveTo>
                <a:lnTo>
                  <a:pt x="6104040" y="0"/>
                </a:lnTo>
                <a:lnTo>
                  <a:pt x="6104040" y="6239960"/>
                </a:lnTo>
                <a:lnTo>
                  <a:pt x="0" y="62399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16195506" y="7572686"/>
            <a:ext cx="901832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264140" y="763640"/>
            <a:ext cx="3228285" cy="33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67"/>
              </a:lnSpc>
            </a:pPr>
            <a:r>
              <a:rPr lang="en-US" sz="2419">
                <a:solidFill>
                  <a:srgbClr val="FFFFFF"/>
                </a:solidFill>
                <a:latin typeface="Alice"/>
              </a:rPr>
              <a:t>FSD PROJECT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83958" y="3050725"/>
            <a:ext cx="10059531" cy="124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61"/>
              </a:lnSpc>
            </a:pPr>
            <a:r>
              <a:rPr lang="en-US" sz="7329">
                <a:solidFill>
                  <a:srgbClr val="FFFFFF"/>
                </a:solidFill>
                <a:latin typeface="Alice"/>
              </a:rPr>
              <a:t>Car Sales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24458" y="4253067"/>
            <a:ext cx="8171048" cy="399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 spc="1523" dirty="0">
                <a:solidFill>
                  <a:srgbClr val="FFFFFF"/>
                </a:solidFill>
                <a:latin typeface="Alice"/>
              </a:rPr>
              <a:t>AUTOMOBILE WEBSITE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40035" y="6037304"/>
            <a:ext cx="4926375" cy="1511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By Ekal Sorathiya </a:t>
            </a:r>
          </a:p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Computer Engineering </a:t>
            </a:r>
          </a:p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A6 </a:t>
            </a:r>
          </a:p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22002170110028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882525" y="-450630"/>
            <a:ext cx="5565291" cy="11188259"/>
            <a:chOff x="0" y="0"/>
            <a:chExt cx="2771140" cy="5571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1140" cy="5571000"/>
            </a:xfrm>
            <a:custGeom>
              <a:avLst/>
              <a:gdLst/>
              <a:ahLst/>
              <a:cxnLst/>
              <a:rect l="l" t="t" r="r" b="b"/>
              <a:pathLst>
                <a:path w="2771140" h="5571000">
                  <a:moveTo>
                    <a:pt x="0" y="0"/>
                  </a:moveTo>
                  <a:lnTo>
                    <a:pt x="0" y="4668030"/>
                  </a:lnTo>
                  <a:lnTo>
                    <a:pt x="1384300" y="5571000"/>
                  </a:lnTo>
                  <a:lnTo>
                    <a:pt x="2771140" y="4668030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360855"/>
            <a:ext cx="6071041" cy="5565291"/>
            <a:chOff x="0" y="0"/>
            <a:chExt cx="2214732" cy="20302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14732" cy="2030233"/>
            </a:xfrm>
            <a:custGeom>
              <a:avLst/>
              <a:gdLst/>
              <a:ahLst/>
              <a:cxnLst/>
              <a:rect l="l" t="t" r="r" b="b"/>
              <a:pathLst>
                <a:path w="2214732" h="2030233">
                  <a:moveTo>
                    <a:pt x="0" y="0"/>
                  </a:moveTo>
                  <a:lnTo>
                    <a:pt x="2214732" y="0"/>
                  </a:lnTo>
                  <a:lnTo>
                    <a:pt x="2214732" y="2030233"/>
                  </a:lnTo>
                  <a:lnTo>
                    <a:pt x="0" y="2030233"/>
                  </a:lnTo>
                  <a:close/>
                </a:path>
              </a:pathLst>
            </a:custGeom>
            <a:solidFill>
              <a:srgbClr val="DDDDDD"/>
            </a:solidFill>
          </p:spPr>
        </p:sp>
      </p:grpSp>
      <p:sp>
        <p:nvSpPr>
          <p:cNvPr id="6" name="Freeform 6"/>
          <p:cNvSpPr/>
          <p:nvPr/>
        </p:nvSpPr>
        <p:spPr>
          <a:xfrm flipH="1">
            <a:off x="0" y="3631315"/>
            <a:ext cx="7589164" cy="4055460"/>
          </a:xfrm>
          <a:custGeom>
            <a:avLst/>
            <a:gdLst/>
            <a:ahLst/>
            <a:cxnLst/>
            <a:rect l="l" t="t" r="r" b="b"/>
            <a:pathLst>
              <a:path w="7589164" h="4055460">
                <a:moveTo>
                  <a:pt x="7589164" y="0"/>
                </a:moveTo>
                <a:lnTo>
                  <a:pt x="0" y="0"/>
                </a:lnTo>
                <a:lnTo>
                  <a:pt x="0" y="4055460"/>
                </a:lnTo>
                <a:lnTo>
                  <a:pt x="7589164" y="4055460"/>
                </a:lnTo>
                <a:lnTo>
                  <a:pt x="758916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005959" y="4040633"/>
            <a:ext cx="7966490" cy="386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2440" lvl="1" indent="-331220" algn="just">
              <a:lnSpc>
                <a:spcPts val="4295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Alice"/>
              </a:rPr>
              <a:t>With Python interface –</a:t>
            </a:r>
            <a:r>
              <a:rPr lang="en-US" sz="4000" dirty="0" err="1">
                <a:solidFill>
                  <a:srgbClr val="FFFFFF"/>
                </a:solidFill>
                <a:latin typeface="Alice"/>
              </a:rPr>
              <a:t>Tkinter</a:t>
            </a:r>
            <a:r>
              <a:rPr lang="en-US" sz="4000" dirty="0">
                <a:solidFill>
                  <a:srgbClr val="FFFFFF"/>
                </a:solidFill>
                <a:latin typeface="Alice"/>
              </a:rPr>
              <a:t> (GUI) </a:t>
            </a:r>
          </a:p>
          <a:p>
            <a:pPr marL="331220" lvl="1" algn="just">
              <a:lnSpc>
                <a:spcPts val="4295"/>
              </a:lnSpc>
            </a:pPr>
            <a:endParaRPr lang="en-US" sz="4000" dirty="0">
              <a:solidFill>
                <a:srgbClr val="FFFFFF"/>
              </a:solidFill>
              <a:latin typeface="Alice"/>
            </a:endParaRPr>
          </a:p>
          <a:p>
            <a:pPr marL="662440" lvl="1" indent="-331220" algn="just">
              <a:lnSpc>
                <a:spcPts val="4295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Alice"/>
              </a:rPr>
              <a:t>Automobile Website With All Luxurious Brand</a:t>
            </a:r>
          </a:p>
          <a:p>
            <a:pPr marL="331220" lvl="1" algn="just">
              <a:lnSpc>
                <a:spcPts val="4295"/>
              </a:lnSpc>
            </a:pPr>
            <a:endParaRPr lang="en-US" sz="4000" dirty="0">
              <a:solidFill>
                <a:srgbClr val="FFFFFF"/>
              </a:solidFill>
              <a:latin typeface="Alice"/>
            </a:endParaRPr>
          </a:p>
          <a:p>
            <a:pPr marL="662440" lvl="1" indent="-331220" algn="just">
              <a:lnSpc>
                <a:spcPts val="4295"/>
              </a:lnSpc>
              <a:buFont typeface="Arial"/>
              <a:buChar char="•"/>
            </a:pPr>
            <a:endParaRPr lang="en-IN" sz="4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596137" y="1028700"/>
            <a:ext cx="8944804" cy="816726"/>
            <a:chOff x="0" y="0"/>
            <a:chExt cx="11926406" cy="1088968"/>
          </a:xfrm>
        </p:grpSpPr>
        <p:sp>
          <p:nvSpPr>
            <p:cNvPr id="9" name="Freeform 9"/>
            <p:cNvSpPr/>
            <p:nvPr/>
          </p:nvSpPr>
          <p:spPr>
            <a:xfrm>
              <a:off x="1883765" y="0"/>
              <a:ext cx="2538839" cy="904461"/>
            </a:xfrm>
            <a:custGeom>
              <a:avLst/>
              <a:gdLst/>
              <a:ahLst/>
              <a:cxnLst/>
              <a:rect l="l" t="t" r="r" b="b"/>
              <a:pathLst>
                <a:path w="2538839" h="904461">
                  <a:moveTo>
                    <a:pt x="0" y="0"/>
                  </a:moveTo>
                  <a:lnTo>
                    <a:pt x="2538839" y="0"/>
                  </a:lnTo>
                  <a:lnTo>
                    <a:pt x="2538839" y="904461"/>
                  </a:lnTo>
                  <a:lnTo>
                    <a:pt x="0" y="904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195654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62646" y="15686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 dirty="0">
                  <a:solidFill>
                    <a:srgbClr val="FFFFFF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524089" y="212906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 dirty="0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255189" y="178401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 dirty="0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745329" y="178401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6749"/>
            <a:ext cx="11989203" cy="7611952"/>
            <a:chOff x="0" y="0"/>
            <a:chExt cx="3157650" cy="2004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57650" cy="2004794"/>
            </a:xfrm>
            <a:custGeom>
              <a:avLst/>
              <a:gdLst/>
              <a:ahLst/>
              <a:cxnLst/>
              <a:rect l="l" t="t" r="r" b="b"/>
              <a:pathLst>
                <a:path w="3157650" h="2004794">
                  <a:moveTo>
                    <a:pt x="0" y="0"/>
                  </a:moveTo>
                  <a:lnTo>
                    <a:pt x="3157650" y="0"/>
                  </a:lnTo>
                  <a:lnTo>
                    <a:pt x="3157650" y="2004794"/>
                  </a:lnTo>
                  <a:lnTo>
                    <a:pt x="0" y="2004794"/>
                  </a:lnTo>
                  <a:close/>
                </a:path>
              </a:pathLst>
            </a:custGeom>
            <a:solidFill>
              <a:srgbClr val="D3101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57650" cy="2042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864707" y="2529158"/>
            <a:ext cx="6582566" cy="6729142"/>
          </a:xfrm>
          <a:custGeom>
            <a:avLst/>
            <a:gdLst/>
            <a:ahLst/>
            <a:cxnLst/>
            <a:rect l="l" t="t" r="r" b="b"/>
            <a:pathLst>
              <a:path w="6582566" h="6729142">
                <a:moveTo>
                  <a:pt x="0" y="0"/>
                </a:moveTo>
                <a:lnTo>
                  <a:pt x="6582567" y="0"/>
                </a:lnTo>
                <a:lnTo>
                  <a:pt x="6582567" y="6729142"/>
                </a:lnTo>
                <a:lnTo>
                  <a:pt x="0" y="672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683588" y="1058206"/>
            <a:ext cx="8944804" cy="816506"/>
            <a:chOff x="0" y="0"/>
            <a:chExt cx="11926406" cy="1088674"/>
          </a:xfrm>
        </p:grpSpPr>
        <p:sp>
          <p:nvSpPr>
            <p:cNvPr id="7" name="Freeform 7"/>
            <p:cNvSpPr/>
            <p:nvPr/>
          </p:nvSpPr>
          <p:spPr>
            <a:xfrm>
              <a:off x="4286583" y="0"/>
              <a:ext cx="3055927" cy="1088674"/>
            </a:xfrm>
            <a:custGeom>
              <a:avLst/>
              <a:gdLst/>
              <a:ahLst/>
              <a:cxnLst/>
              <a:rect l="l" t="t" r="r" b="b"/>
              <a:pathLst>
                <a:path w="3055927" h="1088674">
                  <a:moveTo>
                    <a:pt x="0" y="0"/>
                  </a:moveTo>
                  <a:lnTo>
                    <a:pt x="3055928" y="0"/>
                  </a:lnTo>
                  <a:lnTo>
                    <a:pt x="3055928" y="1088674"/>
                  </a:lnTo>
                  <a:lnTo>
                    <a:pt x="0" y="1088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287701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37207" y="304954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24089" y="304954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342511" y="70121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745329" y="270449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159362" y="3595570"/>
            <a:ext cx="7670477" cy="5820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414" dirty="0">
                <a:solidFill>
                  <a:srgbClr val="FFFFFF"/>
                </a:solidFill>
                <a:latin typeface="Alice"/>
              </a:rPr>
              <a:t>Sign Up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414" dirty="0">
                <a:solidFill>
                  <a:srgbClr val="FFFFFF"/>
                </a:solidFill>
                <a:latin typeface="Alice"/>
              </a:rPr>
              <a:t>Login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414" dirty="0">
                <a:solidFill>
                  <a:srgbClr val="FFFFFF"/>
                </a:solidFill>
                <a:latin typeface="Alice"/>
              </a:rPr>
              <a:t>All Luxurious Brand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414" dirty="0">
                <a:solidFill>
                  <a:srgbClr val="FFFFFF"/>
                </a:solidFill>
                <a:latin typeface="Alice"/>
              </a:rPr>
              <a:t>Cars Specifications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414" dirty="0">
                <a:solidFill>
                  <a:srgbClr val="FFFFFF"/>
                </a:solidFill>
                <a:latin typeface="Alice"/>
              </a:rPr>
              <a:t>Book A  Test Drive </a:t>
            </a:r>
          </a:p>
          <a:p>
            <a:pPr marL="737297" lvl="1" indent="-368649">
              <a:lnSpc>
                <a:spcPts val="6556"/>
              </a:lnSpc>
              <a:buFontTx/>
              <a:buAutoNum type="arabicPeriod"/>
            </a:pPr>
            <a:endParaRPr lang="en-US" sz="3414" dirty="0">
              <a:solidFill>
                <a:srgbClr val="FFFFFF"/>
              </a:solidFill>
              <a:latin typeface="Alice"/>
            </a:endParaRPr>
          </a:p>
          <a:p>
            <a:pPr marL="737297" lvl="1" indent="-368649">
              <a:lnSpc>
                <a:spcPts val="6556"/>
              </a:lnSpc>
              <a:buAutoNum type="arabicPeriod"/>
            </a:pPr>
            <a:endParaRPr lang="en-US" sz="3414" dirty="0">
              <a:solidFill>
                <a:srgbClr val="FFFFFF"/>
              </a:solidFill>
              <a:latin typeface="Alice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152" y="2370829"/>
            <a:ext cx="14823697" cy="6317967"/>
            <a:chOff x="0" y="0"/>
            <a:chExt cx="19665356" cy="8381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65356" cy="8381518"/>
            </a:xfrm>
            <a:custGeom>
              <a:avLst/>
              <a:gdLst/>
              <a:ahLst/>
              <a:cxnLst/>
              <a:rect l="l" t="t" r="r" b="b"/>
              <a:pathLst>
                <a:path w="19665356" h="8381518">
                  <a:moveTo>
                    <a:pt x="19540896" y="8381517"/>
                  </a:moveTo>
                  <a:lnTo>
                    <a:pt x="124460" y="8381517"/>
                  </a:lnTo>
                  <a:cubicBezTo>
                    <a:pt x="55880" y="8381517"/>
                    <a:pt x="0" y="8325638"/>
                    <a:pt x="0" y="82570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540896" y="0"/>
                  </a:lnTo>
                  <a:cubicBezTo>
                    <a:pt x="19609476" y="0"/>
                    <a:pt x="19665356" y="55880"/>
                    <a:pt x="19665356" y="124460"/>
                  </a:cubicBezTo>
                  <a:lnTo>
                    <a:pt x="19665356" y="8257057"/>
                  </a:lnTo>
                  <a:cubicBezTo>
                    <a:pt x="19665356" y="8325638"/>
                    <a:pt x="19609476" y="8381518"/>
                    <a:pt x="19540896" y="8381518"/>
                  </a:cubicBezTo>
                  <a:close/>
                </a:path>
              </a:pathLst>
            </a:custGeom>
            <a:solidFill>
              <a:srgbClr val="D3101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546661" y="4161378"/>
            <a:ext cx="3558911" cy="349672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8627141" y="1186324"/>
            <a:ext cx="8944804" cy="654350"/>
            <a:chOff x="0" y="0"/>
            <a:chExt cx="11926406" cy="872467"/>
          </a:xfrm>
        </p:grpSpPr>
        <p:sp>
          <p:nvSpPr>
            <p:cNvPr id="7" name="Freeform 7"/>
            <p:cNvSpPr/>
            <p:nvPr/>
          </p:nvSpPr>
          <p:spPr>
            <a:xfrm>
              <a:off x="7208534" y="0"/>
              <a:ext cx="2449029" cy="872467"/>
            </a:xfrm>
            <a:custGeom>
              <a:avLst/>
              <a:gdLst/>
              <a:ahLst/>
              <a:cxnLst/>
              <a:rect l="l" t="t" r="r" b="b"/>
              <a:pathLst>
                <a:path w="2449029" h="872467">
                  <a:moveTo>
                    <a:pt x="0" y="0"/>
                  </a:moveTo>
                  <a:lnTo>
                    <a:pt x="2449029" y="0"/>
                  </a:lnTo>
                  <a:lnTo>
                    <a:pt x="2449029" y="872467"/>
                  </a:lnTo>
                  <a:lnTo>
                    <a:pt x="0" y="87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7948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Title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37207" y="19673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24089" y="19673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Functionalities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745329" y="162228"/>
              <a:ext cx="2181077" cy="440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Future Scope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948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37207" y="19673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524089" y="19673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342511" y="-38100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745329" y="16222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297108" y="3525450"/>
            <a:ext cx="8632186" cy="4585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5608" lvl="1" indent="-257804" algn="just">
              <a:lnSpc>
                <a:spcPts val="4513"/>
              </a:lnSpc>
              <a:buAutoNum type="arabicPeriod"/>
            </a:pPr>
            <a:r>
              <a:rPr lang="en-US" sz="3600" dirty="0">
                <a:solidFill>
                  <a:srgbClr val="FFFFFF"/>
                </a:solidFill>
                <a:latin typeface="Alice"/>
              </a:rPr>
              <a:t>Surfing Same Websites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600" dirty="0">
              <a:solidFill>
                <a:srgbClr val="FFFFFF"/>
              </a:solidFill>
              <a:latin typeface="Alice"/>
            </a:endParaRPr>
          </a:p>
          <a:p>
            <a:pPr marL="515608" lvl="1" indent="-257804" algn="just">
              <a:lnSpc>
                <a:spcPts val="4513"/>
              </a:lnSpc>
              <a:buFontTx/>
              <a:buAutoNum type="arabicPeriod"/>
            </a:pPr>
            <a:r>
              <a:rPr lang="en-US" sz="3600" dirty="0">
                <a:solidFill>
                  <a:srgbClr val="FFFFFF"/>
                </a:solidFill>
                <a:latin typeface="Alice"/>
              </a:rPr>
              <a:t>Virtual Showrooms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600" dirty="0">
              <a:solidFill>
                <a:srgbClr val="FFFFFF"/>
              </a:solidFill>
              <a:latin typeface="Alice"/>
            </a:endParaRP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r>
              <a:rPr lang="en-US" sz="3600" dirty="0">
                <a:solidFill>
                  <a:srgbClr val="FFFFFF"/>
                </a:solidFill>
                <a:latin typeface="Alice"/>
              </a:rPr>
              <a:t>Price Comparison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600" dirty="0">
              <a:solidFill>
                <a:srgbClr val="FFFFFF"/>
              </a:solidFill>
              <a:latin typeface="Alice"/>
            </a:endParaRP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r>
              <a:rPr lang="en-US" sz="3600" dirty="0">
                <a:solidFill>
                  <a:srgbClr val="FFFFFF"/>
                </a:solidFill>
                <a:latin typeface="Alice"/>
              </a:rPr>
              <a:t>Rumoring Around For Test Drives 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600" dirty="0">
              <a:solidFill>
                <a:srgbClr val="FFFFFF"/>
              </a:solidFill>
              <a:latin typeface="Alice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2722739" y="2765928"/>
            <a:ext cx="1124092" cy="1519043"/>
          </a:xfrm>
          <a:custGeom>
            <a:avLst/>
            <a:gdLst/>
            <a:ahLst/>
            <a:cxnLst/>
            <a:rect l="l" t="t" r="r" b="b"/>
            <a:pathLst>
              <a:path w="1124092" h="1519043">
                <a:moveTo>
                  <a:pt x="0" y="0"/>
                </a:moveTo>
                <a:lnTo>
                  <a:pt x="1124092" y="0"/>
                </a:lnTo>
                <a:lnTo>
                  <a:pt x="1124092" y="1519043"/>
                </a:lnTo>
                <a:lnTo>
                  <a:pt x="0" y="15190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152" y="2692708"/>
            <a:ext cx="14823697" cy="5591185"/>
            <a:chOff x="0" y="0"/>
            <a:chExt cx="19665356" cy="74173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65356" cy="7417357"/>
            </a:xfrm>
            <a:custGeom>
              <a:avLst/>
              <a:gdLst/>
              <a:ahLst/>
              <a:cxnLst/>
              <a:rect l="l" t="t" r="r" b="b"/>
              <a:pathLst>
                <a:path w="19665356" h="7417357">
                  <a:moveTo>
                    <a:pt x="19540896" y="7417357"/>
                  </a:moveTo>
                  <a:lnTo>
                    <a:pt x="124460" y="7417357"/>
                  </a:lnTo>
                  <a:cubicBezTo>
                    <a:pt x="55880" y="7417357"/>
                    <a:pt x="0" y="7361476"/>
                    <a:pt x="0" y="72928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540896" y="0"/>
                  </a:lnTo>
                  <a:cubicBezTo>
                    <a:pt x="19609476" y="0"/>
                    <a:pt x="19665356" y="55880"/>
                    <a:pt x="19665356" y="124460"/>
                  </a:cubicBezTo>
                  <a:lnTo>
                    <a:pt x="19665356" y="7292897"/>
                  </a:lnTo>
                  <a:cubicBezTo>
                    <a:pt x="19665356" y="7361476"/>
                    <a:pt x="19609476" y="7417357"/>
                    <a:pt x="19540896" y="7417357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818808" y="7879197"/>
            <a:ext cx="6777389" cy="809392"/>
            <a:chOff x="0" y="0"/>
            <a:chExt cx="9946292" cy="1187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46293" cy="1187840"/>
            </a:xfrm>
            <a:custGeom>
              <a:avLst/>
              <a:gdLst/>
              <a:ahLst/>
              <a:cxnLst/>
              <a:rect l="l" t="t" r="r" b="b"/>
              <a:pathLst>
                <a:path w="9946293" h="1187840">
                  <a:moveTo>
                    <a:pt x="9821832" y="1187840"/>
                  </a:moveTo>
                  <a:lnTo>
                    <a:pt x="124460" y="1187840"/>
                  </a:lnTo>
                  <a:cubicBezTo>
                    <a:pt x="55880" y="1187840"/>
                    <a:pt x="0" y="1131960"/>
                    <a:pt x="0" y="1063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821832" y="0"/>
                  </a:lnTo>
                  <a:cubicBezTo>
                    <a:pt x="9890413" y="0"/>
                    <a:pt x="9946293" y="55880"/>
                    <a:pt x="9946293" y="124460"/>
                  </a:cubicBezTo>
                  <a:lnTo>
                    <a:pt x="9946293" y="1063380"/>
                  </a:lnTo>
                  <a:cubicBezTo>
                    <a:pt x="9946293" y="1131960"/>
                    <a:pt x="9890413" y="1187840"/>
                    <a:pt x="9821832" y="1187840"/>
                  </a:cubicBezTo>
                  <a:close/>
                </a:path>
              </a:pathLst>
            </a:custGeom>
            <a:solidFill>
              <a:srgbClr val="D3101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25659" y="2970448"/>
            <a:ext cx="12930189" cy="4526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9095" lvl="1" indent="-369548">
              <a:lnSpc>
                <a:spcPts val="3868"/>
              </a:lnSpc>
              <a:buAutoNum type="arabicPeriod"/>
            </a:pPr>
            <a:r>
              <a:rPr lang="en-US" sz="3423" dirty="0">
                <a:solidFill>
                  <a:srgbClr val="D3101F"/>
                </a:solidFill>
                <a:latin typeface="Alice"/>
              </a:rPr>
              <a:t>Decoding With Bugs </a:t>
            </a:r>
          </a:p>
          <a:p>
            <a:pPr marL="739095" lvl="1" indent="-369548">
              <a:lnSpc>
                <a:spcPts val="3868"/>
              </a:lnSpc>
              <a:buAutoNum type="arabicPeriod"/>
            </a:pPr>
            <a:endParaRPr lang="en-US" sz="3423" dirty="0">
              <a:solidFill>
                <a:srgbClr val="D3101F"/>
              </a:solidFill>
              <a:latin typeface="Alice"/>
            </a:endParaRPr>
          </a:p>
          <a:p>
            <a:pPr marL="739095" lvl="1" indent="-369548">
              <a:lnSpc>
                <a:spcPts val="3868"/>
              </a:lnSpc>
              <a:buAutoNum type="arabicPeriod"/>
            </a:pPr>
            <a:r>
              <a:rPr lang="en-US" sz="3423" dirty="0">
                <a:solidFill>
                  <a:srgbClr val="D3101F"/>
                </a:solidFill>
                <a:latin typeface="Alice"/>
              </a:rPr>
              <a:t>Hassle Free</a:t>
            </a:r>
          </a:p>
          <a:p>
            <a:pPr marL="739095" lvl="1" indent="-369548">
              <a:lnSpc>
                <a:spcPts val="3868"/>
              </a:lnSpc>
              <a:buAutoNum type="arabicPeriod"/>
            </a:pPr>
            <a:endParaRPr lang="en-US" sz="3423" dirty="0">
              <a:solidFill>
                <a:srgbClr val="D3101F"/>
              </a:solidFill>
              <a:latin typeface="Alice"/>
            </a:endParaRPr>
          </a:p>
          <a:p>
            <a:pPr marL="739095" lvl="1" indent="-369548">
              <a:lnSpc>
                <a:spcPts val="3868"/>
              </a:lnSpc>
              <a:buAutoNum type="arabicPeriod"/>
            </a:pPr>
            <a:r>
              <a:rPr lang="en-US" sz="3423" dirty="0">
                <a:solidFill>
                  <a:srgbClr val="D3101F"/>
                </a:solidFill>
                <a:latin typeface="Alice"/>
              </a:rPr>
              <a:t>Integrating With Django</a:t>
            </a:r>
          </a:p>
          <a:p>
            <a:pPr marL="739095" lvl="1" indent="-369548">
              <a:lnSpc>
                <a:spcPts val="3868"/>
              </a:lnSpc>
              <a:buAutoNum type="arabicPeriod"/>
            </a:pPr>
            <a:endParaRPr lang="en-US" sz="3423" dirty="0">
              <a:solidFill>
                <a:srgbClr val="D3101F"/>
              </a:solidFill>
              <a:latin typeface="Alice"/>
            </a:endParaRPr>
          </a:p>
          <a:p>
            <a:pPr marL="758771" lvl="1" indent="-379385">
              <a:lnSpc>
                <a:spcPts val="3971"/>
              </a:lnSpc>
              <a:buAutoNum type="arabicPeriod"/>
            </a:pPr>
            <a:r>
              <a:rPr lang="en-US" sz="3514" dirty="0">
                <a:solidFill>
                  <a:srgbClr val="D3101F"/>
                </a:solidFill>
                <a:latin typeface="Alice"/>
              </a:rPr>
              <a:t>Showing Data Of More Cars Not Just 30-40 Cars Dynamically </a:t>
            </a:r>
          </a:p>
          <a:p>
            <a:pPr marL="758771" lvl="1" indent="-379385">
              <a:lnSpc>
                <a:spcPts val="3971"/>
              </a:lnSpc>
              <a:buAutoNum type="arabicPeriod"/>
            </a:pPr>
            <a:endParaRPr lang="en-US" sz="3514" dirty="0">
              <a:solidFill>
                <a:srgbClr val="D3101F"/>
              </a:solidFill>
              <a:latin typeface="Alice"/>
            </a:endParaRPr>
          </a:p>
          <a:p>
            <a:pPr marL="739095" lvl="1" indent="-369548">
              <a:lnSpc>
                <a:spcPts val="3868"/>
              </a:lnSpc>
              <a:buAutoNum type="arabicPeriod"/>
            </a:pPr>
            <a:r>
              <a:rPr lang="en-US" sz="3423" dirty="0">
                <a:solidFill>
                  <a:srgbClr val="D3101F"/>
                </a:solidFill>
                <a:latin typeface="Alice"/>
              </a:rPr>
              <a:t>Making Interface For Comparison Between Two Or More Cars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658146" y="1349055"/>
            <a:ext cx="9045286" cy="667377"/>
            <a:chOff x="0" y="0"/>
            <a:chExt cx="12060382" cy="889837"/>
          </a:xfrm>
        </p:grpSpPr>
        <p:sp>
          <p:nvSpPr>
            <p:cNvPr id="8" name="Freeform 8"/>
            <p:cNvSpPr/>
            <p:nvPr/>
          </p:nvSpPr>
          <p:spPr>
            <a:xfrm>
              <a:off x="9611353" y="0"/>
              <a:ext cx="2449029" cy="872467"/>
            </a:xfrm>
            <a:custGeom>
              <a:avLst/>
              <a:gdLst/>
              <a:ahLst/>
              <a:cxnLst/>
              <a:rect l="l" t="t" r="r" b="b"/>
              <a:pathLst>
                <a:path w="2449029" h="872467">
                  <a:moveTo>
                    <a:pt x="0" y="0"/>
                  </a:moveTo>
                  <a:lnTo>
                    <a:pt x="2449029" y="0"/>
                  </a:lnTo>
                  <a:lnTo>
                    <a:pt x="2449029" y="872467"/>
                  </a:lnTo>
                  <a:lnTo>
                    <a:pt x="0" y="87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19685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Title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37207" y="21410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Introduction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24089" y="21410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Functionalities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745329" y="179598"/>
              <a:ext cx="2181077" cy="440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Future Scope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685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4" action="ppaction://hlinksldjump"/>
                </a:rPr>
                <a:t>Title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37207" y="21410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5" action="ppaction://hlinksldjump"/>
                </a:rPr>
                <a:t>Introduction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524089" y="21410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6" action="ppaction://hlinksldjump"/>
                </a:rPr>
                <a:t>Functionalities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342511" y="-20730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Problem Solved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745329" y="17959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8" action="ppaction://hlinksldjump"/>
                </a:rPr>
                <a:t>Future Scope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028700" y="1909288"/>
            <a:ext cx="2358135" cy="2122321"/>
          </a:xfrm>
          <a:custGeom>
            <a:avLst/>
            <a:gdLst/>
            <a:ahLst/>
            <a:cxnLst/>
            <a:rect l="l" t="t" r="r" b="b"/>
            <a:pathLst>
              <a:path w="2358135" h="2122321">
                <a:moveTo>
                  <a:pt x="0" y="0"/>
                </a:moveTo>
                <a:lnTo>
                  <a:pt x="2358135" y="0"/>
                </a:lnTo>
                <a:lnTo>
                  <a:pt x="2358135" y="2122322"/>
                </a:lnTo>
                <a:lnTo>
                  <a:pt x="0" y="2122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">
            <a:extLst>
              <a:ext uri="{FF2B5EF4-FFF2-40B4-BE49-F238E27FC236}">
                <a16:creationId xmlns:a16="http://schemas.microsoft.com/office/drawing/2014/main" id="{492135BD-5BC9-7A52-E242-DF2FC66B3F0C}"/>
              </a:ext>
            </a:extLst>
          </p:cNvPr>
          <p:cNvSpPr/>
          <p:nvPr/>
        </p:nvSpPr>
        <p:spPr>
          <a:xfrm rot="5400000">
            <a:off x="7467598" y="-2781299"/>
            <a:ext cx="5791201" cy="15849599"/>
          </a:xfrm>
          <a:custGeom>
            <a:avLst/>
            <a:gdLst/>
            <a:ahLst/>
            <a:cxnLst/>
            <a:rect l="l" t="t" r="r" b="b"/>
            <a:pathLst>
              <a:path w="3130550" h="7168341">
                <a:moveTo>
                  <a:pt x="0" y="1123950"/>
                </a:moveTo>
                <a:lnTo>
                  <a:pt x="0" y="7168341"/>
                </a:lnTo>
                <a:lnTo>
                  <a:pt x="3130550" y="7168341"/>
                </a:lnTo>
                <a:lnTo>
                  <a:pt x="3130550" y="0"/>
                </a:lnTo>
                <a:close/>
              </a:path>
            </a:pathLst>
          </a:custGeom>
          <a:solidFill>
            <a:srgbClr val="D3101F"/>
          </a:solidFill>
        </p:spPr>
      </p:sp>
      <p:grpSp>
        <p:nvGrpSpPr>
          <p:cNvPr id="3" name="Group 3"/>
          <p:cNvGrpSpPr/>
          <p:nvPr/>
        </p:nvGrpSpPr>
        <p:grpSpPr>
          <a:xfrm rot="16200000">
            <a:off x="4800602" y="-2552703"/>
            <a:ext cx="5791202" cy="15392401"/>
            <a:chOff x="0" y="0"/>
            <a:chExt cx="3130550" cy="7168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0550" cy="7168341"/>
            </a:xfrm>
            <a:custGeom>
              <a:avLst/>
              <a:gdLst/>
              <a:ahLst/>
              <a:cxnLst/>
              <a:rect l="l" t="t" r="r" b="b"/>
              <a:pathLst>
                <a:path w="3130550" h="7168341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4668487" y="4579496"/>
            <a:ext cx="8951026" cy="1128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522"/>
              </a:lnSpc>
            </a:pPr>
            <a:r>
              <a:rPr lang="en-US" sz="6801" dirty="0">
                <a:solidFill>
                  <a:srgbClr val="FFFFFF"/>
                </a:solidFill>
                <a:latin typeface="Alice"/>
              </a:rPr>
              <a:t>ANY QUESTION ?</a:t>
            </a:r>
          </a:p>
        </p:txBody>
      </p:sp>
      <p:sp>
        <p:nvSpPr>
          <p:cNvPr id="8" name="Freeform 8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6533654">
            <a:off x="3120217" y="6401650"/>
            <a:ext cx="8193111" cy="0"/>
          </a:xfrm>
          <a:prstGeom prst="line">
            <a:avLst/>
          </a:prstGeom>
          <a:ln w="19050" cap="flat">
            <a:solidFill>
              <a:srgbClr val="D3101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-5400000">
            <a:off x="9865920" y="-835902"/>
            <a:ext cx="5222636" cy="11958804"/>
            <a:chOff x="0" y="0"/>
            <a:chExt cx="3130550" cy="7168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0550" cy="7168341"/>
            </a:xfrm>
            <a:custGeom>
              <a:avLst/>
              <a:gdLst/>
              <a:ahLst/>
              <a:cxnLst/>
              <a:rect l="l" t="t" r="r" b="b"/>
              <a:pathLst>
                <a:path w="3130550" h="7168341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2566911" y="5812422"/>
            <a:ext cx="83690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482336" y="1527099"/>
            <a:ext cx="10230150" cy="5754459"/>
          </a:xfrm>
          <a:custGeom>
            <a:avLst/>
            <a:gdLst/>
            <a:ahLst/>
            <a:cxnLst/>
            <a:rect l="l" t="t" r="r" b="b"/>
            <a:pathLst>
              <a:path w="10230150" h="5754459">
                <a:moveTo>
                  <a:pt x="0" y="0"/>
                </a:moveTo>
                <a:lnTo>
                  <a:pt x="10230149" y="0"/>
                </a:lnTo>
                <a:lnTo>
                  <a:pt x="10230149" y="5754459"/>
                </a:lnTo>
                <a:lnTo>
                  <a:pt x="0" y="575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712485" y="4251928"/>
            <a:ext cx="8647686" cy="117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22"/>
              </a:lnSpc>
            </a:pPr>
            <a:r>
              <a:rPr lang="en-US" sz="6801">
                <a:solidFill>
                  <a:srgbClr val="FFFFFF"/>
                </a:solidFill>
                <a:latin typeface="Alice"/>
              </a:rPr>
              <a:t>Thank You!</a:t>
            </a:r>
          </a:p>
        </p:txBody>
      </p:sp>
      <p:sp>
        <p:nvSpPr>
          <p:cNvPr id="8" name="Freeform 8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8260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129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Alice Ultra-Bold</vt:lpstr>
      <vt:lpstr>Calibri</vt:lpstr>
      <vt:lpstr>Arial</vt:lpstr>
      <vt:lpstr>Segoe UI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FSD Project</dc:title>
  <dc:creator>Ekal Sorathiya</dc:creator>
  <cp:lastModifiedBy>Ekal Sorathiya</cp:lastModifiedBy>
  <cp:revision>14</cp:revision>
  <dcterms:created xsi:type="dcterms:W3CDTF">2006-08-16T00:00:00Z</dcterms:created>
  <dcterms:modified xsi:type="dcterms:W3CDTF">2024-04-05T04:00:48Z</dcterms:modified>
  <dc:identifier>DAGA46uvPwE</dc:identifier>
</cp:coreProperties>
</file>