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8" r:id="rId6"/>
    <p:sldId id="278" r:id="rId7"/>
    <p:sldId id="310" r:id="rId8"/>
    <p:sldId id="309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5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Eventify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Name :Shah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</a:rPr>
              <a:t>Agresha</a:t>
            </a:r>
            <a:br>
              <a:rPr lang="en-US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Roll no:82</a:t>
            </a:r>
            <a:br>
              <a:rPr lang="en-US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Enrollment no:22002170110155</a:t>
            </a:r>
            <a:br>
              <a:rPr lang="en-US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Batch:A3         </a:t>
            </a:r>
            <a:r>
              <a:rPr lang="en-IN" sz="3200" dirty="0" err="1">
                <a:solidFill>
                  <a:schemeClr val="tx1">
                    <a:lumMod val="50000"/>
                  </a:schemeClr>
                </a:solidFill>
              </a:rPr>
              <a:t>Branch:CE</a:t>
            </a:r>
            <a:br>
              <a:rPr lang="en-IN" sz="48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9AB10-7277-CF70-367F-A58439BB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31" y="118551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F2FBA-5F54-AF91-3C5C-2BC4D6D6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955" y="8111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62" b="4162"/>
          <a:stretch/>
        </p:blipFill>
        <p:spPr>
          <a:xfrm>
            <a:off x="7401941" y="0"/>
            <a:ext cx="4790059" cy="65870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D46FF3-6705-9118-A3E3-E812AF7AD1A0}"/>
              </a:ext>
            </a:extLst>
          </p:cNvPr>
          <p:cNvSpPr txBox="1"/>
          <p:nvPr/>
        </p:nvSpPr>
        <p:spPr>
          <a:xfrm>
            <a:off x="280220" y="294967"/>
            <a:ext cx="6828503" cy="900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This is the basic event management website using html,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javascript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Easily browse various event at your convenience and select the ones that interest you.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It provide many services like entertainment, music, food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ect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460BDB-D342-CD8A-7CFF-9B5C45BE1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731" y="162796"/>
            <a:ext cx="3154785" cy="603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2D0B9-2DE1-4AE0-A35E-648090C6E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955" y="8111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8580" r="28580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5" y="1004769"/>
            <a:ext cx="5449824" cy="1280160"/>
          </a:xfrm>
        </p:spPr>
        <p:txBody>
          <a:bodyPr/>
          <a:lstStyle/>
          <a:p>
            <a:r>
              <a:rPr lang="en-US" sz="3600" dirty="0"/>
              <a:t>functionalities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FAF4-CB2B-8133-478B-5B955969C153}"/>
              </a:ext>
            </a:extLst>
          </p:cNvPr>
          <p:cNvSpPr txBox="1"/>
          <p:nvPr/>
        </p:nvSpPr>
        <p:spPr>
          <a:xfrm>
            <a:off x="5827206" y="1951874"/>
            <a:ext cx="5449823" cy="326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Contact form</a:t>
            </a:r>
            <a:endParaRPr lang="en-I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50000"/>
                  </a:schemeClr>
                </a:solidFill>
              </a:rPr>
              <a:t>Gallery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50000"/>
                  </a:schemeClr>
                </a:solidFill>
              </a:rPr>
              <a:t>Services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50000"/>
                  </a:schemeClr>
                </a:solidFill>
              </a:rPr>
              <a:t>Event prices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50000"/>
                  </a:schemeClr>
                </a:solidFill>
              </a:rPr>
              <a:t>About website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30C11-7094-61EC-7518-D8C588167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731" y="118551"/>
            <a:ext cx="3154785" cy="603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2A4B0-05F4-0F5E-36A0-B322DE9D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955" y="8111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Merit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All in one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Visually attractive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Easy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Demerit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Not included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Security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Can’t do login and sign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407FB-92E4-2AFC-44AE-CAB37E314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31" y="118551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4376D-7789-A116-18D4-B0292127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955" y="8111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Future scope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Advanced UI/UX Features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User Authentication and Profiles</a:t>
            </a:r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Event Registration</a:t>
            </a:r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Social Media Integration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Feedback and Rating System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67CA-A2E3-F0AD-AA3F-65D9BBC2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31" y="118551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FF602-28C0-97B0-18CD-10B6DABD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955" y="8111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E4665-EC3B-6FAD-FD0C-59EE498F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31" y="118551"/>
            <a:ext cx="3154785" cy="603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FE9C8F-2A25-AE32-525F-0C246D9D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955" y="8111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{EA5E6BB4-2A94-43E5-B643-3C7A565C89C1}tf11964407_win32</Template>
  <TotalTime>293</TotalTime>
  <Words>131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Söhne</vt:lpstr>
      <vt:lpstr>Custom</vt:lpstr>
      <vt:lpstr>Eventify   Name :Shah Agresha Roll no:82 Enrollment no:22002170110155 Batch:A3         Branch:CE  </vt:lpstr>
      <vt:lpstr>PowerPoint Presentation</vt:lpstr>
      <vt:lpstr>PowerPoint Presentation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Eventify</dc:title>
  <dc:creator>Dell</dc:creator>
  <cp:lastModifiedBy>Dell</cp:lastModifiedBy>
  <cp:revision>8</cp:revision>
  <dcterms:created xsi:type="dcterms:W3CDTF">2024-03-28T16:55:35Z</dcterms:created>
  <dcterms:modified xsi:type="dcterms:W3CDTF">2024-03-30T07:18:44Z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