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lice" charset="1" panose="00000500000000000000"/>
      <p:regular r:id="rId10"/>
    </p:embeddedFont>
    <p:embeddedFont>
      <p:font typeface="Alice Bold" charset="1" panose="00000500000000000000"/>
      <p:regular r:id="rId11"/>
    </p:embeddedFont>
    <p:embeddedFont>
      <p:font typeface="Alice Italics" charset="1" panose="00000500000000000000"/>
      <p:regular r:id="rId12"/>
    </p:embeddedFont>
    <p:embeddedFont>
      <p:font typeface="Alice Bold Italic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.xml" Type="http://schemas.openxmlformats.org/officeDocument/2006/relationships/slide"/><Relationship Id="rId5" Target="slide2.xml" Type="http://schemas.openxmlformats.org/officeDocument/2006/relationships/slide"/><Relationship Id="rId6" Target="slide3.xml" Type="http://schemas.openxmlformats.org/officeDocument/2006/relationships/slide"/><Relationship Id="rId7" Target="slide4.xml" Type="http://schemas.openxmlformats.org/officeDocument/2006/relationships/slide"/><Relationship Id="rId8" Target="slide5.xml" Type="http://schemas.openxmlformats.org/officeDocument/2006/relationships/slide"/><Relationship Id="rId9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4.png" Type="http://schemas.openxmlformats.org/officeDocument/2006/relationships/image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slide1.xml" Type="http://schemas.openxmlformats.org/officeDocument/2006/relationships/slide"/><Relationship Id="rId6" Target="slide2.xml" Type="http://schemas.openxmlformats.org/officeDocument/2006/relationships/slide"/><Relationship Id="rId7" Target="slide3.xml" Type="http://schemas.openxmlformats.org/officeDocument/2006/relationships/slide"/><Relationship Id="rId8" Target="slide4.xml" Type="http://schemas.openxmlformats.org/officeDocument/2006/relationships/slide"/><Relationship Id="rId9" Target="slide5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4.png" Type="http://schemas.openxmlformats.org/officeDocument/2006/relationships/image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slide1.xml" Type="http://schemas.openxmlformats.org/officeDocument/2006/relationships/slide"/><Relationship Id="rId6" Target="slide2.xml" Type="http://schemas.openxmlformats.org/officeDocument/2006/relationships/slide"/><Relationship Id="rId7" Target="slide3.xml" Type="http://schemas.openxmlformats.org/officeDocument/2006/relationships/slide"/><Relationship Id="rId8" Target="slide4.xml" Type="http://schemas.openxmlformats.org/officeDocument/2006/relationships/slide"/><Relationship Id="rId9" Target="slide5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5.png" Type="http://schemas.openxmlformats.org/officeDocument/2006/relationships/image"/><Relationship Id="rId15" Target="../media/image4.png" Type="http://schemas.openxmlformats.org/officeDocument/2006/relationships/image"/><Relationship Id="rId2" Target="../media/image8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slide1.xml" Type="http://schemas.openxmlformats.org/officeDocument/2006/relationships/slide"/><Relationship Id="rId6" Target="slide2.xml" Type="http://schemas.openxmlformats.org/officeDocument/2006/relationships/slide"/><Relationship Id="rId7" Target="slide3.xml" Type="http://schemas.openxmlformats.org/officeDocument/2006/relationships/slide"/><Relationship Id="rId8" Target="slide4.xml" Type="http://schemas.openxmlformats.org/officeDocument/2006/relationships/slide"/><Relationship Id="rId9" Target="slide5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5.png" Type="http://schemas.openxmlformats.org/officeDocument/2006/relationships/image"/><Relationship Id="rId12" Target="../media/image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1.xml" Type="http://schemas.openxmlformats.org/officeDocument/2006/relationships/slide"/><Relationship Id="rId5" Target="slide2.xml" Type="http://schemas.openxmlformats.org/officeDocument/2006/relationships/slide"/><Relationship Id="rId6" Target="slide3.xml" Type="http://schemas.openxmlformats.org/officeDocument/2006/relationships/slide"/><Relationship Id="rId7" Target="slide4.xml" Type="http://schemas.openxmlformats.org/officeDocument/2006/relationships/slide"/><Relationship Id="rId8" Target="slide5.xml" Type="http://schemas.openxmlformats.org/officeDocument/2006/relationships/slid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4969097" y="2633685"/>
            <a:ext cx="2653111" cy="7751649"/>
          </a:xfrm>
          <a:prstGeom prst="line">
            <a:avLst/>
          </a:prstGeom>
          <a:ln cap="flat" w="19050">
            <a:solidFill>
              <a:srgbClr val="D3101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9182700" y="-1005348"/>
            <a:ext cx="5637992" cy="12909889"/>
            <a:chOff x="0" y="0"/>
            <a:chExt cx="3130550" cy="7168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0550" cy="7168341"/>
            </a:xfrm>
            <a:custGeom>
              <a:avLst/>
              <a:gdLst/>
              <a:ahLst/>
              <a:cxnLst/>
              <a:rect r="r" b="b" t="t" l="l"/>
              <a:pathLst>
                <a:path h="7168341" w="3130550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2109982" y="6059269"/>
            <a:ext cx="901832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954554" y="1314920"/>
            <a:ext cx="9251201" cy="780866"/>
            <a:chOff x="0" y="0"/>
            <a:chExt cx="12334935" cy="10411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85" cy="774447"/>
            </a:xfrm>
            <a:custGeom>
              <a:avLst/>
              <a:gdLst/>
              <a:ahLst/>
              <a:cxnLst/>
              <a:rect r="r" b="b" t="t" l="l"/>
              <a:pathLst>
                <a:path h="774447" w="2173885">
                  <a:moveTo>
                    <a:pt x="0" y="0"/>
                  </a:moveTo>
                  <a:lnTo>
                    <a:pt x="2173885" y="0"/>
                  </a:lnTo>
                  <a:lnTo>
                    <a:pt x="2173885" y="774447"/>
                  </a:lnTo>
                  <a:lnTo>
                    <a:pt x="0" y="774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5060" y="109054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 Ultra-Bold"/>
                  <a:hlinkClick r:id="rId4" action="ppaction://hlinksldjump"/>
                </a:rPr>
                <a:t>Title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471176" y="109054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932618" y="165092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Functionalities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663718" y="130588"/>
              <a:ext cx="2181077" cy="910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Problem Solved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153858" y="130588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Future Scope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flipH="true" flipV="true">
            <a:off x="5312886" y="2636769"/>
            <a:ext cx="2653111" cy="7751649"/>
          </a:xfrm>
          <a:prstGeom prst="line">
            <a:avLst/>
          </a:prstGeom>
          <a:ln cap="flat" w="19050">
            <a:solidFill>
              <a:srgbClr val="D310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440405" y="2636769"/>
            <a:ext cx="6104039" cy="6239959"/>
          </a:xfrm>
          <a:custGeom>
            <a:avLst/>
            <a:gdLst/>
            <a:ahLst/>
            <a:cxnLst/>
            <a:rect r="r" b="b" t="t" l="l"/>
            <a:pathLst>
              <a:path h="6239959" w="6104039">
                <a:moveTo>
                  <a:pt x="0" y="0"/>
                </a:moveTo>
                <a:lnTo>
                  <a:pt x="6104040" y="0"/>
                </a:lnTo>
                <a:lnTo>
                  <a:pt x="6104040" y="6239960"/>
                </a:lnTo>
                <a:lnTo>
                  <a:pt x="0" y="62399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6195506" y="7572686"/>
            <a:ext cx="901832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64140" y="763640"/>
            <a:ext cx="3228285" cy="33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67"/>
              </a:lnSpc>
            </a:pPr>
            <a:r>
              <a:rPr lang="en-US" sz="2419">
                <a:solidFill>
                  <a:srgbClr val="FFFFFF"/>
                </a:solidFill>
                <a:latin typeface="Alice"/>
              </a:rPr>
              <a:t>FSD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83958" y="3050725"/>
            <a:ext cx="10059531" cy="124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61"/>
              </a:lnSpc>
            </a:pPr>
            <a:r>
              <a:rPr lang="en-US" sz="7329">
                <a:solidFill>
                  <a:srgbClr val="FFFFFF"/>
                </a:solidFill>
                <a:latin typeface="Alice"/>
              </a:rPr>
              <a:t>Car Sales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24458" y="4253067"/>
            <a:ext cx="8171048" cy="399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 spc="1523">
                <a:solidFill>
                  <a:srgbClr val="FFFFFF"/>
                </a:solidFill>
                <a:latin typeface="Alice"/>
              </a:rPr>
              <a:t>AUTOMOBILE WEBSITE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40035" y="6037304"/>
            <a:ext cx="4926375" cy="151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FFFFFF"/>
                </a:solidFill>
                <a:latin typeface="Alice"/>
              </a:rPr>
              <a:t>By Chirag Patel </a:t>
            </a:r>
          </a:p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FFFFFF"/>
                </a:solidFill>
                <a:latin typeface="Alice"/>
              </a:rPr>
              <a:t>Computer Ennginering </a:t>
            </a:r>
          </a:p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FFFFFF"/>
                </a:solidFill>
                <a:latin typeface="Alice"/>
              </a:rPr>
              <a:t>A3 </a:t>
            </a:r>
          </a:p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FFFFFF"/>
                </a:solidFill>
                <a:latin typeface="Alice"/>
              </a:rPr>
              <a:t>22002170110107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882525" y="-450630"/>
            <a:ext cx="5565291" cy="11188259"/>
            <a:chOff x="0" y="0"/>
            <a:chExt cx="2771140" cy="557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1140" cy="5571000"/>
            </a:xfrm>
            <a:custGeom>
              <a:avLst/>
              <a:gdLst/>
              <a:ahLst/>
              <a:cxnLst/>
              <a:rect r="r" b="b" t="t" l="l"/>
              <a:pathLst>
                <a:path h="5571000" w="2771140">
                  <a:moveTo>
                    <a:pt x="0" y="0"/>
                  </a:moveTo>
                  <a:lnTo>
                    <a:pt x="0" y="4668030"/>
                  </a:lnTo>
                  <a:lnTo>
                    <a:pt x="1384300" y="5571000"/>
                  </a:lnTo>
                  <a:lnTo>
                    <a:pt x="2771140" y="466803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360855"/>
            <a:ext cx="6071041" cy="5565291"/>
            <a:chOff x="0" y="0"/>
            <a:chExt cx="2214732" cy="20302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14732" cy="2030233"/>
            </a:xfrm>
            <a:custGeom>
              <a:avLst/>
              <a:gdLst/>
              <a:ahLst/>
              <a:cxnLst/>
              <a:rect r="r" b="b" t="t" l="l"/>
              <a:pathLst>
                <a:path h="2030233" w="2214732">
                  <a:moveTo>
                    <a:pt x="0" y="0"/>
                  </a:moveTo>
                  <a:lnTo>
                    <a:pt x="2214732" y="0"/>
                  </a:lnTo>
                  <a:lnTo>
                    <a:pt x="2214732" y="2030233"/>
                  </a:lnTo>
                  <a:lnTo>
                    <a:pt x="0" y="2030233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name="Freeform 6" id="6"/>
          <p:cNvSpPr/>
          <p:nvPr/>
        </p:nvSpPr>
        <p:spPr>
          <a:xfrm flipH="true" flipV="false" rot="0">
            <a:off x="0" y="3631315"/>
            <a:ext cx="7589164" cy="4055460"/>
          </a:xfrm>
          <a:custGeom>
            <a:avLst/>
            <a:gdLst/>
            <a:ahLst/>
            <a:cxnLst/>
            <a:rect r="r" b="b" t="t" l="l"/>
            <a:pathLst>
              <a:path h="4055460" w="7589164">
                <a:moveTo>
                  <a:pt x="7589164" y="0"/>
                </a:moveTo>
                <a:lnTo>
                  <a:pt x="0" y="0"/>
                </a:lnTo>
                <a:lnTo>
                  <a:pt x="0" y="4055460"/>
                </a:lnTo>
                <a:lnTo>
                  <a:pt x="7589164" y="4055460"/>
                </a:lnTo>
                <a:lnTo>
                  <a:pt x="758916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11710" y="3564640"/>
            <a:ext cx="7239279" cy="269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2440" indent="-331220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FFFFFF"/>
                </a:solidFill>
                <a:latin typeface="Alice"/>
              </a:rPr>
              <a:t>We have developed An website of an automobile industry where we have bring all luxurious brand together</a:t>
            </a:r>
          </a:p>
          <a:p>
            <a:pPr marL="662440" indent="-331220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FFFFFF"/>
                </a:solidFill>
                <a:latin typeface="Alice"/>
              </a:rPr>
              <a:t>With Help Of HTML CSS and JS made these website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596137" y="1028700"/>
            <a:ext cx="8944804" cy="816726"/>
            <a:chOff x="0" y="0"/>
            <a:chExt cx="11926406" cy="10889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83765" y="0"/>
              <a:ext cx="2538839" cy="904461"/>
            </a:xfrm>
            <a:custGeom>
              <a:avLst/>
              <a:gdLst/>
              <a:ahLst/>
              <a:cxnLst/>
              <a:rect r="r" b="b" t="t" l="l"/>
              <a:pathLst>
                <a:path h="904461" w="2538839">
                  <a:moveTo>
                    <a:pt x="0" y="0"/>
                  </a:moveTo>
                  <a:lnTo>
                    <a:pt x="2538839" y="0"/>
                  </a:lnTo>
                  <a:lnTo>
                    <a:pt x="2538839" y="904461"/>
                  </a:lnTo>
                  <a:lnTo>
                    <a:pt x="0" y="904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195654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062646" y="156868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524089" y="212906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255189" y="178401"/>
              <a:ext cx="2181077" cy="910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745329" y="178401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276749"/>
            <a:ext cx="11989203" cy="7611952"/>
            <a:chOff x="0" y="0"/>
            <a:chExt cx="3157650" cy="20047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7650" cy="2004794"/>
            </a:xfrm>
            <a:custGeom>
              <a:avLst/>
              <a:gdLst/>
              <a:ahLst/>
              <a:cxnLst/>
              <a:rect r="r" b="b" t="t" l="l"/>
              <a:pathLst>
                <a:path h="2004794" w="3157650">
                  <a:moveTo>
                    <a:pt x="0" y="0"/>
                  </a:moveTo>
                  <a:lnTo>
                    <a:pt x="3157650" y="0"/>
                  </a:lnTo>
                  <a:lnTo>
                    <a:pt x="3157650" y="2004794"/>
                  </a:lnTo>
                  <a:lnTo>
                    <a:pt x="0" y="2004794"/>
                  </a:lnTo>
                  <a:close/>
                </a:path>
              </a:pathLst>
            </a:custGeom>
            <a:solidFill>
              <a:srgbClr val="D310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57650" cy="2042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64707" y="2529158"/>
            <a:ext cx="6582566" cy="6729142"/>
          </a:xfrm>
          <a:custGeom>
            <a:avLst/>
            <a:gdLst/>
            <a:ahLst/>
            <a:cxnLst/>
            <a:rect r="r" b="b" t="t" l="l"/>
            <a:pathLst>
              <a:path h="6729142" w="6582566">
                <a:moveTo>
                  <a:pt x="0" y="0"/>
                </a:moveTo>
                <a:lnTo>
                  <a:pt x="6582567" y="0"/>
                </a:lnTo>
                <a:lnTo>
                  <a:pt x="6582567" y="6729142"/>
                </a:lnTo>
                <a:lnTo>
                  <a:pt x="0" y="672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83588" y="1058206"/>
            <a:ext cx="8944804" cy="816506"/>
            <a:chOff x="0" y="0"/>
            <a:chExt cx="11926406" cy="10886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286583" y="0"/>
              <a:ext cx="3055927" cy="1088674"/>
            </a:xfrm>
            <a:custGeom>
              <a:avLst/>
              <a:gdLst/>
              <a:ahLst/>
              <a:cxnLst/>
              <a:rect r="r" b="b" t="t" l="l"/>
              <a:pathLst>
                <a:path h="1088674" w="3055927">
                  <a:moveTo>
                    <a:pt x="0" y="0"/>
                  </a:moveTo>
                  <a:lnTo>
                    <a:pt x="3055928" y="0"/>
                  </a:lnTo>
                  <a:lnTo>
                    <a:pt x="3055928" y="1088674"/>
                  </a:lnTo>
                  <a:lnTo>
                    <a:pt x="0" y="1088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87701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37207" y="304954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524089" y="304954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342511" y="70121"/>
              <a:ext cx="2181077" cy="910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745329" y="270449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51359" y="3750647"/>
            <a:ext cx="7670477" cy="405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7297" indent="-368649" lvl="1">
              <a:lnSpc>
                <a:spcPts val="6556"/>
              </a:lnSpc>
              <a:buAutoNum type="arabicPeriod" startAt="1"/>
            </a:pPr>
            <a:r>
              <a:rPr lang="en-US" sz="3414">
                <a:solidFill>
                  <a:srgbClr val="FFFFFF"/>
                </a:solidFill>
                <a:latin typeface="Alice"/>
              </a:rPr>
              <a:t> Getting Signed Up And Logged In  </a:t>
            </a:r>
          </a:p>
          <a:p>
            <a:pPr marL="737297" indent="-368649" lvl="1">
              <a:lnSpc>
                <a:spcPts val="6556"/>
              </a:lnSpc>
              <a:buAutoNum type="arabicPeriod" startAt="1"/>
            </a:pPr>
            <a:r>
              <a:rPr lang="en-US" sz="3414">
                <a:solidFill>
                  <a:srgbClr val="FFFFFF"/>
                </a:solidFill>
                <a:latin typeface="Alice"/>
              </a:rPr>
              <a:t>Bring All Luxurious Brand Together</a:t>
            </a:r>
          </a:p>
          <a:p>
            <a:pPr marL="737297" indent="-368649" lvl="1">
              <a:lnSpc>
                <a:spcPts val="6556"/>
              </a:lnSpc>
              <a:buAutoNum type="arabicPeriod" startAt="1"/>
            </a:pPr>
            <a:r>
              <a:rPr lang="en-US" sz="3414">
                <a:solidFill>
                  <a:srgbClr val="FFFFFF"/>
                </a:solidFill>
                <a:latin typeface="Alice"/>
              </a:rPr>
              <a:t>Every cars specifications</a:t>
            </a:r>
          </a:p>
          <a:p>
            <a:pPr marL="737297" indent="-368649" lvl="1">
              <a:lnSpc>
                <a:spcPts val="6556"/>
              </a:lnSpc>
              <a:buAutoNum type="arabicPeriod" startAt="1"/>
            </a:pPr>
            <a:r>
              <a:rPr lang="en-US" sz="3414">
                <a:solidFill>
                  <a:srgbClr val="FFFFFF"/>
                </a:solidFill>
                <a:latin typeface="Alice"/>
              </a:rPr>
              <a:t>Facility  to Book A  Test Drive </a:t>
            </a:r>
          </a:p>
          <a:p>
            <a:pPr marL="737297" indent="-368649" lvl="1">
              <a:lnSpc>
                <a:spcPts val="6556"/>
              </a:lnSpc>
              <a:buAutoNum type="arabicPeriod" startAt="1"/>
            </a:pPr>
            <a:r>
              <a:rPr lang="en-US" sz="3414">
                <a:solidFill>
                  <a:srgbClr val="FFFFFF"/>
                </a:solidFill>
                <a:latin typeface="Alice"/>
              </a:rPr>
              <a:t>Exploring All Cars by any Names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2152" y="2370829"/>
            <a:ext cx="14823697" cy="6317967"/>
            <a:chOff x="0" y="0"/>
            <a:chExt cx="19665356" cy="8381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65356" cy="8381518"/>
            </a:xfrm>
            <a:custGeom>
              <a:avLst/>
              <a:gdLst/>
              <a:ahLst/>
              <a:cxnLst/>
              <a:rect r="r" b="b" t="t" l="l"/>
              <a:pathLst>
                <a:path h="8381518" w="19665356">
                  <a:moveTo>
                    <a:pt x="19540896" y="8381517"/>
                  </a:moveTo>
                  <a:lnTo>
                    <a:pt x="124460" y="8381517"/>
                  </a:lnTo>
                  <a:cubicBezTo>
                    <a:pt x="55880" y="8381517"/>
                    <a:pt x="0" y="8325638"/>
                    <a:pt x="0" y="82570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8257057"/>
                  </a:lnTo>
                  <a:cubicBezTo>
                    <a:pt x="19665356" y="8325638"/>
                    <a:pt x="19609476" y="8381518"/>
                    <a:pt x="19540896" y="8381518"/>
                  </a:cubicBezTo>
                  <a:close/>
                </a:path>
              </a:pathLst>
            </a:custGeom>
            <a:solidFill>
              <a:srgbClr val="D310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423487" y="7377204"/>
            <a:ext cx="2623195" cy="2623185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627141" y="1186324"/>
            <a:ext cx="8944804" cy="654350"/>
            <a:chOff x="0" y="0"/>
            <a:chExt cx="11926406" cy="872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08534" y="0"/>
              <a:ext cx="2449029" cy="872467"/>
            </a:xfrm>
            <a:custGeom>
              <a:avLst/>
              <a:gdLst/>
              <a:ahLst/>
              <a:cxnLst/>
              <a:rect r="r" b="b" t="t" l="l"/>
              <a:pathLst>
                <a:path h="872467" w="2449029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79480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37207" y="196732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524089" y="196732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745329" y="162228"/>
              <a:ext cx="2181077" cy="440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9480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Title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37207" y="196732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Introduction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24089" y="196732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7" action="ppaction://hlinksldjump"/>
                </a:rPr>
                <a:t>Functionalities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7342511" y="-38100"/>
              <a:ext cx="2181077" cy="910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8" action="ppaction://hlinksldjump"/>
                </a:rPr>
                <a:t>Problem Solved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745329" y="162228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9" action="ppaction://hlinksldjump"/>
                </a:rPr>
                <a:t>Future Scope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182428" y="3466826"/>
            <a:ext cx="7432378" cy="167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5608" indent="-257804" lvl="1">
              <a:lnSpc>
                <a:spcPts val="4513"/>
              </a:lnSpc>
              <a:buAutoNum type="arabicPeriod" startAt="1"/>
            </a:pPr>
            <a:r>
              <a:rPr lang="en-US" sz="2388">
                <a:solidFill>
                  <a:srgbClr val="FFFFFF"/>
                </a:solidFill>
                <a:latin typeface="Alice"/>
              </a:rPr>
              <a:t>Surffing different wesbites for different comapnies</a:t>
            </a:r>
          </a:p>
          <a:p>
            <a:pPr marL="515608" indent="-257804" lvl="1">
              <a:lnSpc>
                <a:spcPts val="4513"/>
              </a:lnSpc>
              <a:buAutoNum type="arabicPeriod" startAt="1"/>
            </a:pPr>
            <a:r>
              <a:rPr lang="en-US" sz="2388">
                <a:solidFill>
                  <a:srgbClr val="FFFFFF"/>
                </a:solidFill>
                <a:latin typeface="Alice"/>
              </a:rPr>
              <a:t>Calling and asking dealers about specifications  </a:t>
            </a:r>
          </a:p>
          <a:p>
            <a:pPr marL="515608" indent="-257804" lvl="1">
              <a:lnSpc>
                <a:spcPts val="4513"/>
              </a:lnSpc>
              <a:buAutoNum type="arabicPeriod" startAt="1"/>
            </a:pPr>
            <a:r>
              <a:rPr lang="en-US" sz="2388">
                <a:solidFill>
                  <a:srgbClr val="FFFFFF"/>
                </a:solidFill>
                <a:latin typeface="Alice"/>
              </a:rPr>
              <a:t>Rumoring around for test drives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8700" y="2660557"/>
            <a:ext cx="1124092" cy="1519043"/>
          </a:xfrm>
          <a:custGeom>
            <a:avLst/>
            <a:gdLst/>
            <a:ahLst/>
            <a:cxnLst/>
            <a:rect r="r" b="b" t="t" l="l"/>
            <a:pathLst>
              <a:path h="1519043" w="1124092">
                <a:moveTo>
                  <a:pt x="0" y="0"/>
                </a:moveTo>
                <a:lnTo>
                  <a:pt x="1124092" y="0"/>
                </a:lnTo>
                <a:lnTo>
                  <a:pt x="1124092" y="1519043"/>
                </a:lnTo>
                <a:lnTo>
                  <a:pt x="0" y="15190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0">
            <a:off x="3759877" y="7739257"/>
            <a:ext cx="1124092" cy="1519043"/>
          </a:xfrm>
          <a:custGeom>
            <a:avLst/>
            <a:gdLst/>
            <a:ahLst/>
            <a:cxnLst/>
            <a:rect r="r" b="b" t="t" l="l"/>
            <a:pathLst>
              <a:path h="1519043" w="1124092">
                <a:moveTo>
                  <a:pt x="0" y="1519043"/>
                </a:moveTo>
                <a:lnTo>
                  <a:pt x="1124092" y="1519043"/>
                </a:lnTo>
                <a:lnTo>
                  <a:pt x="1124092" y="0"/>
                </a:lnTo>
                <a:lnTo>
                  <a:pt x="0" y="0"/>
                </a:lnTo>
                <a:lnTo>
                  <a:pt x="0" y="1519043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19480" y="6310208"/>
            <a:ext cx="11119347" cy="167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5608" indent="-257804" lvl="1">
              <a:lnSpc>
                <a:spcPts val="4513"/>
              </a:lnSpc>
              <a:buAutoNum type="arabicPeriod" startAt="1"/>
            </a:pPr>
            <a:r>
              <a:rPr lang="en-US" sz="2388">
                <a:solidFill>
                  <a:srgbClr val="FFFFFF"/>
                </a:solidFill>
                <a:latin typeface="Alice"/>
              </a:rPr>
              <a:t>Due to Maintainence website should lack so test drive booking will be effected</a:t>
            </a:r>
          </a:p>
          <a:p>
            <a:pPr marL="515608" indent="-257804" lvl="1">
              <a:lnSpc>
                <a:spcPts val="4513"/>
              </a:lnSpc>
              <a:buAutoNum type="arabicPeriod" startAt="1"/>
            </a:pPr>
            <a:r>
              <a:rPr lang="en-US" sz="2388">
                <a:solidFill>
                  <a:srgbClr val="FFFFFF"/>
                </a:solidFill>
                <a:latin typeface="Alice"/>
              </a:rPr>
              <a:t>Sometimes Company provide us wrong info about prices and </a:t>
            </a:r>
          </a:p>
          <a:p>
            <a:pPr>
              <a:lnSpc>
                <a:spcPts val="4513"/>
              </a:lnSpc>
            </a:pPr>
            <a:r>
              <a:rPr lang="en-US" sz="2388">
                <a:solidFill>
                  <a:srgbClr val="FFFFFF"/>
                </a:solidFill>
                <a:latin typeface="Alice"/>
              </a:rPr>
              <a:t>        specifications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2152" y="2692708"/>
            <a:ext cx="14823697" cy="5591185"/>
            <a:chOff x="0" y="0"/>
            <a:chExt cx="19665356" cy="74173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65356" cy="7417357"/>
            </a:xfrm>
            <a:custGeom>
              <a:avLst/>
              <a:gdLst/>
              <a:ahLst/>
              <a:cxnLst/>
              <a:rect r="r" b="b" t="t" l="l"/>
              <a:pathLst>
                <a:path h="7417357" w="19665356">
                  <a:moveTo>
                    <a:pt x="19540896" y="7417357"/>
                  </a:moveTo>
                  <a:lnTo>
                    <a:pt x="124460" y="7417357"/>
                  </a:lnTo>
                  <a:cubicBezTo>
                    <a:pt x="55880" y="7417357"/>
                    <a:pt x="0" y="7361476"/>
                    <a:pt x="0" y="72928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540896" y="0"/>
                  </a:lnTo>
                  <a:cubicBezTo>
                    <a:pt x="19609476" y="0"/>
                    <a:pt x="19665356" y="55880"/>
                    <a:pt x="19665356" y="124460"/>
                  </a:cubicBezTo>
                  <a:lnTo>
                    <a:pt x="19665356" y="7292897"/>
                  </a:lnTo>
                  <a:cubicBezTo>
                    <a:pt x="19665356" y="7361476"/>
                    <a:pt x="19609476" y="7417357"/>
                    <a:pt x="19540896" y="7417357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18808" y="7879197"/>
            <a:ext cx="6777389" cy="809392"/>
            <a:chOff x="0" y="0"/>
            <a:chExt cx="9946292" cy="1187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46293" cy="1187840"/>
            </a:xfrm>
            <a:custGeom>
              <a:avLst/>
              <a:gdLst/>
              <a:ahLst/>
              <a:cxnLst/>
              <a:rect r="r" b="b" t="t" l="l"/>
              <a:pathLst>
                <a:path h="1187840" w="9946293">
                  <a:moveTo>
                    <a:pt x="9821832" y="1187840"/>
                  </a:moveTo>
                  <a:lnTo>
                    <a:pt x="124460" y="1187840"/>
                  </a:lnTo>
                  <a:cubicBezTo>
                    <a:pt x="55880" y="1187840"/>
                    <a:pt x="0" y="1131960"/>
                    <a:pt x="0" y="1063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21832" y="0"/>
                  </a:lnTo>
                  <a:cubicBezTo>
                    <a:pt x="9890413" y="0"/>
                    <a:pt x="9946293" y="55880"/>
                    <a:pt x="9946293" y="124460"/>
                  </a:cubicBezTo>
                  <a:lnTo>
                    <a:pt x="9946293" y="1063380"/>
                  </a:lnTo>
                  <a:cubicBezTo>
                    <a:pt x="9946293" y="1131960"/>
                    <a:pt x="9890413" y="1187840"/>
                    <a:pt x="9821832" y="1187840"/>
                  </a:cubicBez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386835" y="3772919"/>
            <a:ext cx="9307458" cy="343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9095" indent="-369548" lvl="1">
              <a:lnSpc>
                <a:spcPts val="3868"/>
              </a:lnSpc>
              <a:buAutoNum type="arabicPeriod" startAt="1"/>
            </a:pPr>
            <a:r>
              <a:rPr lang="en-US" sz="3423">
                <a:solidFill>
                  <a:srgbClr val="D3101F"/>
                </a:solidFill>
                <a:latin typeface="Alice"/>
              </a:rPr>
              <a:t>Decoding with bugs and making it hassle free experience</a:t>
            </a:r>
          </a:p>
          <a:p>
            <a:pPr marL="739095" indent="-369548" lvl="1">
              <a:lnSpc>
                <a:spcPts val="3868"/>
              </a:lnSpc>
              <a:buAutoNum type="arabicPeriod" startAt="1"/>
            </a:pPr>
            <a:r>
              <a:rPr lang="en-US" sz="3423">
                <a:solidFill>
                  <a:srgbClr val="D3101F"/>
                </a:solidFill>
                <a:latin typeface="Alice"/>
              </a:rPr>
              <a:t>Integrating With Advance Jquery </a:t>
            </a:r>
          </a:p>
          <a:p>
            <a:pPr marL="758771" indent="-379385" lvl="1">
              <a:lnSpc>
                <a:spcPts val="3971"/>
              </a:lnSpc>
              <a:buAutoNum type="arabicPeriod" startAt="1"/>
            </a:pPr>
            <a:r>
              <a:rPr lang="en-US" sz="3514">
                <a:solidFill>
                  <a:srgbClr val="D3101F"/>
                </a:solidFill>
                <a:latin typeface="Alice"/>
              </a:rPr>
              <a:t>Showing data of more cars not just 80 90 cars dynamically </a:t>
            </a:r>
          </a:p>
          <a:p>
            <a:pPr marL="739095" indent="-369548" lvl="1">
              <a:lnSpc>
                <a:spcPts val="3868"/>
              </a:lnSpc>
              <a:buAutoNum type="arabicPeriod" startAt="1"/>
            </a:pPr>
            <a:r>
              <a:rPr lang="en-US" sz="3423">
                <a:solidFill>
                  <a:srgbClr val="D3101F"/>
                </a:solidFill>
                <a:latin typeface="Alice"/>
              </a:rPr>
              <a:t>Making Interface for comparision between two or more cars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58146" y="1349055"/>
            <a:ext cx="9045286" cy="667377"/>
            <a:chOff x="0" y="0"/>
            <a:chExt cx="12060382" cy="8898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9611353" y="0"/>
              <a:ext cx="2449029" cy="872467"/>
            </a:xfrm>
            <a:custGeom>
              <a:avLst/>
              <a:gdLst/>
              <a:ahLst/>
              <a:cxnLst/>
              <a:rect r="r" b="b" t="t" l="l"/>
              <a:pathLst>
                <a:path h="872467" w="2449029">
                  <a:moveTo>
                    <a:pt x="0" y="0"/>
                  </a:moveTo>
                  <a:lnTo>
                    <a:pt x="2449029" y="0"/>
                  </a:lnTo>
                  <a:lnTo>
                    <a:pt x="2449029" y="872467"/>
                  </a:lnTo>
                  <a:lnTo>
                    <a:pt x="0" y="87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196850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Title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737207" y="214102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Introduction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24089" y="214102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Functionalities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745329" y="179598"/>
              <a:ext cx="2181077" cy="440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>
                  <a:solidFill>
                    <a:srgbClr val="FFFFFF"/>
                  </a:solidFill>
                  <a:latin typeface="Alice"/>
                </a:rPr>
                <a:t>Future Scope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6850"/>
              <a:ext cx="188376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4" action="ppaction://hlinksldjump"/>
                </a:rPr>
                <a:t>Title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37207" y="214102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5" action="ppaction://hlinksldjump"/>
                </a:rPr>
                <a:t>Introduction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24089" y="214102"/>
              <a:ext cx="2450735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2B2B2B"/>
                  </a:solidFill>
                  <a:latin typeface="Alice"/>
                  <a:hlinkClick r:id="rId6" action="ppaction://hlinksldjump"/>
                </a:rPr>
                <a:t>Functionalities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342511" y="-20730"/>
              <a:ext cx="2181077" cy="910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181821"/>
                  </a:solidFill>
                  <a:latin typeface="Alice"/>
                  <a:hlinkClick r:id="rId7" action="ppaction://hlinksldjump"/>
                </a:rPr>
                <a:t>Problem Solved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745329" y="179598"/>
              <a:ext cx="2181077" cy="440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3"/>
                </a:lnSpc>
              </a:pPr>
              <a:r>
                <a:rPr lang="en-US" sz="1988" u="sng">
                  <a:solidFill>
                    <a:srgbClr val="FFFFFF"/>
                  </a:solidFill>
                  <a:latin typeface="Alice"/>
                  <a:hlinkClick r:id="rId8" action="ppaction://hlinksldjump"/>
                </a:rPr>
                <a:t>Future Scope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1909288"/>
            <a:ext cx="2358135" cy="2122321"/>
          </a:xfrm>
          <a:custGeom>
            <a:avLst/>
            <a:gdLst/>
            <a:ahLst/>
            <a:cxnLst/>
            <a:rect r="r" b="b" t="t" l="l"/>
            <a:pathLst>
              <a:path h="2122321" w="2358135">
                <a:moveTo>
                  <a:pt x="0" y="0"/>
                </a:moveTo>
                <a:lnTo>
                  <a:pt x="2358135" y="0"/>
                </a:lnTo>
                <a:lnTo>
                  <a:pt x="2358135" y="2122322"/>
                </a:lnTo>
                <a:lnTo>
                  <a:pt x="0" y="2122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6533654">
            <a:off x="3120217" y="6401650"/>
            <a:ext cx="8193111" cy="0"/>
          </a:xfrm>
          <a:prstGeom prst="line">
            <a:avLst/>
          </a:prstGeom>
          <a:ln cap="flat" w="19050">
            <a:solidFill>
              <a:srgbClr val="D3101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9865920" y="-835902"/>
            <a:ext cx="5222636" cy="11958804"/>
            <a:chOff x="0" y="0"/>
            <a:chExt cx="3130550" cy="7168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0550" cy="7168341"/>
            </a:xfrm>
            <a:custGeom>
              <a:avLst/>
              <a:gdLst/>
              <a:ahLst/>
              <a:cxnLst/>
              <a:rect r="r" b="b" t="t" l="l"/>
              <a:pathLst>
                <a:path h="7168341" w="3130550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D3101F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2566911" y="5812422"/>
            <a:ext cx="83690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2336" y="1527099"/>
            <a:ext cx="10230150" cy="5754459"/>
          </a:xfrm>
          <a:custGeom>
            <a:avLst/>
            <a:gdLst/>
            <a:ahLst/>
            <a:cxnLst/>
            <a:rect r="r" b="b" t="t" l="l"/>
            <a:pathLst>
              <a:path h="5754459" w="10230150">
                <a:moveTo>
                  <a:pt x="0" y="0"/>
                </a:moveTo>
                <a:lnTo>
                  <a:pt x="10230149" y="0"/>
                </a:lnTo>
                <a:lnTo>
                  <a:pt x="10230149" y="5754459"/>
                </a:lnTo>
                <a:lnTo>
                  <a:pt x="0" y="575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12485" y="4251928"/>
            <a:ext cx="8647686" cy="117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22"/>
              </a:lnSpc>
            </a:pPr>
            <a:r>
              <a:rPr lang="en-US" sz="6801">
                <a:solidFill>
                  <a:srgbClr val="FFFFFF"/>
                </a:solidFill>
                <a:latin typeface="Alice"/>
              </a:rPr>
              <a:t>Thank You!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930382" y="12242"/>
            <a:ext cx="3357618" cy="643927"/>
          </a:xfrm>
          <a:custGeom>
            <a:avLst/>
            <a:gdLst/>
            <a:ahLst/>
            <a:cxnLst/>
            <a:rect r="r" b="b" t="t" l="l"/>
            <a:pathLst>
              <a:path h="643927" w="3357618">
                <a:moveTo>
                  <a:pt x="0" y="0"/>
                </a:moveTo>
                <a:lnTo>
                  <a:pt x="3357618" y="0"/>
                </a:lnTo>
                <a:lnTo>
                  <a:pt x="3357618" y="643927"/>
                </a:lnTo>
                <a:lnTo>
                  <a:pt x="0" y="64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116639"/>
            <a:ext cx="869308" cy="912061"/>
          </a:xfrm>
          <a:custGeom>
            <a:avLst/>
            <a:gdLst/>
            <a:ahLst/>
            <a:cxnLst/>
            <a:rect r="r" b="b" t="t" l="l"/>
            <a:pathLst>
              <a:path h="912061" w="869308">
                <a:moveTo>
                  <a:pt x="0" y="0"/>
                </a:moveTo>
                <a:lnTo>
                  <a:pt x="869308" y="0"/>
                </a:lnTo>
                <a:lnTo>
                  <a:pt x="869308" y="912061"/>
                </a:lnTo>
                <a:lnTo>
                  <a:pt x="0" y="912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DAGA46uvPwE</dc:identifier>
  <dcterms:modified xsi:type="dcterms:W3CDTF">2011-08-01T06:04:30Z</dcterms:modified>
  <cp:revision>1</cp:revision>
  <dc:title>FSD Project</dc:title>
</cp:coreProperties>
</file>