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8"/>
  </p:notesMasterIdLst>
  <p:sldIdLst>
    <p:sldId id="256" r:id="rId2"/>
    <p:sldId id="258" r:id="rId3"/>
    <p:sldId id="261" r:id="rId4"/>
    <p:sldId id="282" r:id="rId5"/>
    <p:sldId id="279" r:id="rId6"/>
    <p:sldId id="281" r:id="rId7"/>
  </p:sldIdLst>
  <p:sldSz cx="9144000" cy="5143500" type="screen16x9"/>
  <p:notesSz cx="6858000" cy="9144000"/>
  <p:embeddedFontLst>
    <p:embeddedFont>
      <p:font typeface="Alegreya Sans Medium" panose="020B0604020202020204" charset="0"/>
      <p:regular r:id="rId9"/>
      <p:bold r:id="rId10"/>
      <p:italic r:id="rId11"/>
      <p:boldItalic r:id="rId12"/>
    </p:embeddedFont>
    <p:embeddedFont>
      <p:font typeface="Rockwell" panose="02060603020205020403" pitchFamily="18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20BF04-E259-6179-6371-58610E30DB4A}" v="8" dt="2024-03-29T17:58:46.274"/>
    <p1510:client id="{ACFDCE76-6711-809D-2AD5-1BE8476D6EA0}" v="745" dt="2024-03-29T18:38:45.173"/>
  </p1510:revLst>
</p1510:revInfo>
</file>

<file path=ppt/tableStyles.xml><?xml version="1.0" encoding="utf-8"?>
<a:tblStyleLst xmlns:a="http://schemas.openxmlformats.org/drawingml/2006/main" def="{CBD37183-4191-4CD3-B976-9452D6856B95}">
  <a:tblStyle styleId="{CBD37183-4191-4CD3-B976-9452D6856B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4A4FE1A-DA65-4815-B825-7768CEB2832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01277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1138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54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38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03500" y="1207063"/>
            <a:ext cx="5736900" cy="200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34606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67675" y="1850"/>
            <a:ext cx="891000" cy="5170200"/>
            <a:chOff x="267675" y="1850"/>
            <a:chExt cx="891000" cy="517020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719150" y="1850"/>
              <a:ext cx="0" cy="5170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" name="Google Shape;13;p2"/>
            <p:cNvSpPr/>
            <p:nvPr/>
          </p:nvSpPr>
          <p:spPr>
            <a:xfrm>
              <a:off x="267675" y="2834226"/>
              <a:ext cx="891000" cy="8910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67675" y="3806057"/>
              <a:ext cx="891000" cy="8910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6" name="Google Shape;16;p2"/>
            <p:cNvPicPr preferRelativeResize="0"/>
            <p:nvPr/>
          </p:nvPicPr>
          <p:blipFill rotWithShape="1">
            <a:blip r:embed="rId2">
              <a:alphaModFix amt="25000"/>
            </a:blip>
            <a:srcRect l="41575" r="4522" b="15867"/>
            <a:stretch/>
          </p:blipFill>
          <p:spPr>
            <a:xfrm flipH="1">
              <a:off x="7125775" y="539500"/>
              <a:ext cx="2018225" cy="4604000"/>
            </a:xfrm>
            <a:prstGeom prst="rect">
              <a:avLst/>
            </a:prstGeom>
            <a:noFill/>
            <a:ln>
              <a:noFill/>
            </a:ln>
            <a:effectLst>
              <a:outerShdw blurRad="571500" dist="371475" dir="12600000" algn="bl" rotWithShape="0">
                <a:srgbClr val="000000">
                  <a:alpha val="55000"/>
                </a:srgbClr>
              </a:outerShdw>
            </a:effectLst>
          </p:spPr>
        </p:pic>
        <p:pic>
          <p:nvPicPr>
            <p:cNvPr id="17" name="Google Shape;17;p2"/>
            <p:cNvPicPr preferRelativeResize="0"/>
            <p:nvPr/>
          </p:nvPicPr>
          <p:blipFill rotWithShape="1">
            <a:blip r:embed="rId3">
              <a:alphaModFix amt="24000"/>
            </a:blip>
            <a:srcRect l="5100" t="-2988" r="-5100" b="38588"/>
            <a:stretch/>
          </p:blipFill>
          <p:spPr>
            <a:xfrm>
              <a:off x="5996900" y="3462775"/>
              <a:ext cx="2705100" cy="1680725"/>
            </a:xfrm>
            <a:prstGeom prst="rect">
              <a:avLst/>
            </a:prstGeom>
            <a:noFill/>
            <a:ln>
              <a:noFill/>
            </a:ln>
            <a:effectLst>
              <a:outerShdw blurRad="671513" dist="19050" dir="15660000" algn="bl" rotWithShape="0">
                <a:srgbClr val="000000">
                  <a:alpha val="47000"/>
                </a:srgbClr>
              </a:outerShdw>
            </a:effectLst>
          </p:spPr>
        </p:pic>
        <p:pic>
          <p:nvPicPr>
            <p:cNvPr id="18" name="Google Shape;18;p2"/>
            <p:cNvPicPr preferRelativeResize="0"/>
            <p:nvPr/>
          </p:nvPicPr>
          <p:blipFill rotWithShape="1">
            <a:blip r:embed="rId4">
              <a:alphaModFix amt="17000"/>
            </a:blip>
            <a:srcRect l="-108" t="60396" r="10074" b="-1334"/>
            <a:stretch/>
          </p:blipFill>
          <p:spPr>
            <a:xfrm flipH="1">
              <a:off x="0" y="0"/>
              <a:ext cx="6697199" cy="13101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724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5124961" y="2791325"/>
            <a:ext cx="2857200" cy="12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1466638" y="2791325"/>
            <a:ext cx="2857200" cy="12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1466637" y="2403450"/>
            <a:ext cx="2857200" cy="4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1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4"/>
          </p:nvPr>
        </p:nvSpPr>
        <p:spPr>
          <a:xfrm>
            <a:off x="5124959" y="2403450"/>
            <a:ext cx="2857200" cy="4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1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grpSp>
        <p:nvGrpSpPr>
          <p:cNvPr id="39" name="Google Shape;39;p5"/>
          <p:cNvGrpSpPr/>
          <p:nvPr/>
        </p:nvGrpSpPr>
        <p:grpSpPr>
          <a:xfrm>
            <a:off x="825" y="3708650"/>
            <a:ext cx="9143100" cy="1055300"/>
            <a:chOff x="825" y="3708650"/>
            <a:chExt cx="9143100" cy="1055300"/>
          </a:xfrm>
        </p:grpSpPr>
        <p:cxnSp>
          <p:nvCxnSpPr>
            <p:cNvPr id="40" name="Google Shape;40;p5"/>
            <p:cNvCxnSpPr/>
            <p:nvPr/>
          </p:nvCxnSpPr>
          <p:spPr>
            <a:xfrm>
              <a:off x="825" y="4763950"/>
              <a:ext cx="9143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1" name="Google Shape;41;p5"/>
            <p:cNvSpPr/>
            <p:nvPr/>
          </p:nvSpPr>
          <p:spPr>
            <a:xfrm>
              <a:off x="107225" y="4045437"/>
              <a:ext cx="606000" cy="7185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107225" y="3708650"/>
              <a:ext cx="606000" cy="7185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</p:grpSp>
      <p:pic>
        <p:nvPicPr>
          <p:cNvPr id="43" name="Google Shape;43;p5"/>
          <p:cNvPicPr preferRelativeResize="0"/>
          <p:nvPr/>
        </p:nvPicPr>
        <p:blipFill rotWithShape="1">
          <a:blip r:embed="rId2">
            <a:alphaModFix amt="25000"/>
          </a:blip>
          <a:srcRect l="13442" t="17335" r="33506" b="22619"/>
          <a:stretch/>
        </p:blipFill>
        <p:spPr>
          <a:xfrm rot="-14">
            <a:off x="7595775" y="2054903"/>
            <a:ext cx="1548225" cy="3088594"/>
          </a:xfrm>
          <a:prstGeom prst="rect">
            <a:avLst/>
          </a:prstGeom>
          <a:noFill/>
          <a:ln>
            <a:noFill/>
          </a:ln>
          <a:effectLst>
            <a:outerShdw blurRad="571500" dist="371475" dir="17460000" algn="bl" rotWithShape="0">
              <a:srgbClr val="000000">
                <a:alpha val="55000"/>
              </a:srgb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 hasCustomPrompt="1"/>
          </p:nvPr>
        </p:nvSpPr>
        <p:spPr>
          <a:xfrm>
            <a:off x="1694650" y="1722563"/>
            <a:ext cx="5754600" cy="10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1"/>
          </p:nvPr>
        </p:nvSpPr>
        <p:spPr>
          <a:xfrm>
            <a:off x="1694650" y="2923828"/>
            <a:ext cx="57546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69" name="Google Shape;69;p11"/>
          <p:cNvGrpSpPr/>
          <p:nvPr/>
        </p:nvGrpSpPr>
        <p:grpSpPr>
          <a:xfrm>
            <a:off x="-8148" y="-331150"/>
            <a:ext cx="9143223" cy="5474639"/>
            <a:chOff x="-8148" y="-331150"/>
            <a:chExt cx="9143223" cy="5474639"/>
          </a:xfrm>
        </p:grpSpPr>
        <p:sp>
          <p:nvSpPr>
            <p:cNvPr id="70" name="Google Shape;70;p11"/>
            <p:cNvSpPr/>
            <p:nvPr/>
          </p:nvSpPr>
          <p:spPr>
            <a:xfrm>
              <a:off x="3521475" y="-331150"/>
              <a:ext cx="1151100" cy="11511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  <p:cxnSp>
          <p:nvCxnSpPr>
            <p:cNvPr id="71" name="Google Shape;71;p11"/>
            <p:cNvCxnSpPr>
              <a:stCxn id="70" idx="6"/>
            </p:cNvCxnSpPr>
            <p:nvPr/>
          </p:nvCxnSpPr>
          <p:spPr>
            <a:xfrm>
              <a:off x="4672575" y="244400"/>
              <a:ext cx="4462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" name="Google Shape;72;p11"/>
            <p:cNvSpPr/>
            <p:nvPr/>
          </p:nvSpPr>
          <p:spPr>
            <a:xfrm>
              <a:off x="3760875" y="147650"/>
              <a:ext cx="672300" cy="67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  <p:grpSp>
          <p:nvGrpSpPr>
            <p:cNvPr id="73" name="Google Shape;73;p11"/>
            <p:cNvGrpSpPr/>
            <p:nvPr/>
          </p:nvGrpSpPr>
          <p:grpSpPr>
            <a:xfrm>
              <a:off x="1845400" y="4236527"/>
              <a:ext cx="1436852" cy="906962"/>
              <a:chOff x="0" y="3084775"/>
              <a:chExt cx="2129300" cy="1519200"/>
            </a:xfrm>
          </p:grpSpPr>
          <p:sp>
            <p:nvSpPr>
              <p:cNvPr id="74" name="Google Shape;74;p11"/>
              <p:cNvSpPr/>
              <p:nvPr/>
            </p:nvSpPr>
            <p:spPr>
              <a:xfrm>
                <a:off x="0" y="3084775"/>
                <a:ext cx="994200" cy="151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egreya Sans Medium"/>
                  <a:ea typeface="Alegreya Sans Medium"/>
                  <a:cs typeface="Alegreya Sans Medium"/>
                  <a:sym typeface="Alegreya Sans Medium"/>
                </a:endParaRPr>
              </a:p>
            </p:txBody>
          </p:sp>
          <p:sp>
            <p:nvSpPr>
              <p:cNvPr id="75" name="Google Shape;75;p11"/>
              <p:cNvSpPr/>
              <p:nvPr/>
            </p:nvSpPr>
            <p:spPr>
              <a:xfrm>
                <a:off x="1135100" y="3084775"/>
                <a:ext cx="994200" cy="151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egreya Sans Medium"/>
                  <a:ea typeface="Alegreya Sans Medium"/>
                  <a:cs typeface="Alegreya Sans Medium"/>
                  <a:sym typeface="Alegreya Sans Medium"/>
                </a:endParaRPr>
              </a:p>
            </p:txBody>
          </p:sp>
        </p:grpSp>
        <p:cxnSp>
          <p:nvCxnSpPr>
            <p:cNvPr id="76" name="Google Shape;76;p11"/>
            <p:cNvCxnSpPr>
              <a:stCxn id="75" idx="0"/>
            </p:cNvCxnSpPr>
            <p:nvPr/>
          </p:nvCxnSpPr>
          <p:spPr>
            <a:xfrm rot="10800000">
              <a:off x="-8148" y="4690008"/>
              <a:ext cx="3290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7" name="Google Shape;77;p11"/>
          <p:cNvGrpSpPr/>
          <p:nvPr/>
        </p:nvGrpSpPr>
        <p:grpSpPr>
          <a:xfrm>
            <a:off x="-1873368" y="-1115746"/>
            <a:ext cx="11553086" cy="7261465"/>
            <a:chOff x="-1873368" y="-1115746"/>
            <a:chExt cx="11553086" cy="7261465"/>
          </a:xfrm>
        </p:grpSpPr>
        <p:pic>
          <p:nvPicPr>
            <p:cNvPr id="78" name="Google Shape;78;p11"/>
            <p:cNvPicPr preferRelativeResize="0"/>
            <p:nvPr/>
          </p:nvPicPr>
          <p:blipFill>
            <a:blip r:embed="rId2">
              <a:alphaModFix amt="12000"/>
            </a:blip>
            <a:stretch>
              <a:fillRect/>
            </a:stretch>
          </p:blipFill>
          <p:spPr>
            <a:xfrm rot="-8979765" flipH="1">
              <a:off x="-1041358" y="-657784"/>
              <a:ext cx="2921265" cy="4086469"/>
            </a:xfrm>
            <a:prstGeom prst="rect">
              <a:avLst/>
            </a:prstGeom>
            <a:noFill/>
            <a:ln>
              <a:noFill/>
            </a:ln>
            <a:effectLst>
              <a:outerShdw blurRad="571500" dist="371475" dir="17460000" algn="bl" rotWithShape="0">
                <a:srgbClr val="000000">
                  <a:alpha val="55000"/>
                </a:srgbClr>
              </a:outerShdw>
            </a:effectLst>
          </p:spPr>
        </p:pic>
        <p:pic>
          <p:nvPicPr>
            <p:cNvPr id="79" name="Google Shape;79;p11"/>
            <p:cNvPicPr preferRelativeResize="0"/>
            <p:nvPr/>
          </p:nvPicPr>
          <p:blipFill>
            <a:blip r:embed="rId3">
              <a:alphaModFix amt="12000"/>
            </a:blip>
            <a:stretch>
              <a:fillRect/>
            </a:stretch>
          </p:blipFill>
          <p:spPr>
            <a:xfrm rot="-8448909" flipH="1">
              <a:off x="6814001" y="3073524"/>
              <a:ext cx="2286400" cy="2647601"/>
            </a:xfrm>
            <a:prstGeom prst="rect">
              <a:avLst/>
            </a:prstGeom>
            <a:noFill/>
            <a:ln>
              <a:noFill/>
            </a:ln>
            <a:effectLst>
              <a:outerShdw blurRad="571500" dist="371475" dir="17460000" algn="bl" rotWithShape="0">
                <a:srgbClr val="000000">
                  <a:alpha val="55000"/>
                </a:srgbClr>
              </a:outerShdw>
            </a:effectLst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2" hasCustomPrompt="1"/>
          </p:nvPr>
        </p:nvSpPr>
        <p:spPr>
          <a:xfrm>
            <a:off x="1256875" y="131162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3" hasCustomPrompt="1"/>
          </p:nvPr>
        </p:nvSpPr>
        <p:spPr>
          <a:xfrm>
            <a:off x="1256875" y="2977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4" hasCustomPrompt="1"/>
          </p:nvPr>
        </p:nvSpPr>
        <p:spPr>
          <a:xfrm>
            <a:off x="3636900" y="132222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5" hasCustomPrompt="1"/>
          </p:nvPr>
        </p:nvSpPr>
        <p:spPr>
          <a:xfrm>
            <a:off x="3636900" y="29881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6" hasCustomPrompt="1"/>
          </p:nvPr>
        </p:nvSpPr>
        <p:spPr>
          <a:xfrm>
            <a:off x="6016925" y="132222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7" hasCustomPrompt="1"/>
          </p:nvPr>
        </p:nvSpPr>
        <p:spPr>
          <a:xfrm>
            <a:off x="6016925" y="29881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256875" y="1884325"/>
            <a:ext cx="18702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18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8"/>
          </p:nvPr>
        </p:nvSpPr>
        <p:spPr>
          <a:xfrm>
            <a:off x="3636900" y="1894925"/>
            <a:ext cx="18702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18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9"/>
          </p:nvPr>
        </p:nvSpPr>
        <p:spPr>
          <a:xfrm>
            <a:off x="6016925" y="1894925"/>
            <a:ext cx="18702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18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3"/>
          </p:nvPr>
        </p:nvSpPr>
        <p:spPr>
          <a:xfrm>
            <a:off x="1256875" y="3550150"/>
            <a:ext cx="18702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18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4"/>
          </p:nvPr>
        </p:nvSpPr>
        <p:spPr>
          <a:xfrm>
            <a:off x="3636900" y="3560750"/>
            <a:ext cx="18702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18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5"/>
          </p:nvPr>
        </p:nvSpPr>
        <p:spPr>
          <a:xfrm>
            <a:off x="6016925" y="3560750"/>
            <a:ext cx="18702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18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grpSp>
        <p:nvGrpSpPr>
          <p:cNvPr id="95" name="Google Shape;95;p13"/>
          <p:cNvGrpSpPr/>
          <p:nvPr/>
        </p:nvGrpSpPr>
        <p:grpSpPr>
          <a:xfrm>
            <a:off x="-34950" y="-8850"/>
            <a:ext cx="9213900" cy="5161200"/>
            <a:chOff x="-34950" y="1750"/>
            <a:chExt cx="9213900" cy="5161200"/>
          </a:xfrm>
        </p:grpSpPr>
        <p:cxnSp>
          <p:nvCxnSpPr>
            <p:cNvPr id="96" name="Google Shape;96;p13"/>
            <p:cNvCxnSpPr/>
            <p:nvPr/>
          </p:nvCxnSpPr>
          <p:spPr>
            <a:xfrm>
              <a:off x="-34950" y="4790625"/>
              <a:ext cx="9213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13"/>
            <p:cNvCxnSpPr/>
            <p:nvPr/>
          </p:nvCxnSpPr>
          <p:spPr>
            <a:xfrm rot="10800000">
              <a:off x="435400" y="1750"/>
              <a:ext cx="0" cy="5161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" name="Google Shape;98;p13"/>
            <p:cNvSpPr/>
            <p:nvPr/>
          </p:nvSpPr>
          <p:spPr>
            <a:xfrm>
              <a:off x="8354600" y="4217925"/>
              <a:ext cx="572700" cy="5727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8354600" y="3978475"/>
              <a:ext cx="572700" cy="5727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21"/>
          <p:cNvGrpSpPr/>
          <p:nvPr/>
        </p:nvGrpSpPr>
        <p:grpSpPr>
          <a:xfrm>
            <a:off x="-7700" y="28148"/>
            <a:ext cx="9171000" cy="5126377"/>
            <a:chOff x="-7700" y="28148"/>
            <a:chExt cx="9171000" cy="5126377"/>
          </a:xfrm>
        </p:grpSpPr>
        <p:cxnSp>
          <p:nvCxnSpPr>
            <p:cNvPr id="172" name="Google Shape;172;p21"/>
            <p:cNvCxnSpPr/>
            <p:nvPr/>
          </p:nvCxnSpPr>
          <p:spPr>
            <a:xfrm rot="10800000">
              <a:off x="-7700" y="539500"/>
              <a:ext cx="9171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21"/>
            <p:cNvCxnSpPr>
              <a:endCxn id="174" idx="2"/>
            </p:cNvCxnSpPr>
            <p:nvPr/>
          </p:nvCxnSpPr>
          <p:spPr>
            <a:xfrm>
              <a:off x="7538725" y="28148"/>
              <a:ext cx="0" cy="2946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4" name="Google Shape;174;p21"/>
            <p:cNvSpPr/>
            <p:nvPr/>
          </p:nvSpPr>
          <p:spPr>
            <a:xfrm rot="5400000">
              <a:off x="6646675" y="2974148"/>
              <a:ext cx="1784100" cy="17841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7029800" y="3942525"/>
              <a:ext cx="1017900" cy="12120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greya Sans Medium"/>
              <a:buChar char="●"/>
              <a:defRPr sz="1200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greya Sans Medium"/>
              <a:buChar char="○"/>
              <a:defRPr sz="1200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greya Sans Medium"/>
              <a:buChar char="■"/>
              <a:defRPr sz="1200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greya Sans Medium"/>
              <a:buChar char="●"/>
              <a:defRPr sz="1200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greya Sans Medium"/>
              <a:buChar char="○"/>
              <a:defRPr sz="1200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greya Sans Medium"/>
              <a:buChar char="■"/>
              <a:defRPr sz="1200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greya Sans Medium"/>
              <a:buChar char="●"/>
              <a:defRPr sz="1200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greya Sans Medium"/>
              <a:buChar char="○"/>
              <a:defRPr sz="1200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greya Sans Medium"/>
              <a:buChar char="■"/>
              <a:defRPr sz="1200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7" r:id="rId5"/>
    <p:sldLayoutId id="2147483658" r:id="rId6"/>
    <p:sldLayoutId id="2147483659" r:id="rId7"/>
    <p:sldLayoutId id="214748366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ctrTitle"/>
          </p:nvPr>
        </p:nvSpPr>
        <p:spPr>
          <a:xfrm>
            <a:off x="1703500" y="1207063"/>
            <a:ext cx="5736900" cy="200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Video Streaming System </a:t>
            </a:r>
            <a:endParaRPr dirty="0"/>
          </a:p>
        </p:txBody>
      </p:sp>
      <p:cxnSp>
        <p:nvCxnSpPr>
          <p:cNvPr id="194" name="Google Shape;194;p26"/>
          <p:cNvCxnSpPr>
            <a:endCxn id="195" idx="6"/>
          </p:cNvCxnSpPr>
          <p:nvPr/>
        </p:nvCxnSpPr>
        <p:spPr>
          <a:xfrm rot="10800000">
            <a:off x="1158675" y="3279726"/>
            <a:ext cx="5599500" cy="3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61007" y="3760342"/>
            <a:ext cx="4175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Presented By :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Yasvi</a:t>
            </a:r>
            <a:r>
              <a:rPr lang="en-US" dirty="0"/>
              <a:t> </a:t>
            </a:r>
            <a:r>
              <a:rPr lang="en-US" dirty="0" err="1"/>
              <a:t>Vaghasiya</a:t>
            </a:r>
            <a:endParaRPr lang="en-US" dirty="0"/>
          </a:p>
          <a:p>
            <a:pPr lvl="1"/>
            <a:r>
              <a:rPr lang="en-US" dirty="0"/>
              <a:t>    22002170110199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255" y="0"/>
            <a:ext cx="448744" cy="4708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695449" cy="3251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>
            <a:spLocks noGrp="1"/>
          </p:cNvSpPr>
          <p:nvPr>
            <p:ph type="title"/>
          </p:nvPr>
        </p:nvSpPr>
        <p:spPr>
          <a:xfrm>
            <a:off x="720000" y="470237"/>
            <a:ext cx="7704000" cy="665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INTRODUCTION  :</a:t>
            </a:r>
            <a:br>
              <a:rPr lang="en" dirty="0"/>
            </a:br>
            <a:br>
              <a:rPr lang="en" sz="2400" dirty="0"/>
            </a:br>
            <a:br>
              <a:rPr lang="en" dirty="0"/>
            </a:br>
            <a:endParaRPr dirty="0"/>
          </a:p>
        </p:txBody>
      </p:sp>
      <p:sp>
        <p:nvSpPr>
          <p:cNvPr id="212" name="Google Shape;212;p28"/>
          <p:cNvSpPr txBox="1">
            <a:spLocks noGrp="1"/>
          </p:cNvSpPr>
          <p:nvPr>
            <p:ph type="title" idx="4"/>
          </p:nvPr>
        </p:nvSpPr>
        <p:spPr>
          <a:xfrm>
            <a:off x="3636900" y="132222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214" name="Google Shape;214;p28"/>
          <p:cNvSpPr txBox="1">
            <a:spLocks noGrp="1"/>
          </p:cNvSpPr>
          <p:nvPr>
            <p:ph type="title" idx="6"/>
          </p:nvPr>
        </p:nvSpPr>
        <p:spPr>
          <a:xfrm>
            <a:off x="6016925" y="132222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215" name="Google Shape;215;p28"/>
          <p:cNvSpPr txBox="1">
            <a:spLocks noGrp="1"/>
          </p:cNvSpPr>
          <p:nvPr>
            <p:ph type="title" idx="7"/>
          </p:nvPr>
        </p:nvSpPr>
        <p:spPr>
          <a:xfrm>
            <a:off x="6016925" y="2988127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219" name="Google Shape;219;p28"/>
          <p:cNvSpPr txBox="1">
            <a:spLocks noGrp="1"/>
          </p:cNvSpPr>
          <p:nvPr>
            <p:ph type="subTitle" idx="13"/>
          </p:nvPr>
        </p:nvSpPr>
        <p:spPr>
          <a:xfrm>
            <a:off x="1256875" y="3550150"/>
            <a:ext cx="18702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21" name="Google Shape;221;p28"/>
          <p:cNvSpPr txBox="1">
            <a:spLocks noGrp="1"/>
          </p:cNvSpPr>
          <p:nvPr>
            <p:ph type="subTitle" idx="15"/>
          </p:nvPr>
        </p:nvSpPr>
        <p:spPr>
          <a:xfrm>
            <a:off x="6016925" y="3560750"/>
            <a:ext cx="18702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pic>
        <p:nvPicPr>
          <p:cNvPr id="222" name="Google Shape;222;p28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 rot="10800000">
            <a:off x="7590900" y="797750"/>
            <a:ext cx="1935800" cy="2961851"/>
          </a:xfrm>
          <a:prstGeom prst="rect">
            <a:avLst/>
          </a:prstGeom>
          <a:noFill/>
          <a:ln>
            <a:noFill/>
          </a:ln>
          <a:effectLst>
            <a:outerShdw blurRad="571500" dist="371475" dir="5340000" algn="bl" rotWithShape="0">
              <a:srgbClr val="000000">
                <a:alpha val="55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255" y="0"/>
            <a:ext cx="448744" cy="47081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695449" cy="32515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E6AF880-6146-6003-8B2A-86F9E0313075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r>
              <a:rPr lang="en-US" dirty="0"/>
              <a:t>    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7A1D6370-5F2A-0085-3930-A522AD2900C4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US" dirty="0"/>
              <a:t>   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D734C4-F460-F4BE-7D1B-D8C3F3DA01D9}"/>
              </a:ext>
            </a:extLst>
          </p:cNvPr>
          <p:cNvSpPr txBox="1"/>
          <p:nvPr/>
        </p:nvSpPr>
        <p:spPr>
          <a:xfrm>
            <a:off x="996380" y="1324302"/>
            <a:ext cx="702510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Char char="•"/>
            </a:pPr>
            <a:r>
              <a:rPr lang="en" sz="2400" dirty="0">
                <a:solidFill>
                  <a:srgbClr val="4A3C30"/>
                </a:solidFill>
                <a:latin typeface="Rockwell"/>
              </a:rPr>
              <a:t>This Video streaming system is just like a </a:t>
            </a:r>
            <a:r>
              <a:rPr lang="en" sz="2400">
                <a:solidFill>
                  <a:srgbClr val="4A3C30"/>
                </a:solidFill>
                <a:latin typeface="Rockwell"/>
              </a:rPr>
              <a:t>YouTube.</a:t>
            </a:r>
            <a:endParaRPr lang="en-US" sz="2400">
              <a:latin typeface="Rockwell"/>
            </a:endParaRPr>
          </a:p>
          <a:p>
            <a:pPr marL="342900" indent="-342900">
              <a:buChar char="•"/>
            </a:pPr>
            <a:r>
              <a:rPr lang="en" sz="2400" dirty="0">
                <a:solidFill>
                  <a:srgbClr val="4A3C30"/>
                </a:solidFill>
                <a:latin typeface="Rockwell"/>
              </a:rPr>
              <a:t> The ultimate destination for endless entertainment ,education and inspiration.</a:t>
            </a:r>
            <a:endParaRPr lang="en-US" sz="2400" dirty="0">
              <a:latin typeface="Rockwell"/>
            </a:endParaRPr>
          </a:p>
          <a:p>
            <a:pPr marL="342900" indent="-342900">
              <a:buChar char="•"/>
            </a:pPr>
            <a:r>
              <a:rPr lang="en" sz="2400" dirty="0">
                <a:solidFill>
                  <a:srgbClr val="4A3C30"/>
                </a:solidFill>
                <a:latin typeface="Rockwell"/>
              </a:rPr>
              <a:t>It offers a diverse and dynamic platform for </a:t>
            </a:r>
            <a:r>
              <a:rPr lang="en" sz="2400">
                <a:solidFill>
                  <a:srgbClr val="4A3C30"/>
                </a:solidFill>
                <a:latin typeface="Rockwell"/>
              </a:rPr>
              <a:t>creators and viewer alike.</a:t>
            </a:r>
            <a:endParaRPr lang="en-US" sz="2400">
              <a:latin typeface="Rockwell"/>
            </a:endParaRPr>
          </a:p>
          <a:p>
            <a:pPr marL="342900" indent="-342900">
              <a:buChar char="•"/>
            </a:pPr>
            <a:r>
              <a:rPr lang="en" sz="2400" dirty="0">
                <a:solidFill>
                  <a:srgbClr val="4A3C30"/>
                </a:solidFill>
                <a:latin typeface="Rockwell"/>
              </a:rPr>
              <a:t>We are searching for tutorials , music , video , comedy sketchers.</a:t>
            </a:r>
            <a:br>
              <a:rPr lang="en" sz="2400" dirty="0">
                <a:latin typeface="Rockwell"/>
              </a:rPr>
            </a:br>
            <a:endParaRPr lang="en-US" sz="2400">
              <a:latin typeface="Rockwel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>
            <a:spLocks noGrp="1"/>
          </p:cNvSpPr>
          <p:nvPr>
            <p:ph type="title"/>
          </p:nvPr>
        </p:nvSpPr>
        <p:spPr>
          <a:xfrm>
            <a:off x="278159" y="56846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    FUCTIONALITY :</a:t>
            </a:r>
            <a:br>
              <a:rPr lang="en" dirty="0"/>
            </a:br>
            <a:endParaRPr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255" y="0"/>
            <a:ext cx="448744" cy="47081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695449" cy="3251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ADA356E-3B5E-98EA-EF95-F9D5C8B11D69}"/>
              </a:ext>
            </a:extLst>
          </p:cNvPr>
          <p:cNvSpPr txBox="1"/>
          <p:nvPr/>
        </p:nvSpPr>
        <p:spPr>
          <a:xfrm>
            <a:off x="920797" y="1395861"/>
            <a:ext cx="6142030" cy="23544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2100" dirty="0">
                <a:latin typeface="Rockwell"/>
              </a:rPr>
              <a:t>Logging in and Signing up is there for saving </a:t>
            </a:r>
            <a:r>
              <a:rPr lang="en-US" sz="2100" dirty="0" err="1">
                <a:latin typeface="Rockwell"/>
              </a:rPr>
              <a:t>credtionials</a:t>
            </a:r>
            <a:endParaRPr lang="en-US" sz="2100" dirty="0">
              <a:latin typeface="Rockwell"/>
            </a:endParaRPr>
          </a:p>
          <a:p>
            <a:pPr marL="342900" indent="-342900">
              <a:buAutoNum type="arabicPeriod"/>
            </a:pPr>
            <a:r>
              <a:rPr lang="en-US" sz="2100" dirty="0">
                <a:latin typeface="Rockwell"/>
              </a:rPr>
              <a:t>You can see history of videos played last </a:t>
            </a:r>
          </a:p>
          <a:p>
            <a:pPr marL="342900" indent="-342900">
              <a:buAutoNum type="arabicPeriod"/>
            </a:pPr>
            <a:r>
              <a:rPr lang="en-US" sz="2100" dirty="0">
                <a:latin typeface="Rockwell"/>
              </a:rPr>
              <a:t>Videos recommendations as per your Interest </a:t>
            </a:r>
          </a:p>
          <a:p>
            <a:pPr marL="342900" indent="-342900">
              <a:buAutoNum type="arabicPeriod"/>
            </a:pPr>
            <a:r>
              <a:rPr lang="en-US" sz="2100" dirty="0">
                <a:latin typeface="Rockwell"/>
              </a:rPr>
              <a:t>Searching By anyway any videos </a:t>
            </a:r>
          </a:p>
          <a:p>
            <a:pPr marL="342900" indent="-342900">
              <a:buAutoNum type="arabicPeriod"/>
            </a:pPr>
            <a:r>
              <a:rPr lang="en-US" sz="2100" dirty="0">
                <a:latin typeface="Rockwell"/>
              </a:rPr>
              <a:t>Subscribing Your </a:t>
            </a:r>
            <a:r>
              <a:rPr lang="en-US" sz="2100" dirty="0" err="1">
                <a:latin typeface="Rockwell"/>
              </a:rPr>
              <a:t>Favourite</a:t>
            </a:r>
            <a:r>
              <a:rPr lang="en-US" sz="2100" dirty="0">
                <a:latin typeface="Rockwell"/>
              </a:rPr>
              <a:t> Content creator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35" y="297202"/>
            <a:ext cx="8774130" cy="4643918"/>
          </a:xfrm>
        </p:spPr>
        <p:txBody>
          <a:bodyPr/>
          <a:lstStyle/>
          <a:p>
            <a:r>
              <a:rPr lang="en-US" dirty="0"/>
              <a:t>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8773" y="1602769"/>
            <a:ext cx="38528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Free to use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Can be source of income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Can learn new skills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Easier way to connect with public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Talent expressive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54193" y="1602769"/>
            <a:ext cx="33391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Too Much distraction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Addiction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Vulgarity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Consumes lot of data and time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A huge advertisement takes place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8773" y="777612"/>
            <a:ext cx="2747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MERITS 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12895" y="777612"/>
            <a:ext cx="2609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DEMERITS 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695449" cy="3251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255" y="0"/>
            <a:ext cx="448744" cy="47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4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82650" y="808163"/>
            <a:ext cx="5754600" cy="733558"/>
          </a:xfrm>
        </p:spPr>
        <p:txBody>
          <a:bodyPr/>
          <a:lstStyle/>
          <a:p>
            <a:r>
              <a:rPr lang="en-US" sz="2800" dirty="0"/>
              <a:t>FUTURE SCOPE 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042" y="1651869"/>
            <a:ext cx="5754600" cy="1833401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1800" dirty="0">
                <a:latin typeface="Rockwell"/>
              </a:rPr>
              <a:t>Integrating Front end </a:t>
            </a:r>
            <a:r>
              <a:rPr lang="en-US" sz="1800" err="1">
                <a:latin typeface="Rockwell"/>
              </a:rPr>
              <a:t>langugaes</a:t>
            </a:r>
            <a:r>
              <a:rPr lang="en-US" sz="1800" dirty="0">
                <a:latin typeface="Rockwell"/>
              </a:rPr>
              <a:t> with advance Scripts and Media Query 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dirty="0">
                <a:latin typeface="Rockwell"/>
              </a:rPr>
              <a:t>Making Interface For Channel Holder For uploading Videos And Content with some more special Functions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dirty="0">
                <a:latin typeface="Rockwell"/>
              </a:rPr>
              <a:t>Using Database for Making Dynamic view as per the data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dirty="0">
                <a:latin typeface="Rockwell"/>
              </a:rPr>
              <a:t>Setting Algorithms for </a:t>
            </a:r>
            <a:r>
              <a:rPr lang="en-US" sz="1800" err="1">
                <a:latin typeface="Rockwell"/>
              </a:rPr>
              <a:t>seraching</a:t>
            </a:r>
            <a:r>
              <a:rPr lang="en-US" sz="1800" dirty="0">
                <a:latin typeface="Rockwell"/>
              </a:rPr>
              <a:t> videos with the help of Back End Languages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255" y="0"/>
            <a:ext cx="448744" cy="4708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695449" cy="32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7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6463" y="2157573"/>
            <a:ext cx="4304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THANK YOU 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255" y="0"/>
            <a:ext cx="448744" cy="4708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695449" cy="32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77707"/>
      </p:ext>
    </p:extLst>
  </p:cSld>
  <p:clrMapOvr>
    <a:masterClrMapping/>
  </p:clrMapOvr>
</p:sld>
</file>

<file path=ppt/theme/theme1.xml><?xml version="1.0" encoding="utf-8"?>
<a:theme xmlns:a="http://schemas.openxmlformats.org/drawingml/2006/main" name="Clean Aesthetic Company Profile by Slidesgo">
  <a:themeElements>
    <a:clrScheme name="Simple Light">
      <a:dk1>
        <a:srgbClr val="4A3C30"/>
      </a:dk1>
      <a:lt1>
        <a:srgbClr val="F6F3EC"/>
      </a:lt1>
      <a:dk2>
        <a:srgbClr val="E9D9C8"/>
      </a:dk2>
      <a:lt2>
        <a:srgbClr val="9D6F4D"/>
      </a:lt2>
      <a:accent1>
        <a:srgbClr val="967860"/>
      </a:accent1>
      <a:accent2>
        <a:srgbClr val="9F96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21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87</Words>
  <Application>Microsoft Office PowerPoint</Application>
  <PresentationFormat>On-screen Show (16:9)</PresentationFormat>
  <Paragraphs>40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Clean Aesthetic Company Profile by Slidesgo</vt:lpstr>
      <vt:lpstr>Video Streaming System </vt:lpstr>
      <vt:lpstr>INTRODUCTION  :   </vt:lpstr>
      <vt:lpstr>    FUCTIONALITY : </vt:lpstr>
      <vt:lpstr>   </vt:lpstr>
      <vt:lpstr>FUTURE SCOPE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Streaming System </dc:title>
  <cp:lastModifiedBy>hp</cp:lastModifiedBy>
  <cp:revision>122</cp:revision>
  <dcterms:modified xsi:type="dcterms:W3CDTF">2024-03-29T18:38:54Z</dcterms:modified>
</cp:coreProperties>
</file>