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75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9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CB8D-50C6-464E-B66C-8BE618082D5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CE50-4B6E-46A4-AC22-2956AB98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7845"/>
            <a:ext cx="920064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AVTEQNATS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   10:Deamidated(N</a:t>
            </a:r>
            <a:r>
              <a:rPr lang="en-US" dirty="0"/>
              <a:t>) (N)</a:t>
            </a:r>
            <a:r>
              <a:rPr lang="en-US" dirty="0" smtClean="0"/>
              <a:t>  100 </a:t>
            </a:r>
          </a:p>
          <a:p>
            <a:r>
              <a:rPr lang="en-US" dirty="0" smtClean="0"/>
              <a:t>		=&gt; Not candidate</a:t>
            </a:r>
          </a:p>
          <a:p>
            <a:r>
              <a:rPr lang="en-US" dirty="0" smtClean="0"/>
              <a:t>----------------------------------------------------------------------------------------------------------------------</a:t>
            </a:r>
            <a:endParaRPr lang="en-US" dirty="0"/>
          </a:p>
          <a:p>
            <a:r>
              <a:rPr lang="en-US" dirty="0" smtClean="0"/>
              <a:t>AVTEQ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ATSNEER    6:Deamidated(N</a:t>
            </a:r>
            <a:r>
              <a:rPr lang="en-US" dirty="0"/>
              <a:t>) (N)</a:t>
            </a:r>
            <a:r>
              <a:rPr lang="en-US" dirty="0" smtClean="0"/>
              <a:t>    200 </a:t>
            </a:r>
          </a:p>
          <a:p>
            <a:r>
              <a:rPr lang="en-US" dirty="0" smtClean="0"/>
              <a:t>			=&gt;</a:t>
            </a:r>
            <a:r>
              <a:rPr lang="en-US" dirty="0" smtClean="0"/>
              <a:t> AVTEQNATSNEER</a:t>
            </a:r>
            <a:r>
              <a:rPr lang="en-US" dirty="0" smtClean="0"/>
              <a:t>  200 -</a:t>
            </a:r>
            <a:r>
              <a:rPr lang="en-US" dirty="0"/>
              <a:t> </a:t>
            </a:r>
            <a:r>
              <a:rPr lang="en-US" dirty="0" smtClean="0"/>
              <a:t>0.984 =199.016 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Deamidated</a:t>
            </a:r>
            <a:r>
              <a:rPr lang="en-US" dirty="0" smtClean="0"/>
              <a:t>(N) (N)	</a:t>
            </a:r>
            <a:r>
              <a:rPr lang="en-US" dirty="0" smtClean="0"/>
              <a:t>=&gt; </a:t>
            </a:r>
            <a:r>
              <a:rPr lang="en-US" dirty="0" smtClean="0"/>
              <a:t>AVTEQNATS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 200-0.984 +0.984 = 200 </a:t>
            </a:r>
          </a:p>
          <a:p>
            <a:r>
              <a:rPr lang="en-US" dirty="0" smtClean="0"/>
              <a:t>----------------------------------------------------------------------------------------------------------------------</a:t>
            </a:r>
          </a:p>
          <a:p>
            <a:r>
              <a:rPr lang="en-US" dirty="0" smtClean="0"/>
              <a:t>AVTEQ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</a:t>
            </a:r>
            <a:r>
              <a:rPr lang="en-US" dirty="0"/>
              <a:t>6:Deamidated(N) (N);10:Deamidated(N) (N)</a:t>
            </a:r>
            <a:r>
              <a:rPr lang="en-US" dirty="0" smtClean="0"/>
              <a:t>   300</a:t>
            </a:r>
            <a:endParaRPr lang="en-US" dirty="0"/>
          </a:p>
          <a:p>
            <a:r>
              <a:rPr lang="en-US" dirty="0" smtClean="0"/>
              <a:t> Native			=&gt; AVTEQNATSNEER  300 - 0.984 -0.984=298.032  </a:t>
            </a:r>
          </a:p>
          <a:p>
            <a:r>
              <a:rPr lang="en-US" dirty="0" smtClean="0"/>
              <a:t>1 </a:t>
            </a:r>
            <a:r>
              <a:rPr lang="en-US" dirty="0" err="1"/>
              <a:t>Deamidated</a:t>
            </a:r>
            <a:r>
              <a:rPr lang="en-US" dirty="0"/>
              <a:t>(N) (N)</a:t>
            </a:r>
            <a:r>
              <a:rPr lang="en-US" dirty="0" smtClean="0"/>
              <a:t> 	</a:t>
            </a:r>
            <a:r>
              <a:rPr lang="en-US" dirty="0" smtClean="0"/>
              <a:t>=&gt; AVTEQNATS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 300 - 0.984 = 300 =299.016 </a:t>
            </a:r>
          </a:p>
          <a:p>
            <a:r>
              <a:rPr lang="en-US" dirty="0" smtClean="0"/>
              <a:t>----------------------------------------------------------------------------------------------------------------------</a:t>
            </a:r>
          </a:p>
          <a:p>
            <a:r>
              <a:rPr lang="en-US" dirty="0" smtClean="0"/>
              <a:t>AMMEQ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ATSNEER </a:t>
            </a:r>
            <a:r>
              <a:rPr lang="en-US" dirty="0"/>
              <a:t>6:Deamidated(N) (N)</a:t>
            </a:r>
            <a:r>
              <a:rPr lang="en-US" dirty="0" smtClean="0"/>
              <a:t>  400</a:t>
            </a:r>
          </a:p>
          <a:p>
            <a:r>
              <a:rPr lang="en-US" dirty="0" smtClean="0"/>
              <a:t>Native</a:t>
            </a:r>
            <a:r>
              <a:rPr lang="en-US" dirty="0"/>
              <a:t>	</a:t>
            </a:r>
            <a:r>
              <a:rPr lang="en-US" dirty="0" smtClean="0"/>
              <a:t>		=&gt; </a:t>
            </a:r>
            <a:r>
              <a:rPr lang="en-US" dirty="0" smtClean="0"/>
              <a:t>AMMEQNATSNEER 400-0.984=399.016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Deamidated</a:t>
            </a:r>
            <a:r>
              <a:rPr lang="en-US" dirty="0" smtClean="0"/>
              <a:t>(N) (N) 	=&gt; AMMEQNATS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400-0.984 +0.984 =400 </a:t>
            </a:r>
          </a:p>
          <a:p>
            <a:r>
              <a:rPr lang="en-US" dirty="0" smtClean="0"/>
              <a:t>1 </a:t>
            </a:r>
            <a:r>
              <a:rPr lang="en-US" dirty="0" smtClean="0"/>
              <a:t>Oxidation </a:t>
            </a:r>
            <a:r>
              <a:rPr lang="en-US" dirty="0"/>
              <a:t>(M)</a:t>
            </a:r>
            <a:r>
              <a:rPr lang="en-US" dirty="0" smtClean="0"/>
              <a:t> </a:t>
            </a:r>
            <a:r>
              <a:rPr lang="en-US" dirty="0" smtClean="0"/>
              <a:t>		=&gt; A</a:t>
            </a:r>
            <a:r>
              <a:rPr lang="en-US" b="1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MEQNATSNEER 400-0.984 +15.994 =415.01 </a:t>
            </a:r>
          </a:p>
          <a:p>
            <a:r>
              <a:rPr lang="en-US" dirty="0" smtClean="0"/>
              <a:t>1 Oxidation (M) + 1 </a:t>
            </a:r>
            <a:r>
              <a:rPr lang="en-US" dirty="0" err="1" smtClean="0"/>
              <a:t>Deamidated</a:t>
            </a:r>
            <a:r>
              <a:rPr lang="en-US" dirty="0" smtClean="0"/>
              <a:t>(N) (N)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=&gt; A</a:t>
            </a:r>
            <a:r>
              <a:rPr lang="en-US" b="1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MEQNATS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400-0.984 +15.994 +0.984=415.994 </a:t>
            </a:r>
          </a:p>
          <a:p>
            <a:r>
              <a:rPr lang="en-US" dirty="0" smtClean="0"/>
              <a:t>2 </a:t>
            </a:r>
            <a:r>
              <a:rPr lang="en-US" dirty="0" smtClean="0"/>
              <a:t>Oxidation </a:t>
            </a:r>
            <a:r>
              <a:rPr lang="en-US" dirty="0"/>
              <a:t>(M)</a:t>
            </a:r>
            <a:r>
              <a:rPr lang="en-US" dirty="0" smtClean="0"/>
              <a:t> </a:t>
            </a:r>
            <a:r>
              <a:rPr lang="en-US" dirty="0" smtClean="0"/>
              <a:t>		=&gt;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EQNATSNEER 400-0.984 +15.994+15.994 = 431.004 </a:t>
            </a:r>
          </a:p>
          <a:p>
            <a:r>
              <a:rPr lang="en-US" dirty="0" smtClean="0"/>
              <a:t>2 Oxidation (M) + 1 </a:t>
            </a:r>
            <a:r>
              <a:rPr lang="en-US" dirty="0" err="1" smtClean="0"/>
              <a:t>Deamidated</a:t>
            </a:r>
            <a:r>
              <a:rPr lang="en-US" dirty="0" smtClean="0"/>
              <a:t>(N) (N) 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=&gt;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400-0.984 +15.994+15.994 +0.984= 431.988 </a:t>
            </a:r>
          </a:p>
          <a:p>
            <a:r>
              <a:rPr lang="en-US" dirty="0" smtClean="0"/>
              <a:t>----------------------------------------------------------------------------------------------------------------------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1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4" y="-96319"/>
            <a:ext cx="932180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b="1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MEQ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ATSNEER 		2:Carbamidomethyl (M);6:Deamidated(N) (N) 500</a:t>
            </a:r>
          </a:p>
          <a:p>
            <a:r>
              <a:rPr lang="en-US" dirty="0" smtClean="0"/>
              <a:t>Native			 AMMEQNATSNEER 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=&gt; 500-0.984-57.021= 441.995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Deamidated</a:t>
            </a:r>
            <a:r>
              <a:rPr lang="en-US" dirty="0" smtClean="0"/>
              <a:t>(N) (N) 	 AMMEQNATS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			</a:t>
            </a:r>
          </a:p>
          <a:p>
            <a:r>
              <a:rPr lang="en-US" dirty="0" smtClean="0"/>
              <a:t>			=&gt; 500-0.984-57.021+0.984 = 442.979</a:t>
            </a:r>
          </a:p>
          <a:p>
            <a:r>
              <a:rPr lang="en-US" dirty="0" smtClean="0"/>
              <a:t>1 Oxidation (M) 		A</a:t>
            </a:r>
            <a:r>
              <a:rPr lang="en-US" b="1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MEQNATSNEER</a:t>
            </a:r>
          </a:p>
          <a:p>
            <a:r>
              <a:rPr lang="en-US" dirty="0" smtClean="0"/>
              <a:t>			=&gt; 500-0.984-57.021 +15.994= 457.989</a:t>
            </a:r>
          </a:p>
          <a:p>
            <a:r>
              <a:rPr lang="en-US" dirty="0" smtClean="0"/>
              <a:t>1 </a:t>
            </a:r>
            <a:r>
              <a:rPr lang="en-US" dirty="0" smtClean="0"/>
              <a:t>Oxidation (M) + </a:t>
            </a:r>
            <a:r>
              <a:rPr lang="en-US" dirty="0" err="1" smtClean="0"/>
              <a:t>Deamidated</a:t>
            </a:r>
            <a:r>
              <a:rPr lang="en-US" dirty="0" smtClean="0"/>
              <a:t>(N) (N) A</a:t>
            </a:r>
            <a:r>
              <a:rPr lang="en-US" b="1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MEQNATS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</a:t>
            </a:r>
          </a:p>
          <a:p>
            <a:r>
              <a:rPr lang="en-US" dirty="0" smtClean="0"/>
              <a:t>			=&gt; 500-0.984-57.021 +15.994 +0.984= 458.973 </a:t>
            </a:r>
          </a:p>
          <a:p>
            <a:r>
              <a:rPr lang="en-US" dirty="0" smtClean="0"/>
              <a:t>2 Oxidation (M)		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EQNATSNEER</a:t>
            </a:r>
          </a:p>
          <a:p>
            <a:r>
              <a:rPr lang="en-US" dirty="0" smtClean="0"/>
              <a:t>			=&gt; 500-0.984-57.021 +15.994 + 15.994= 473.983</a:t>
            </a:r>
          </a:p>
          <a:p>
            <a:r>
              <a:rPr lang="en-US" dirty="0" smtClean="0"/>
              <a:t>2 Oxidation (M) + </a:t>
            </a:r>
            <a:r>
              <a:rPr lang="en-US" dirty="0" err="1" smtClean="0"/>
              <a:t>Deamidated</a:t>
            </a:r>
            <a:r>
              <a:rPr lang="en-US" dirty="0" smtClean="0"/>
              <a:t>(N) (N)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</a:t>
            </a:r>
          </a:p>
          <a:p>
            <a:r>
              <a:rPr lang="en-US" dirty="0" smtClean="0"/>
              <a:t>			=&gt; 500-0.984-57.021 +15.994+15.994+0.984= 474.967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Carbamidomethyl</a:t>
            </a:r>
            <a:r>
              <a:rPr lang="en-US" dirty="0" smtClean="0"/>
              <a:t> (M) 	 A</a:t>
            </a:r>
            <a:r>
              <a:rPr lang="en-US" b="1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MEQNATSNEER 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=&gt; 500-0.984 =499.016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Carbamidomethyl</a:t>
            </a:r>
            <a:r>
              <a:rPr lang="en-US" dirty="0" smtClean="0"/>
              <a:t> (M)+ </a:t>
            </a:r>
            <a:r>
              <a:rPr lang="en-US" dirty="0" err="1" smtClean="0"/>
              <a:t>Deamidated</a:t>
            </a:r>
            <a:r>
              <a:rPr lang="en-US" dirty="0" smtClean="0"/>
              <a:t>(N) (N) A</a:t>
            </a:r>
            <a:r>
              <a:rPr lang="en-US" b="1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MEQNATS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</a:t>
            </a:r>
          </a:p>
          <a:p>
            <a:r>
              <a:rPr lang="en-US" dirty="0" smtClean="0"/>
              <a:t>			=&gt; 500-0.984 +0.984= 500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Carbamidomethyl</a:t>
            </a:r>
            <a:r>
              <a:rPr lang="en-US" dirty="0" smtClean="0"/>
              <a:t> (M)+ Oxidation (M)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EQNATSNEER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=&gt; 500-0.984+15.994 = 515.010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Carbamidomethyl</a:t>
            </a:r>
            <a:r>
              <a:rPr lang="en-US" dirty="0" smtClean="0"/>
              <a:t> (M)+ Oxidation (M) +</a:t>
            </a:r>
            <a:r>
              <a:rPr lang="en-US" dirty="0" err="1" smtClean="0"/>
              <a:t>Deamidated</a:t>
            </a:r>
            <a:r>
              <a:rPr lang="en-US" dirty="0" smtClean="0"/>
              <a:t>(N) (N)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</a:t>
            </a:r>
          </a:p>
          <a:p>
            <a:r>
              <a:rPr lang="en-US" dirty="0" smtClean="0"/>
              <a:t>			=&gt; 500-0.984+15.994 +0.984= 515.994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Carbamidomethyl</a:t>
            </a:r>
            <a:r>
              <a:rPr lang="en-US" dirty="0" smtClean="0"/>
              <a:t> (M)	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EQNATSNEER 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=&gt; 500-0.984+57.021= 556.037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Carbamidomethyl</a:t>
            </a:r>
            <a:r>
              <a:rPr lang="en-US" dirty="0" smtClean="0"/>
              <a:t> (M) +</a:t>
            </a:r>
            <a:r>
              <a:rPr lang="en-US" dirty="0" err="1" smtClean="0"/>
              <a:t>Deamidated</a:t>
            </a:r>
            <a:r>
              <a:rPr lang="en-US" dirty="0" smtClean="0"/>
              <a:t>(N) (N) A</a:t>
            </a:r>
            <a:r>
              <a:rPr lang="en-US" b="1" u="sng" dirty="0" smtClean="0">
                <a:solidFill>
                  <a:srgbClr val="FF0000"/>
                </a:solidFill>
              </a:rPr>
              <a:t>MM</a:t>
            </a:r>
            <a:r>
              <a:rPr lang="en-US" dirty="0" smtClean="0"/>
              <a:t>EQNATS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EER 		</a:t>
            </a:r>
          </a:p>
          <a:p>
            <a:r>
              <a:rPr lang="en-US" dirty="0" smtClean="0"/>
              <a:t>			=&gt; 500-0.984+57.021+0.984= 557.021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43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1760"/>
            <a:ext cx="9410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DGGEG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K.T 6:Deamidated(N) (N) 600</a:t>
            </a:r>
          </a:p>
          <a:p>
            <a:r>
              <a:rPr lang="en-US" dirty="0" smtClean="0"/>
              <a:t>Native			=&gt; DGGEGNK.T  700-0.984=699.016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8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16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18</cp:revision>
  <dcterms:created xsi:type="dcterms:W3CDTF">2015-07-30T13:06:43Z</dcterms:created>
  <dcterms:modified xsi:type="dcterms:W3CDTF">2015-07-30T16:20:50Z</dcterms:modified>
</cp:coreProperties>
</file>