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9D25-BC57-419D-96C8-24D39ED83F1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E15B-B4B0-42AA-85F0-D3FBD3D5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2015-07-17 </a:t>
            </a:r>
            <a:r>
              <a:rPr lang="en-US" dirty="0" err="1" smtClean="0"/>
              <a:t>GlycoSeq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769" y="2089187"/>
            <a:ext cx="519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TGAVQEQ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6999" y="2007672"/>
            <a:ext cx="57424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1:Carbamidomethyl (M);6:Carbamidomethyl (M);</a:t>
            </a:r>
          </a:p>
          <a:p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7:Deamidated(N) (N);19:Carbamidomethyl (M);</a:t>
            </a:r>
          </a:p>
          <a:p>
            <a:r>
              <a:rPr lang="en-US" sz="16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27:Carbamidomethyl (M);35:Carbamidomethyl (M)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43050" y="2928203"/>
            <a:ext cx="8939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peptide:</a:t>
            </a:r>
          </a:p>
          <a:p>
            <a:r>
              <a:rPr lang="en-US" dirty="0" smtClean="0"/>
              <a:t>     Completed modified peptide: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TGAVQEQ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Partial modified peptide: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No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MNFVHLTHIGSGEMGAGDGLAMTGAVQEQMR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NFVHLTHIGSGEMGAGDGLAMTGAVQEQMR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MIGEPMNFVHLTHI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TMIGEPMNFVHLTHIGSGEMG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TMIGEPMNFVHLTHIGSGEMGAGDGLAMTGAV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MGAGDGLAMTGAVQEQM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GEMGAGDGLAMTGAVQEQM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…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 same type of Variable Modifications partial loss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834596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Peptide  Sequence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6999" y="1740653"/>
            <a:ext cx="287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we consider all different combinations? </a:t>
            </a:r>
          </a:p>
          <a:p>
            <a:pPr marL="0" indent="0">
              <a:buNone/>
            </a:pPr>
            <a:r>
              <a:rPr lang="en-US" dirty="0" smtClean="0"/>
              <a:t>   In this case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</a:t>
            </a:r>
            <a:r>
              <a:rPr lang="en-US" baseline="30000" dirty="0" smtClean="0"/>
              <a:t>6 </a:t>
            </a:r>
            <a:r>
              <a:rPr lang="en-US" dirty="0" smtClean="0"/>
              <a:t>= 64 peptide?</a:t>
            </a:r>
          </a:p>
          <a:p>
            <a:r>
              <a:rPr lang="en-US" dirty="0" smtClean="0"/>
              <a:t>Or just 2 different type of partial modification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1.  With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No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IGEP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FVHLTHIGSGE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GAGDGLA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TGAVQEQ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 smtClean="0"/>
              <a:t>   2.  </a:t>
            </a:r>
            <a:r>
              <a:rPr lang="en-US" dirty="0" smtClean="0"/>
              <a:t>No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Carbamidomethyl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With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Deamidated</a:t>
            </a:r>
            <a:endParaRPr lang="en-US" b="0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MIGEPM</a:t>
            </a:r>
            <a:r>
              <a:rPr lang="en-US" b="0" i="0" u="none" strike="noStrike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FVHLTHIGSG</a:t>
            </a:r>
            <a:r>
              <a:rPr lang="en-US" b="0" i="0" u="none" strike="noStrike" dirty="0" smtClean="0">
                <a:effectLst/>
                <a:latin typeface="Calibri" panose="020F0502020204030204" pitchFamily="34" charset="0"/>
              </a:rPr>
              <a:t>EMGAGDGLAMTGAVQEQM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2015-07-17 GlycoSeq</vt:lpstr>
      <vt:lpstr>Will the same type of Variable Modifications partial loss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5</cp:revision>
  <dcterms:created xsi:type="dcterms:W3CDTF">2015-07-17T02:34:43Z</dcterms:created>
  <dcterms:modified xsi:type="dcterms:W3CDTF">2015-07-17T03:39:01Z</dcterms:modified>
</cp:coreProperties>
</file>