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>
        <p:scale>
          <a:sx n="100" d="100"/>
          <a:sy n="100" d="100"/>
        </p:scale>
        <p:origin x="1584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CE2FB-2357-428E-BD76-3269024E93E2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A147-7A09-416C-B5F9-02907B0AD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111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CE2FB-2357-428E-BD76-3269024E93E2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A147-7A09-416C-B5F9-02907B0AD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3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CE2FB-2357-428E-BD76-3269024E93E2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A147-7A09-416C-B5F9-02907B0AD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710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CE2FB-2357-428E-BD76-3269024E93E2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A147-7A09-416C-B5F9-02907B0AD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429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CE2FB-2357-428E-BD76-3269024E93E2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A147-7A09-416C-B5F9-02907B0AD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6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CE2FB-2357-428E-BD76-3269024E93E2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A147-7A09-416C-B5F9-02907B0AD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8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CE2FB-2357-428E-BD76-3269024E93E2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A147-7A09-416C-B5F9-02907B0AD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900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CE2FB-2357-428E-BD76-3269024E93E2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A147-7A09-416C-B5F9-02907B0AD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40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CE2FB-2357-428E-BD76-3269024E93E2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A147-7A09-416C-B5F9-02907B0AD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78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CE2FB-2357-428E-BD76-3269024E93E2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A147-7A09-416C-B5F9-02907B0AD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66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CE2FB-2357-428E-BD76-3269024E93E2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A147-7A09-416C-B5F9-02907B0AD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54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CE2FB-2357-428E-BD76-3269024E93E2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2A147-7A09-416C-B5F9-02907B0AD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92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GlycoSeq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Glycopeptide editing window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669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</a:t>
            </a:r>
            <a:r>
              <a:rPr lang="en-US" dirty="0" err="1" smtClean="0"/>
              <a:t>GlycoSeq</a:t>
            </a:r>
            <a:endParaRPr lang="en-US" dirty="0"/>
          </a:p>
        </p:txBody>
      </p:sp>
      <p:pic>
        <p:nvPicPr>
          <p:cNvPr id="1028" name="Picture 4" descr="C:\Users\chuyu\AppData\Local\Temp\SNAGHTML4b4661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621989"/>
            <a:ext cx="7553325" cy="472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766209" y="3984189"/>
            <a:ext cx="2346690" cy="5068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097983" y="3614857"/>
            <a:ext cx="201491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1. Select file type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24638" y="4675746"/>
            <a:ext cx="403826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Note: “Mascot Protein ID Ext” option only accept export file by </a:t>
            </a:r>
            <a:r>
              <a:rPr lang="en-US" dirty="0" err="1" smtClean="0"/>
              <a:t>MascotProteinIDExtractor</a:t>
            </a:r>
            <a:r>
              <a:rPr lang="en-US" dirty="0" smtClean="0"/>
              <a:t>  1.1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71524" y="6415248"/>
            <a:ext cx="7267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Download Link: https://iu.box.com/s/cp258sftzoapzyymdrt0gejnetrjkorx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449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chuyu\AppData\Local\Temp\SNAGHTML4b633b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00" y="1452562"/>
            <a:ext cx="7553325" cy="472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725749" y="5365020"/>
            <a:ext cx="3456226" cy="3398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10227" y="4755834"/>
            <a:ext cx="201491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2. Select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136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C:\Users\chuyu\AppData\Local\Temp\SNAGHTML4b633b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00" y="1452562"/>
            <a:ext cx="7553325" cy="472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7015795" y="3831361"/>
            <a:ext cx="906308" cy="3398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500434" y="3445430"/>
            <a:ext cx="201491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3. View candidates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449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Peptide candidates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chuyu\AppData\Local\Temp\SNAGHTML4b802f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38" y="1465840"/>
            <a:ext cx="7982512" cy="5091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304238" y="2552700"/>
            <a:ext cx="295275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895600"/>
            <a:ext cx="4476751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Click here and press “delete” to delete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72912" y="1962150"/>
            <a:ext cx="1381125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Save list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 rot="18233535">
            <a:off x="368498" y="6097447"/>
            <a:ext cx="429187" cy="3619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52982" y="5788024"/>
            <a:ext cx="7539105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Double click empty cell to add new candidate (sequence and mass is required)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595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MascotProteinIDExtractor</a:t>
            </a:r>
            <a:r>
              <a:rPr lang="en-US" dirty="0" smtClean="0"/>
              <a:t> 1.1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modification table in export file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281536"/>
            <a:ext cx="7105650" cy="420298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2475" y="6488668"/>
            <a:ext cx="74485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Download Link: </a:t>
            </a:r>
            <a:r>
              <a:rPr lang="en-US" dirty="0" smtClean="0"/>
              <a:t>https://iu.box.com/s/i3ogm247bajt29aku7v5yweegqtgb78h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686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</TotalTime>
  <Words>83</Words>
  <Application>Microsoft Office PowerPoint</Application>
  <PresentationFormat>On-screen Show (4:3)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GlycoSeq</vt:lpstr>
      <vt:lpstr>New GlycoSeq</vt:lpstr>
      <vt:lpstr>PowerPoint Presentation</vt:lpstr>
      <vt:lpstr>PowerPoint Presentation</vt:lpstr>
      <vt:lpstr>Peptide candidates</vt:lpstr>
      <vt:lpstr>MascotProteinIDExtractor 1.1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GlycoSeq</dc:title>
  <dc:creator>Chuan-Yih Yu</dc:creator>
  <cp:lastModifiedBy>Chuan-Yih Yu</cp:lastModifiedBy>
  <cp:revision>3</cp:revision>
  <dcterms:created xsi:type="dcterms:W3CDTF">2015-07-22T03:12:14Z</dcterms:created>
  <dcterms:modified xsi:type="dcterms:W3CDTF">2015-07-22T04:11:41Z</dcterms:modified>
</cp:coreProperties>
</file>