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4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A1191-7055-44FE-A8AD-406ED0B64CC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18ED-708B-4B54-B995-3533AF48B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 1</a:t>
            </a:r>
            <a:r>
              <a:rPr lang="en-US" baseline="30000" dirty="0" smtClean="0"/>
              <a:t>st </a:t>
            </a:r>
            <a:r>
              <a:rPr lang="en-US" dirty="0" smtClean="0"/>
              <a:t> 2015 Conference Call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000"/>
          <a:stretch/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Random Peptide Backbone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Wrong Y1 Case 1 Sub 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9217" r="64630" b="12099"/>
          <a:stretch/>
        </p:blipFill>
        <p:spPr bwMode="auto">
          <a:xfrm>
            <a:off x="762000" y="1066799"/>
            <a:ext cx="7543800" cy="55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0200" y="3505199"/>
            <a:ext cx="40384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Glycoseq</a:t>
            </a:r>
            <a:r>
              <a:rPr lang="en-US" dirty="0" smtClean="0">
                <a:solidFill>
                  <a:srgbClr val="0070C0"/>
                </a:solidFill>
              </a:rPr>
              <a:t>: unkown+27100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1046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Manual: ENGTDTVQEEEESPAEGSK+27000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1120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3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Wrong Y1 Case 1 Sub 2 (1)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8533" r="64700" b="10044"/>
          <a:stretch/>
        </p:blipFill>
        <p:spPr bwMode="auto">
          <a:xfrm>
            <a:off x="914400" y="1372364"/>
            <a:ext cx="7162800" cy="501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57800" y="3352800"/>
            <a:ext cx="36448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Glycoseq</a:t>
            </a:r>
            <a:r>
              <a:rPr lang="en-US" dirty="0" smtClean="0">
                <a:solidFill>
                  <a:srgbClr val="0070C0"/>
                </a:solidFill>
              </a:rPr>
              <a:t>: unkown+24100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837 Y1+Fuc: 909 (low rank peak)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Manual: DLGPTLANSTHHNVR+23100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918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7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Wrong Y1 Case 1 Sub 2 (2)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5376"/>
            <a:ext cx="10581467" cy="587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44174" y="1371600"/>
            <a:ext cx="3616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Glycoseq</a:t>
            </a:r>
            <a:r>
              <a:rPr lang="en-US" dirty="0" smtClean="0">
                <a:solidFill>
                  <a:srgbClr val="0070C0"/>
                </a:solidFill>
              </a:rPr>
              <a:t>: unkown+24100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837 Y1+Fuc: 909 (low rank peak)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Manual: DLGPTLANSTHHNVR+23100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918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3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Wrong Y1 Case 2 (1)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8445" r="64875" b="11111"/>
          <a:stretch/>
        </p:blipFill>
        <p:spPr bwMode="auto">
          <a:xfrm>
            <a:off x="629386" y="1078006"/>
            <a:ext cx="7600213" cy="577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19800" y="5181600"/>
            <a:ext cx="33432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Glycoseq</a:t>
            </a:r>
            <a:r>
              <a:rPr lang="en-US" dirty="0" smtClean="0">
                <a:solidFill>
                  <a:srgbClr val="0070C0"/>
                </a:solidFill>
              </a:rPr>
              <a:t>: unkown+34100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895 (low rank peak)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Manual: VVNSTTGPGEHLR+45000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785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9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Wrong Y1 Case 2 (2)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89580"/>
            <a:ext cx="9677400" cy="537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86946" y="2590800"/>
            <a:ext cx="33432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Glycoseq</a:t>
            </a:r>
            <a:r>
              <a:rPr lang="en-US" dirty="0" smtClean="0">
                <a:solidFill>
                  <a:srgbClr val="0070C0"/>
                </a:solidFill>
              </a:rPr>
              <a:t>: unkown+34100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895 (low rank peak)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Manual: VVNSTTGPGEHLR+45000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Y1: 785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2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the false negatives (34 scans were uniquely identified by manual interpretation).</a:t>
            </a:r>
          </a:p>
          <a:p>
            <a:r>
              <a:rPr lang="en-US" dirty="0" smtClean="0"/>
              <a:t>All removed IDs from manual interpretation are expected to be identified as unknown </a:t>
            </a:r>
            <a:r>
              <a:rPr lang="en-US" dirty="0" err="1" smtClean="0"/>
              <a:t>pep+glycan</a:t>
            </a:r>
            <a:r>
              <a:rPr lang="en-US" dirty="0" smtClean="0"/>
              <a:t>. (Peptide sequence not from </a:t>
            </a:r>
            <a:r>
              <a:rPr lang="en-US" dirty="0" err="1" smtClean="0"/>
              <a:t>PNGase</a:t>
            </a:r>
            <a:r>
              <a:rPr lang="en-US" dirty="0" smtClean="0"/>
              <a:t> F samples, Sulfated glycans, </a:t>
            </a:r>
            <a:r>
              <a:rPr lang="en-US" dirty="0" err="1" smtClean="0"/>
              <a:t>Formated</a:t>
            </a:r>
            <a:r>
              <a:rPr lang="en-US" dirty="0" smtClean="0"/>
              <a:t> glycans, Modified M, incorrect C modification)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version of </a:t>
            </a:r>
            <a:r>
              <a:rPr lang="en-US" dirty="0" err="1" smtClean="0"/>
              <a:t>Glycoseq</a:t>
            </a:r>
            <a:r>
              <a:rPr lang="en-US" dirty="0" smtClean="0"/>
              <a:t> significantly reduced the analysis time. (&lt;10min now, &lt;5hr previous version)</a:t>
            </a:r>
          </a:p>
          <a:p>
            <a:r>
              <a:rPr lang="en-US" dirty="0" smtClean="0"/>
              <a:t>The new algorithm shows potency in reduce the FDR to a manageable level. </a:t>
            </a:r>
          </a:p>
        </p:txBody>
      </p:sp>
    </p:spTree>
    <p:extLst>
      <p:ext uri="{BB962C8B-B14F-4D97-AF65-F5344CB8AC3E}">
        <p14:creationId xmlns:p14="http://schemas.microsoft.com/office/powerpoint/2010/main" val="32806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12" y="1371600"/>
            <a:ext cx="8839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MASCOT extractor:</a:t>
            </a:r>
          </a:p>
          <a:p>
            <a:pPr marL="342900" indent="-342900">
              <a:buAutoNum type="arabicParenBoth"/>
            </a:pPr>
            <a:r>
              <a:rPr lang="en-US" sz="2000" dirty="0" smtClean="0"/>
              <a:t>Using same ion score cut-off, the output from MASCOT extractor is not same with the output from MASCOT sever. MASCOT extractor gives 50% more peptides. However, the output from MASCOT </a:t>
            </a:r>
            <a:r>
              <a:rPr lang="en-US" sz="2000" dirty="0" smtClean="0"/>
              <a:t>server </a:t>
            </a:r>
            <a:r>
              <a:rPr lang="en-US" sz="2000" dirty="0" smtClean="0"/>
              <a:t>is not a subset of MASCOT extractor output. (Related files are uploaded to </a:t>
            </a:r>
            <a:r>
              <a:rPr lang="en-US" sz="2000" dirty="0" err="1" smtClean="0"/>
              <a:t>dropbox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arenBoth"/>
            </a:pPr>
            <a:r>
              <a:rPr lang="en-US" sz="2000" dirty="0" smtClean="0"/>
              <a:t>MASCOT extractor only consider the cleaved peptide sequence. Therefore, it missed NKS/T as a potential glycosylation site.</a:t>
            </a:r>
          </a:p>
          <a:p>
            <a:pPr marL="342900" indent="-342900">
              <a:buAutoNum type="arabicParenBoth"/>
            </a:pPr>
            <a:r>
              <a:rPr lang="en-US" sz="2000" dirty="0" smtClean="0"/>
              <a:t>Batch mode, merge tool.</a:t>
            </a:r>
          </a:p>
          <a:p>
            <a:endParaRPr lang="en-US" sz="2000" dirty="0"/>
          </a:p>
          <a:p>
            <a:r>
              <a:rPr lang="en-US" sz="2000" dirty="0" smtClean="0"/>
              <a:t>Fasta file extractor:</a:t>
            </a:r>
          </a:p>
          <a:p>
            <a:r>
              <a:rPr lang="en-US" sz="2000" dirty="0" smtClean="0"/>
              <a:t>Expected input: an excel sheet contains interested protein accession numbers, a database fasta file.</a:t>
            </a:r>
          </a:p>
          <a:p>
            <a:r>
              <a:rPr lang="en-US" sz="2000" dirty="0" smtClean="0"/>
              <a:t>Expected output: a fasta file contains only the interested protein sequences.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General Issues with MASCOT Extractor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51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Issues with </a:t>
            </a:r>
            <a:r>
              <a:rPr lang="en-US" dirty="0" err="1" smtClean="0"/>
              <a:t>Glycoseq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0" t="11193" r="26700" b="42277"/>
          <a:stretch/>
        </p:blipFill>
        <p:spPr bwMode="auto">
          <a:xfrm>
            <a:off x="1371600" y="1981200"/>
            <a:ext cx="6653784" cy="416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4191000"/>
            <a:ext cx="3429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V="1">
            <a:off x="3238500" y="1511227"/>
            <a:ext cx="637366" cy="267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3550" y="1141895"/>
            <a:ext cx="2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not input glycan list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5249174"/>
            <a:ext cx="119853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0"/>
            <a:endCxn id="11" idx="2"/>
          </p:cNvCxnSpPr>
          <p:nvPr/>
        </p:nvCxnSpPr>
        <p:spPr>
          <a:xfrm flipV="1">
            <a:off x="3875866" y="1791254"/>
            <a:ext cx="3174484" cy="345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6700" y="1421922"/>
            <a:ext cx="418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uncheck this, there will be no result.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0200" y="5630174"/>
            <a:ext cx="119853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1905000" y="1879122"/>
            <a:ext cx="288715" cy="375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1502601"/>
            <a:ext cx="382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uncheck this, </a:t>
            </a:r>
            <a:r>
              <a:rPr lang="en-US" dirty="0" err="1" smtClean="0"/>
              <a:t>Glycoseq</a:t>
            </a:r>
            <a:r>
              <a:rPr lang="en-US" dirty="0" smtClean="0"/>
              <a:t> will crush.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0" t="11193" r="26700" b="42277"/>
          <a:stretch/>
        </p:blipFill>
        <p:spPr bwMode="auto">
          <a:xfrm>
            <a:off x="1371600" y="2539369"/>
            <a:ext cx="6653784" cy="416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866"/>
            <a:ext cx="8229600" cy="1143000"/>
          </a:xfrm>
        </p:spPr>
        <p:txBody>
          <a:bodyPr/>
          <a:lstStyle/>
          <a:p>
            <a:r>
              <a:rPr lang="en-US" dirty="0" smtClean="0"/>
              <a:t>General Issues with </a:t>
            </a:r>
            <a:r>
              <a:rPr lang="en-US" dirty="0" err="1" smtClean="0"/>
              <a:t>Glycoseq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6600" y="5583057"/>
            <a:ext cx="119853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23" idx="2"/>
          </p:cNvCxnSpPr>
          <p:nvPr/>
        </p:nvCxnSpPr>
        <p:spPr>
          <a:xfrm flipV="1">
            <a:off x="3875866" y="2897326"/>
            <a:ext cx="3161851" cy="268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04117" y="11430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will give structural isomer, however, we would like to consider structural isomer as same at this point. And rank the compositional glycoforms. Details in following slides.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0136" y="5892169"/>
            <a:ext cx="119853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0"/>
          </p:cNvCxnSpPr>
          <p:nvPr/>
        </p:nvCxnSpPr>
        <p:spPr>
          <a:xfrm flipH="1" flipV="1">
            <a:off x="1905001" y="2437291"/>
            <a:ext cx="284401" cy="345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1219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tolerance </a:t>
            </a:r>
            <a:r>
              <a:rPr lang="en-US" dirty="0" smtClean="0"/>
              <a:t>setting seems has nothing to do with the result. Even if we set 10 ppm, the result will still shows a lot IDs with &gt;20ppm. Details in following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Issues with </a:t>
            </a:r>
            <a:r>
              <a:rPr lang="en-US" dirty="0" err="1" smtClean="0"/>
              <a:t>Glycoseq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794" r="5625" b="43922"/>
          <a:stretch/>
        </p:blipFill>
        <p:spPr bwMode="auto">
          <a:xfrm>
            <a:off x="152400" y="1371600"/>
            <a:ext cx="8885667" cy="20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8033" y="38100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Row 1, with identified peptide sequence and glycan, mass accuracy is 445.7149ppm. However, we set it to 20ppm. In this case, we expected to see a glycoform identified with a unknown peptide.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Row 1, if there is appended glycans, we would like to see it in the composition. In this case, we expected to see 23100, not 23000.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Row 2&amp;3, there is no matching peptide sequence, then how the mass tolerance was calculated?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Row 5~7, for a same scan, we would like the same glycan composition to be merged as a single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Glycoseq</a:t>
            </a:r>
            <a:r>
              <a:rPr lang="en-US" dirty="0" smtClean="0"/>
              <a:t> ID issues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Our manually processed data was refined and compared to </a:t>
            </a:r>
            <a:r>
              <a:rPr lang="en-US" sz="2400" dirty="0" err="1" smtClean="0"/>
              <a:t>Glycoseq</a:t>
            </a:r>
            <a:r>
              <a:rPr lang="en-US" sz="2400" dirty="0" smtClean="0"/>
              <a:t> processed result. (305 -&gt; 138) Anything is not expected to be identified by your software is removed. (Peptide sequence not from </a:t>
            </a:r>
            <a:r>
              <a:rPr lang="en-US" sz="2400" dirty="0" err="1" smtClean="0"/>
              <a:t>PNGase</a:t>
            </a:r>
            <a:r>
              <a:rPr lang="en-US" sz="2400" dirty="0" smtClean="0"/>
              <a:t> F samples, Sulfated glycans, </a:t>
            </a:r>
            <a:r>
              <a:rPr lang="en-US" sz="2400" dirty="0" err="1" smtClean="0"/>
              <a:t>Formated</a:t>
            </a:r>
            <a:r>
              <a:rPr lang="en-US" sz="2400" dirty="0" smtClean="0"/>
              <a:t> glycans, Modified M, incorrect C modification, no core structure N glycans)</a:t>
            </a:r>
          </a:p>
          <a:p>
            <a:r>
              <a:rPr lang="en-US" sz="2400" dirty="0" smtClean="0"/>
              <a:t>For file “131 HILIC 01”, </a:t>
            </a:r>
            <a:r>
              <a:rPr lang="en-US" sz="2400" dirty="0" err="1" smtClean="0"/>
              <a:t>Glycoseq</a:t>
            </a:r>
            <a:r>
              <a:rPr lang="en-US" sz="2400" dirty="0" smtClean="0"/>
              <a:t> identified 714 scans. During the 714 scans, 103 also identified by manually interpretation.</a:t>
            </a:r>
          </a:p>
          <a:p>
            <a:r>
              <a:rPr lang="en-US" sz="2400" dirty="0" smtClean="0"/>
              <a:t>On the other hand, 34 scans were uniquely identified by manually interpretation, 611 scans were uniquely identified by </a:t>
            </a:r>
            <a:r>
              <a:rPr lang="en-US" sz="2400" dirty="0" err="1" smtClean="0"/>
              <a:t>Glycoseq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Currently, the 103 matched result were investigated in details.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0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Glycoseq</a:t>
            </a:r>
            <a:r>
              <a:rPr lang="en-US" dirty="0" smtClean="0"/>
              <a:t> ID issues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Among the 103 scans identified by </a:t>
            </a:r>
            <a:r>
              <a:rPr lang="en-US" dirty="0" err="1" smtClean="0"/>
              <a:t>Glycoseq</a:t>
            </a:r>
            <a:r>
              <a:rPr lang="en-US" dirty="0" smtClean="0"/>
              <a:t> and manually interpretation, 69 of them were completely match while 34 of them were not match due to different reasons:</a:t>
            </a:r>
          </a:p>
          <a:p>
            <a:r>
              <a:rPr lang="en-US" dirty="0" smtClean="0"/>
              <a:t>(1) (50%) </a:t>
            </a:r>
            <a:r>
              <a:rPr lang="en-US" dirty="0" err="1" smtClean="0"/>
              <a:t>Glycoseq</a:t>
            </a:r>
            <a:r>
              <a:rPr lang="en-US" dirty="0" smtClean="0"/>
              <a:t> randomly assigned peptide backbone when several peptide backbones are within the mass </a:t>
            </a:r>
            <a:r>
              <a:rPr lang="en-US" dirty="0" err="1" smtClean="0"/>
              <a:t>tolerence</a:t>
            </a:r>
            <a:r>
              <a:rPr lang="en-US" dirty="0" smtClean="0"/>
              <a:t>: scan 1071, 1086, 1106, 1324, 1682, 1885</a:t>
            </a:r>
          </a:p>
          <a:p>
            <a:r>
              <a:rPr lang="en-US" dirty="0" smtClean="0"/>
              <a:t>(2) Wrong Y1:</a:t>
            </a:r>
          </a:p>
          <a:p>
            <a:r>
              <a:rPr lang="en-US" dirty="0" smtClean="0"/>
              <a:t>Case 1: a Y1 – </a:t>
            </a:r>
            <a:r>
              <a:rPr lang="en-US" dirty="0" err="1" smtClean="0"/>
              <a:t>Fuc</a:t>
            </a:r>
            <a:r>
              <a:rPr lang="en-US" dirty="0" smtClean="0"/>
              <a:t> can be found (although the Y1- </a:t>
            </a:r>
            <a:r>
              <a:rPr lang="en-US" dirty="0" err="1" smtClean="0"/>
              <a:t>Fuc</a:t>
            </a:r>
            <a:r>
              <a:rPr lang="en-US" dirty="0" smtClean="0"/>
              <a:t> is lower intense), therefore, the software will only come back with one answer of taking Y1-Fuc as Y1 and take the real Y1 as Y1+ </a:t>
            </a:r>
            <a:r>
              <a:rPr lang="en-US" dirty="0" err="1" smtClean="0"/>
              <a:t>Fuc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Sub Case 1. The Y1-Fuc is a meaningless peak: Scan 1442, 1579, </a:t>
            </a:r>
          </a:p>
          <a:p>
            <a:r>
              <a:rPr lang="en-US" dirty="0" smtClean="0"/>
              <a:t>Sub Case 2. The Y1-Fuc is a peak from other charge state series: Scan 1636</a:t>
            </a:r>
          </a:p>
          <a:p>
            <a:r>
              <a:rPr lang="en-US" dirty="0" smtClean="0"/>
              <a:t>Case 2. </a:t>
            </a:r>
            <a:r>
              <a:rPr lang="en-US" dirty="0" err="1" smtClean="0"/>
              <a:t>GlycoSeq</a:t>
            </a:r>
            <a:r>
              <a:rPr lang="en-US" dirty="0" smtClean="0"/>
              <a:t> Missed the Y1 for unknown reason: Scan 670</a:t>
            </a:r>
          </a:p>
          <a:p>
            <a:r>
              <a:rPr lang="en-US" dirty="0" smtClean="0"/>
              <a:t>Case 3. Y1 intensity is too low: Scan 2265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731"/>
          <a:stretch/>
        </p:blipFill>
        <p:spPr bwMode="auto">
          <a:xfrm>
            <a:off x="29817" y="1143000"/>
            <a:ext cx="907626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Random Peptide Backbone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874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May 1st  2015 Conference Call</vt:lpstr>
      <vt:lpstr>Summary</vt:lpstr>
      <vt:lpstr>PowerPoint Presentation</vt:lpstr>
      <vt:lpstr>General Issues with Glycoseq (1)</vt:lpstr>
      <vt:lpstr>General Issues with Glycoseq (2)</vt:lpstr>
      <vt:lpstr>General Issues with Glycoseq (3)</vt:lpstr>
      <vt:lpstr>Glycoseq ID issues (1)</vt:lpstr>
      <vt:lpstr>Glycoseq ID issues (2)</vt:lpstr>
      <vt:lpstr>Random Peptide Backbone (1)</vt:lpstr>
      <vt:lpstr>Random Peptide Backbone (2)</vt:lpstr>
      <vt:lpstr>Wrong Y1 Case 1 Sub 1</vt:lpstr>
      <vt:lpstr>Wrong Y1 Case 1 Sub 2 (1)</vt:lpstr>
      <vt:lpstr>Wrong Y1 Case 1 Sub 2 (2)</vt:lpstr>
      <vt:lpstr>Wrong Y1 Case 2 (1)</vt:lpstr>
      <vt:lpstr>Wrong Y1 Case 2 (2)</vt:lpstr>
      <vt:lpstr>Future 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Mechref324</dc:creator>
  <cp:lastModifiedBy>Mechref, Yehia Salem</cp:lastModifiedBy>
  <cp:revision>20</cp:revision>
  <dcterms:created xsi:type="dcterms:W3CDTF">2015-04-30T20:48:59Z</dcterms:created>
  <dcterms:modified xsi:type="dcterms:W3CDTF">2015-05-01T17:36:54Z</dcterms:modified>
</cp:coreProperties>
</file>