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59A37F-7F5A-4C65-9D8E-809DD1076D02}">
          <p14:sldIdLst>
            <p14:sldId id="256"/>
            <p14:sldId id="257"/>
          </p14:sldIdLst>
        </p14:section>
        <p14:section name="Untitled Section" id="{6CDCDD81-2E6D-43BF-8EA6-144E159C6869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9C90-8CEF-410A-9199-9CCCD086DE6C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AD1A-289D-47DA-992C-2989BF94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9C90-8CEF-410A-9199-9CCCD086DE6C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AD1A-289D-47DA-992C-2989BF94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1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9C90-8CEF-410A-9199-9CCCD086DE6C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AD1A-289D-47DA-992C-2989BF94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0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9C90-8CEF-410A-9199-9CCCD086DE6C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AD1A-289D-47DA-992C-2989BF94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9C90-8CEF-410A-9199-9CCCD086DE6C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AD1A-289D-47DA-992C-2989BF94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0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9C90-8CEF-410A-9199-9CCCD086DE6C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AD1A-289D-47DA-992C-2989BF94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9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9C90-8CEF-410A-9199-9CCCD086DE6C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AD1A-289D-47DA-992C-2989BF94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2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9C90-8CEF-410A-9199-9CCCD086DE6C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AD1A-289D-47DA-992C-2989BF94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0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9C90-8CEF-410A-9199-9CCCD086DE6C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AD1A-289D-47DA-992C-2989BF94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6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9C90-8CEF-410A-9199-9CCCD086DE6C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AD1A-289D-47DA-992C-2989BF94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3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9C90-8CEF-410A-9199-9CCCD086DE6C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AD1A-289D-47DA-992C-2989BF94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4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D9C90-8CEF-410A-9199-9CCCD086DE6C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EAD1A-289D-47DA-992C-2989BF94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4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18582" y="3050917"/>
            <a:ext cx="1778000" cy="688433"/>
            <a:chOff x="908049" y="722299"/>
            <a:chExt cx="1778000" cy="688433"/>
          </a:xfrm>
        </p:grpSpPr>
        <p:sp>
          <p:nvSpPr>
            <p:cNvPr id="4" name="Rectangle 3"/>
            <p:cNvSpPr/>
            <p:nvPr/>
          </p:nvSpPr>
          <p:spPr>
            <a:xfrm>
              <a:off x="1003299" y="722299"/>
              <a:ext cx="1587501" cy="6884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8049" y="881849"/>
              <a:ext cx="177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All peaks</a:t>
              </a:r>
              <a:endParaRPr lang="en-US" dirty="0"/>
            </a:p>
          </p:txBody>
        </p:sp>
      </p:grpSp>
      <p:sp>
        <p:nvSpPr>
          <p:cNvPr id="6" name="Right Arrow 5"/>
          <p:cNvSpPr/>
          <p:nvPr/>
        </p:nvSpPr>
        <p:spPr>
          <a:xfrm>
            <a:off x="2518833" y="3171424"/>
            <a:ext cx="685800" cy="447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621866" y="3071968"/>
            <a:ext cx="2165349" cy="646331"/>
            <a:chOff x="5681133" y="715033"/>
            <a:chExt cx="2165349" cy="646331"/>
          </a:xfrm>
        </p:grpSpPr>
        <p:sp>
          <p:nvSpPr>
            <p:cNvPr id="18" name="Right Arrow 17"/>
            <p:cNvSpPr/>
            <p:nvPr/>
          </p:nvSpPr>
          <p:spPr>
            <a:xfrm>
              <a:off x="5681133" y="814489"/>
              <a:ext cx="2165349" cy="4474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91200" y="715033"/>
              <a:ext cx="20552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Take top 140 peaks which m/z &gt;= y1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8013698" y="3165550"/>
                <a:ext cx="3483389" cy="553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dirty="0" smtClean="0"/>
                                <m:t>Intensity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 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dirty="0" smtClean="0"/>
                                <m:t>Lowest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Intensity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In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Top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 140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698" y="3165550"/>
                <a:ext cx="3483389" cy="55354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515037" y="3118326"/>
                <a:ext cx="1686359" cy="5536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 smtClean="0"/>
                            <m:t>Intensity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 smtClean="0"/>
                            <m:t>Highest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Intensity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037" y="3118326"/>
                <a:ext cx="1686359" cy="5536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98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136525"/>
            <a:ext cx="10515600" cy="1325563"/>
          </a:xfrm>
        </p:spPr>
        <p:txBody>
          <a:bodyPr/>
          <a:lstStyle/>
          <a:p>
            <a:r>
              <a:rPr lang="en-US" dirty="0" smtClean="0"/>
              <a:t>131_HILIC_01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1266" y="1710267"/>
            <a:ext cx="86529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307 Manually identify </a:t>
            </a:r>
            <a:r>
              <a:rPr lang="en-US" dirty="0" err="1" smtClean="0"/>
              <a:t>glycopepties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└122 match glycopeptide  (40%)</a:t>
            </a:r>
          </a:p>
          <a:p>
            <a:r>
              <a:rPr lang="en-US" dirty="0" smtClean="0"/>
              <a:t>   |</a:t>
            </a:r>
            <a:endParaRPr lang="en-US" dirty="0" smtClean="0"/>
          </a:p>
          <a:p>
            <a:r>
              <a:rPr lang="en-US" dirty="0" smtClean="0"/>
              <a:t>   └5 assign to another peptide backbone with complete sequence (1.6 %)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|</a:t>
            </a:r>
          </a:p>
          <a:p>
            <a:r>
              <a:rPr lang="en-US" dirty="0" smtClean="0"/>
              <a:t>   └110assign to another peptide backbone no complete sequence (36 %)</a:t>
            </a:r>
          </a:p>
          <a:p>
            <a:r>
              <a:rPr lang="en-US" dirty="0"/>
              <a:t> </a:t>
            </a:r>
            <a:r>
              <a:rPr lang="en-US" dirty="0" smtClean="0"/>
              <a:t>  |             </a:t>
            </a:r>
            <a:r>
              <a:rPr lang="en-US" dirty="0" smtClean="0"/>
              <a:t>└ 28 peptide has modification</a:t>
            </a:r>
            <a:endParaRPr lang="en-US" dirty="0" smtClean="0"/>
          </a:p>
          <a:p>
            <a:r>
              <a:rPr lang="en-US" dirty="0" smtClean="0"/>
              <a:t>   └70 not identified by software (23%)</a:t>
            </a:r>
          </a:p>
          <a:p>
            <a:r>
              <a:rPr lang="en-US" dirty="0"/>
              <a:t>	</a:t>
            </a:r>
            <a:r>
              <a:rPr lang="en-US" dirty="0" smtClean="0"/>
              <a:t> └10 no </a:t>
            </a:r>
            <a:r>
              <a:rPr lang="en-US" dirty="0" err="1" smtClean="0"/>
              <a:t>s</a:t>
            </a:r>
            <a:r>
              <a:rPr lang="en-US" dirty="0" err="1" smtClean="0"/>
              <a:t>equon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|   </a:t>
            </a:r>
            <a:r>
              <a:rPr lang="en-US" dirty="0"/>
              <a:t>270-278 LRVNDCILR (1 missed cleavage)</a:t>
            </a:r>
            <a:r>
              <a:rPr lang="en-US" dirty="0" smtClean="0"/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  |   </a:t>
            </a:r>
            <a:r>
              <a:rPr lang="en-US" dirty="0" smtClean="0"/>
              <a:t>468-480 </a:t>
            </a:r>
            <a:r>
              <a:rPr lang="en-US" dirty="0"/>
              <a:t>ANACNSVIKQLMK (1 missed cleavage)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       |   </a:t>
            </a:r>
            <a:r>
              <a:rPr lang="en-US" dirty="0" smtClean="0"/>
              <a:t>168-182 </a:t>
            </a:r>
            <a:r>
              <a:rPr lang="en-US" dirty="0"/>
              <a:t>QYFRNLCSDDTPMVR (1 missed cleavage)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|   </a:t>
            </a:r>
            <a:r>
              <a:rPr lang="en-US" dirty="0" smtClean="0"/>
              <a:t>2371-2385 </a:t>
            </a:r>
            <a:r>
              <a:rPr lang="en-US" dirty="0"/>
              <a:t>HKVPMPSLIAENNCR (1 missed cleavage)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       └ 18 peptide has modification</a:t>
            </a:r>
          </a:p>
        </p:txBody>
      </p:sp>
    </p:spTree>
    <p:extLst>
      <p:ext uri="{BB962C8B-B14F-4D97-AF65-F5344CB8AC3E}">
        <p14:creationId xmlns:p14="http://schemas.microsoft.com/office/powerpoint/2010/main" val="1067576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71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131_HILIC_01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Chuan-Yih Yu</dc:creator>
  <cp:lastModifiedBy>Chuan-Yih Yu</cp:lastModifiedBy>
  <cp:revision>16</cp:revision>
  <dcterms:created xsi:type="dcterms:W3CDTF">2015-04-17T01:22:59Z</dcterms:created>
  <dcterms:modified xsi:type="dcterms:W3CDTF">2015-04-17T14:15:51Z</dcterms:modified>
</cp:coreProperties>
</file>