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C3DD0E-29A6-462A-84FB-4F3D0F26BCC6}">
          <p14:sldIdLst>
            <p14:sldId id="258"/>
            <p14:sldId id="256"/>
            <p14:sldId id="259"/>
            <p14:sldId id="257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>
        <p:scale>
          <a:sx n="125" d="100"/>
          <a:sy n="125" d="100"/>
        </p:scale>
        <p:origin x="86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9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90A4-ADCA-4A87-8106-1C9AE8B9EE0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DA72-6FBE-49F7-B106-01F62807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7270" b="68"/>
          <a:stretch/>
        </p:blipFill>
        <p:spPr>
          <a:xfrm>
            <a:off x="357714" y="266699"/>
            <a:ext cx="8428571" cy="63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2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ata\Breast Cancer\131_HILIC_091614_01_150407-2328\Pics\AnnotatedSpectrum_424_0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76899" cy="425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9066" y="896081"/>
            <a:ext cx="537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NETHSICTACDESCK + 26000  Score:16.59</a:t>
            </a:r>
            <a:endParaRPr lang="en-US" dirty="0"/>
          </a:p>
        </p:txBody>
      </p:sp>
      <p:pic>
        <p:nvPicPr>
          <p:cNvPr id="1026" name="Picture 2" descr="D:\Data\Breast Cancer\131_HILIC_091614_01_150407-2328\Pics\AnnotatedSpectrum_424_0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66" y="2654300"/>
            <a:ext cx="5604934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893" y="4969089"/>
            <a:ext cx="537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EFHLNESGDPSSK+37000 </a:t>
            </a:r>
            <a:r>
              <a:rPr lang="en-US" dirty="0" smtClean="0"/>
              <a:t> Score:11.14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3101" y="1265413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peptide has Mascot score 14, so didn’t include in csv file. If I include this peptide, the sequencing result is correct.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118860"/>
            <a:ext cx="353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</a:t>
            </a:r>
            <a:r>
              <a:rPr lang="en-US" dirty="0" err="1" smtClean="0"/>
              <a:t>glycopeptides</a:t>
            </a:r>
            <a:r>
              <a:rPr lang="en-US" dirty="0" smtClean="0"/>
              <a:t> are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8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150" b="5014"/>
          <a:stretch/>
        </p:blipFill>
        <p:spPr>
          <a:xfrm>
            <a:off x="348189" y="647700"/>
            <a:ext cx="8428571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3" y="1867519"/>
            <a:ext cx="8580150" cy="4647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9625" y="666750"/>
            <a:ext cx="45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can’t find the result that you refer. </a:t>
            </a:r>
          </a:p>
          <a:p>
            <a:endParaRPr lang="en-US" dirty="0"/>
          </a:p>
          <a:p>
            <a:r>
              <a:rPr lang="en-US" dirty="0" smtClean="0"/>
              <a:t>SYSTTYEERNITGTR+34010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4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637" b="4021"/>
          <a:stretch/>
        </p:blipFill>
        <p:spPr>
          <a:xfrm>
            <a:off x="300564" y="571500"/>
            <a:ext cx="842857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5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3" y="1867519"/>
            <a:ext cx="8615318" cy="4666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500" y="4191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can’t get completed sequencing for this one, so if you check “completed only” it won’t show in result.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0" y="1281809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one has very high sequencing score 16.7.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80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Chuan-Yih Yu</dc:creator>
  <cp:lastModifiedBy>Chuan-Yih Yu</cp:lastModifiedBy>
  <cp:revision>4</cp:revision>
  <dcterms:created xsi:type="dcterms:W3CDTF">2015-04-08T04:26:36Z</dcterms:created>
  <dcterms:modified xsi:type="dcterms:W3CDTF">2015-04-08T04:50:55Z</dcterms:modified>
</cp:coreProperties>
</file>