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00DD-8972-41A7-867B-01CEEB9D166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BBD-2CD7-46F5-8C3F-BDF3E194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00DD-8972-41A7-867B-01CEEB9D166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BBD-2CD7-46F5-8C3F-BDF3E194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00DD-8972-41A7-867B-01CEEB9D166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BBD-2CD7-46F5-8C3F-BDF3E194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6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00DD-8972-41A7-867B-01CEEB9D166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BBD-2CD7-46F5-8C3F-BDF3E194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0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00DD-8972-41A7-867B-01CEEB9D166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BBD-2CD7-46F5-8C3F-BDF3E194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00DD-8972-41A7-867B-01CEEB9D166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BBD-2CD7-46F5-8C3F-BDF3E194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00DD-8972-41A7-867B-01CEEB9D166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BBD-2CD7-46F5-8C3F-BDF3E194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1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00DD-8972-41A7-867B-01CEEB9D166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BBD-2CD7-46F5-8C3F-BDF3E194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5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00DD-8972-41A7-867B-01CEEB9D166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BBD-2CD7-46F5-8C3F-BDF3E194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00DD-8972-41A7-867B-01CEEB9D166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BBD-2CD7-46F5-8C3F-BDF3E194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3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00DD-8972-41A7-867B-01CEEB9D166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BBD-2CD7-46F5-8C3F-BDF3E194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00DD-8972-41A7-867B-01CEEB9D166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BBBD-2CD7-46F5-8C3F-BDF3E194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4"/>
          <a:stretch/>
        </p:blipFill>
        <p:spPr>
          <a:xfrm>
            <a:off x="99879" y="1027610"/>
            <a:ext cx="4219575" cy="35312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733045" y="1211766"/>
            <a:ext cx="831522" cy="55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19454" y="628554"/>
            <a:ext cx="48825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Raw File: </a:t>
            </a:r>
            <a:r>
              <a:rPr lang="en-US" dirty="0" smtClean="0"/>
              <a:t>Thermo </a:t>
            </a:r>
            <a:r>
              <a:rPr lang="en-US" dirty="0" smtClean="0"/>
              <a:t>Raw or </a:t>
            </a:r>
            <a:r>
              <a:rPr lang="en-US" dirty="0" err="1" smtClean="0"/>
              <a:t>mzXML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HCD Info: if your raw file contain HCD scan, this can help guide CID sequencing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Sequence HCD: sometimes HCD contains </a:t>
            </a:r>
            <a:r>
              <a:rPr lang="en-US" dirty="0" err="1" smtClean="0"/>
              <a:t>glycosidic</a:t>
            </a:r>
            <a:r>
              <a:rPr lang="en-US" dirty="0" smtClean="0"/>
              <a:t> bond fragments, and can be used for sequencing.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Peptide with defined time: CSV format contain peptide search time information (Page 3</a:t>
            </a:r>
            <a:r>
              <a:rPr lang="en-US" dirty="0" smtClean="0"/>
              <a:t>) Use “Mascot Protein ID result extractor”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shift: plus/minus the time that in CSV </a:t>
            </a:r>
            <a:r>
              <a:rPr lang="en-US" dirty="0" smtClean="0"/>
              <a:t>defined time </a:t>
            </a:r>
            <a:r>
              <a:rPr lang="en-US" dirty="0" smtClean="0"/>
              <a:t>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Tolerance: extend defined search time window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Fasta</a:t>
            </a:r>
            <a:r>
              <a:rPr lang="en-US" dirty="0" smtClean="0"/>
              <a:t> Only: input protein/peptide sequence in </a:t>
            </a:r>
            <a:r>
              <a:rPr lang="en-US" dirty="0" err="1" smtClean="0"/>
              <a:t>fasta</a:t>
            </a:r>
            <a:r>
              <a:rPr lang="en-US" dirty="0" smtClean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Enzyme, missed cleavage: for protein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peptide </a:t>
            </a:r>
            <a:r>
              <a:rPr lang="en-US" dirty="0" err="1" smtClean="0"/>
              <a:t>fasta</a:t>
            </a:r>
            <a:r>
              <a:rPr lang="en-US" dirty="0" smtClean="0"/>
              <a:t> choose None and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Peptide mutation: generate and add mutated </a:t>
            </a:r>
            <a:r>
              <a:rPr lang="en-US" dirty="0" smtClean="0"/>
              <a:t>peptides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98284" y="1668966"/>
            <a:ext cx="831522" cy="55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75949" y="2126166"/>
            <a:ext cx="739902" cy="2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055002" y="3493254"/>
            <a:ext cx="3428725" cy="31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137424" y="3998708"/>
            <a:ext cx="3273038" cy="84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974200" y="3771643"/>
            <a:ext cx="1499645" cy="54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214" y="364118"/>
            <a:ext cx="81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Suggestion setting are shown in the picture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16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41"/>
          <a:stretch/>
        </p:blipFill>
        <p:spPr>
          <a:xfrm>
            <a:off x="92172" y="1226634"/>
            <a:ext cx="4219575" cy="31755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694985" y="1375317"/>
            <a:ext cx="2725313" cy="3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60824" y="1096535"/>
            <a:ext cx="4728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Composition upper bound: limit the number of glycan in the structure. </a:t>
            </a:r>
            <a:r>
              <a:rPr lang="en-US" dirty="0" err="1" smtClean="0"/>
              <a:t>eg</a:t>
            </a:r>
            <a:r>
              <a:rPr lang="en-US" dirty="0" smtClean="0"/>
              <a:t>. high mannose sample can be set as the picture shown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glycan list: check </a:t>
            </a:r>
            <a:r>
              <a:rPr lang="en-US" dirty="0" smtClean="0"/>
              <a:t>this </a:t>
            </a:r>
            <a:r>
              <a:rPr lang="en-US" dirty="0" err="1" smtClean="0"/>
              <a:t>bix</a:t>
            </a:r>
            <a:r>
              <a:rPr lang="en-US" dirty="0" smtClean="0"/>
              <a:t> if </a:t>
            </a:r>
            <a:r>
              <a:rPr lang="en-US" dirty="0" smtClean="0"/>
              <a:t>you have csv format glycan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Precursor in MS/MS: if CID contains precursor, it can help for 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top: export top 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complete structure: export completed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detail report: generate report for each scan (caution : lots of files, and long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397620" y="2022088"/>
            <a:ext cx="2766201" cy="10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83473" y="2677940"/>
            <a:ext cx="2777352" cy="91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389971" y="3048407"/>
            <a:ext cx="970852" cy="33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74381" y="3318400"/>
            <a:ext cx="1245917" cy="64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076228" y="3701359"/>
            <a:ext cx="1344070" cy="84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Peptide with defined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4404"/>
            <a:ext cx="9144000" cy="1557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" y="2203371"/>
            <a:ext cx="4823366" cy="11168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3288" y="4170556"/>
            <a:ext cx="31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 example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47064" y="2478571"/>
            <a:ext cx="419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Mascot </a:t>
            </a:r>
            <a:r>
              <a:rPr lang="en-US" dirty="0" err="1" smtClean="0"/>
              <a:t>dat</a:t>
            </a:r>
            <a:r>
              <a:rPr lang="en-US" dirty="0" smtClean="0"/>
              <a:t> file from mascot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Raw file that use for Mascot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file is needed to construct elution profile for precursor.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Thermo RAW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Protein/peptide </a:t>
            </a:r>
            <a:r>
              <a:rPr lang="en-US" dirty="0" err="1" smtClean="0"/>
              <a:t>fasta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5918"/>
          <a:stretch/>
        </p:blipFill>
        <p:spPr>
          <a:xfrm>
            <a:off x="111362" y="2842982"/>
            <a:ext cx="5192566" cy="1788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22" y="2066691"/>
            <a:ext cx="2073391" cy="4410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362" y="2473650"/>
            <a:ext cx="230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Protein format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3043" y="1690689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Peptide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251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Peptide with defined time</vt:lpstr>
      <vt:lpstr>Protein/peptide fasta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Chuan-Yih Yu</dc:creator>
  <cp:lastModifiedBy>Chuan-Yih Yu</cp:lastModifiedBy>
  <cp:revision>14</cp:revision>
  <dcterms:created xsi:type="dcterms:W3CDTF">2014-11-21T18:28:00Z</dcterms:created>
  <dcterms:modified xsi:type="dcterms:W3CDTF">2015-03-09T18:56:40Z</dcterms:modified>
</cp:coreProperties>
</file>