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2D25-3BCC-4B95-88B8-391E3997C12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2FC-F78E-4BAD-8833-D3A074F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9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2D25-3BCC-4B95-88B8-391E3997C12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2FC-F78E-4BAD-8833-D3A074F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2D25-3BCC-4B95-88B8-391E3997C12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2FC-F78E-4BAD-8833-D3A074F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4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2D25-3BCC-4B95-88B8-391E3997C12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2FC-F78E-4BAD-8833-D3A074F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0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2D25-3BCC-4B95-88B8-391E3997C12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2FC-F78E-4BAD-8833-D3A074F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2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2D25-3BCC-4B95-88B8-391E3997C12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2FC-F78E-4BAD-8833-D3A074F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6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2D25-3BCC-4B95-88B8-391E3997C12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2FC-F78E-4BAD-8833-D3A074F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5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2D25-3BCC-4B95-88B8-391E3997C12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2FC-F78E-4BAD-8833-D3A074F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2D25-3BCC-4B95-88B8-391E3997C12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2FC-F78E-4BAD-8833-D3A074F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1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2D25-3BCC-4B95-88B8-391E3997C12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2FC-F78E-4BAD-8833-D3A074F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7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2D25-3BCC-4B95-88B8-391E3997C12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2FC-F78E-4BAD-8833-D3A074F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9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C2D25-3BCC-4B95-88B8-391E3997C12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042FC-F78E-4BAD-8833-D3A074F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4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30276" y="174812"/>
            <a:ext cx="4601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Close mass due to adducts</a:t>
            </a:r>
            <a:endParaRPr 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210236" y="1358153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          =378.1890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63748" y="183071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 NH3   =378.2002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47" y="1390419"/>
            <a:ext cx="257175" cy="304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298" y="1333269"/>
            <a:ext cx="323850" cy="419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60" y="1777253"/>
            <a:ext cx="357188" cy="47625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6560" y="2501153"/>
            <a:ext cx="8216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difference=0.0112,  if permethylated glycan mass is ~3000 Da, then the difference is ~3.7ppm, which can not be resolved by our MS method. </a:t>
            </a:r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53047" y="3572279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example</a:t>
            </a:r>
            <a:endParaRPr 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37" y="4197442"/>
            <a:ext cx="2790825" cy="11525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7497" y="4211265"/>
            <a:ext cx="3228975" cy="8572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276165" y="4520373"/>
            <a:ext cx="51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V.S.</a:t>
            </a:r>
            <a:endParaRPr lang="en-US" i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1475530" y="5735884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[M+2H]2+    </a:t>
            </a:r>
          </a:p>
          <a:p>
            <a:r>
              <a:rPr lang="en-US" dirty="0" smtClean="0"/>
              <a:t>1119.5905</a:t>
            </a:r>
            <a:endParaRPr 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536106" y="5735883"/>
            <a:ext cx="1752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[M+H+NH4]2+    </a:t>
            </a:r>
          </a:p>
          <a:p>
            <a:r>
              <a:rPr lang="en-US" dirty="0" smtClean="0"/>
              <a:t>1119.5961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3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66" y="1993185"/>
            <a:ext cx="7448528" cy="36545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006" y="1206273"/>
            <a:ext cx="2112870" cy="56093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30400" y="1021976"/>
            <a:ext cx="2931459" cy="1196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右箭头 6"/>
          <p:cNvSpPr/>
          <p:nvPr/>
        </p:nvSpPr>
        <p:spPr>
          <a:xfrm rot="6463396">
            <a:off x="1920707" y="2015180"/>
            <a:ext cx="1370541" cy="357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3993776" y="3325478"/>
            <a:ext cx="4558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this is from glycan: 4-5-1-0-0, this glycan has the retention time as 24.3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291" y="3949842"/>
            <a:ext cx="19716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9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867" r="46381"/>
          <a:stretch/>
        </p:blipFill>
        <p:spPr>
          <a:xfrm>
            <a:off x="628650" y="365126"/>
            <a:ext cx="2009041" cy="6349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4647" r="47174" b="24295"/>
          <a:stretch/>
        </p:blipFill>
        <p:spPr>
          <a:xfrm>
            <a:off x="5543731" y="472757"/>
            <a:ext cx="2267763" cy="55975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3480" y="762199"/>
            <a:ext cx="245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1111.08</a:t>
            </a:r>
            <a:r>
              <a:rPr lang="en-US" dirty="0" smtClean="0"/>
              <a:t> H*2 </a:t>
            </a:r>
            <a:r>
              <a:rPr lang="en-US" dirty="0"/>
              <a:t>;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84975" y="2330450"/>
            <a:ext cx="2266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1122.072</a:t>
            </a:r>
            <a:r>
              <a:rPr lang="en-US" dirty="0" smtClean="0"/>
              <a:t> 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Na*1 ;H*1 ;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69971" y="3898701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1133.063</a:t>
            </a:r>
            <a:r>
              <a:rPr lang="en-US" dirty="0" smtClean="0"/>
              <a:t> 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Na*2 ;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24948" y="5306913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1119.594</a:t>
            </a:r>
            <a:r>
              <a:rPr lang="en-US" dirty="0" smtClean="0"/>
              <a:t> 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NH4*1 ;H*1 ;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44961" y="762199"/>
            <a:ext cx="2533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1130.585</a:t>
            </a:r>
            <a:r>
              <a:rPr lang="en-US" dirty="0" smtClean="0"/>
              <a:t> 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NH4*1 ;Na*1 ;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01460" y="2597150"/>
            <a:ext cx="154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741.056</a:t>
            </a:r>
            <a:r>
              <a:rPr lang="en-US" dirty="0" smtClean="0"/>
              <a:t> 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H*3 ;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7612" y="4532630"/>
            <a:ext cx="2266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748.3835</a:t>
            </a:r>
            <a:r>
              <a:rPr lang="en-US" dirty="0" smtClean="0"/>
              <a:t> 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Na*1 ;H*2 ;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035" y="5786110"/>
            <a:ext cx="1971675" cy="8191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557658" y="6420594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[M+2H]2+ </a:t>
            </a:r>
            <a:endParaRPr lang="en-US" dirty="0" smtClean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904" y="1131531"/>
            <a:ext cx="1971675" cy="8191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411527" y="1766015"/>
            <a:ext cx="14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M+H+Na</a:t>
            </a:r>
            <a:r>
              <a:rPr lang="en-US" dirty="0" smtClean="0"/>
              <a:t>]2+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454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104</Words>
  <Application>Microsoft Office PowerPoint</Application>
  <PresentationFormat>全屏显示(4:3)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tianjiao yang</dc:creator>
  <cp:lastModifiedBy>tianjiao yang</cp:lastModifiedBy>
  <cp:revision>3</cp:revision>
  <dcterms:created xsi:type="dcterms:W3CDTF">2015-05-01T19:45:30Z</dcterms:created>
  <dcterms:modified xsi:type="dcterms:W3CDTF">2015-05-01T20:22:13Z</dcterms:modified>
</cp:coreProperties>
</file>