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2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63-A685-486D-807B-C8FE439BCEB0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B572-9D4A-4643-9B67-41E523CA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0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63-A685-486D-807B-C8FE439BCEB0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B572-9D4A-4643-9B67-41E523CA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0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63-A685-486D-807B-C8FE439BCEB0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B572-9D4A-4643-9B67-41E523CA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5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63-A685-486D-807B-C8FE439BCEB0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B572-9D4A-4643-9B67-41E523CA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7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63-A685-486D-807B-C8FE439BCEB0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B572-9D4A-4643-9B67-41E523CA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8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63-A685-486D-807B-C8FE439BCEB0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B572-9D4A-4643-9B67-41E523CA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3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63-A685-486D-807B-C8FE439BCEB0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B572-9D4A-4643-9B67-41E523CA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8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63-A685-486D-807B-C8FE439BCEB0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B572-9D4A-4643-9B67-41E523CA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1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63-A685-486D-807B-C8FE439BCEB0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B572-9D4A-4643-9B67-41E523CA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9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63-A685-486D-807B-C8FE439BCEB0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B572-9D4A-4643-9B67-41E523CA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1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63-A685-486D-807B-C8FE439BCEB0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B572-9D4A-4643-9B67-41E523CA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3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0D763-A685-486D-807B-C8FE439BCEB0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6B572-9D4A-4643-9B67-41E523CA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MultiGlycan batch mode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5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huyu\AppData\Local\Temp\SNAGHTML4c8cf1a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827" y="1132723"/>
            <a:ext cx="6924675" cy="463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40832" y="1323474"/>
            <a:ext cx="1263316" cy="421105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3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chuyu\AppData\Local\Temp\SNAGHTML4c8e930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80" y="543343"/>
            <a:ext cx="6924675" cy="546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93895" y="1104859"/>
            <a:ext cx="589547" cy="421105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3797" y="1402822"/>
            <a:ext cx="481599" cy="739245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83442" y="1130745"/>
            <a:ext cx="246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Browse raw file folder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3504" y="1341298"/>
            <a:ext cx="354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Select files need to be processed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84531" y="1814568"/>
            <a:ext cx="481599" cy="134349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40667" y="2624667"/>
            <a:ext cx="383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Move file to waiting list on the 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chuyu\AppData\Local\Temp\SNAGHTML4c8ee7f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63" y="570970"/>
            <a:ext cx="6924675" cy="546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27133" y="3576751"/>
            <a:ext cx="1396999" cy="84285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9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chuyu\AppData\Local\Temp\SNAGHTML4c8fb7d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56" y="975506"/>
            <a:ext cx="349567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Processing three files concurrently </a:t>
            </a:r>
          </a:p>
          <a:p>
            <a:r>
              <a:rPr lang="en-US" dirty="0" smtClean="0"/>
              <a:t>Only allow one file export result, the other two will wait (consume too many memory when generate the graph)</a:t>
            </a:r>
            <a:endParaRPr lang="en-US" dirty="0"/>
          </a:p>
        </p:txBody>
      </p:sp>
      <p:pic>
        <p:nvPicPr>
          <p:cNvPr id="4100" name="Picture 4" descr="C:\Users\chuyu\AppData\Local\Temp\SNAGHTML4c9e99e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55" y="3495006"/>
            <a:ext cx="349567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158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53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MultiGlycan batch mode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MultiGlycan batch mode</dc:title>
  <dc:creator>Chuan-Yih Yu</dc:creator>
  <cp:lastModifiedBy>Chuan-Yih Yu</cp:lastModifiedBy>
  <cp:revision>3</cp:revision>
  <dcterms:created xsi:type="dcterms:W3CDTF">2015-03-06T16:04:26Z</dcterms:created>
  <dcterms:modified xsi:type="dcterms:W3CDTF">2015-03-06T16:27:40Z</dcterms:modified>
</cp:coreProperties>
</file>