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490E-151A-4195-B56A-22E77FC19F8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AAE8-0FBB-4C20-9659-26CA449E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MultiGlycan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2015.03.25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uyu\AppData\Local\Temp\SNAGHTMLaf7e88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1" y="901435"/>
            <a:ext cx="69246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42267" y="3750733"/>
            <a:ext cx="1854200" cy="131233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435240"/>
            <a:ext cx="7886700" cy="4351338"/>
          </a:xfrm>
        </p:spPr>
        <p:txBody>
          <a:bodyPr/>
          <a:lstStyle/>
          <a:p>
            <a:r>
              <a:rPr lang="en-US" dirty="0" smtClean="0"/>
              <a:t>Two new columns in Glycan files</a:t>
            </a:r>
          </a:p>
          <a:p>
            <a:pPr lvl="1"/>
            <a:r>
              <a:rPr lang="en-US" dirty="0" err="1" smtClean="0"/>
              <a:t>LinearRegression_Slope</a:t>
            </a:r>
            <a:endParaRPr lang="en-US" dirty="0" smtClean="0"/>
          </a:p>
          <a:p>
            <a:pPr lvl="1"/>
            <a:r>
              <a:rPr lang="en-US" dirty="0" err="1" smtClean="0"/>
              <a:t>LinearRegression_intercept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2" y="1768532"/>
            <a:ext cx="5095238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9225"/>
            <a:ext cx="7886700" cy="4351338"/>
          </a:xfrm>
        </p:spPr>
        <p:txBody>
          <a:bodyPr/>
          <a:lstStyle/>
          <a:p>
            <a:r>
              <a:rPr lang="en-US" dirty="0" smtClean="0"/>
              <a:t>Choose concurrent file</a:t>
            </a:r>
            <a:endParaRPr lang="en-US" dirty="0"/>
          </a:p>
        </p:txBody>
      </p:sp>
      <p:pic>
        <p:nvPicPr>
          <p:cNvPr id="2050" name="Picture 2" descr="C:\Users\chuyu\AppData\Local\Temp\SNAGHTMLaf82fd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222903"/>
            <a:ext cx="6924675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2000" y="4174067"/>
            <a:ext cx="1854200" cy="4318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MultiGlycan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MultiGlycan</dc:title>
  <dc:creator>Chuan-Yih Yu</dc:creator>
  <cp:lastModifiedBy>Chuan-Yih Yu</cp:lastModifiedBy>
  <cp:revision>1</cp:revision>
  <dcterms:created xsi:type="dcterms:W3CDTF">2015-03-25T21:10:46Z</dcterms:created>
  <dcterms:modified xsi:type="dcterms:W3CDTF">2015-03-25T21:19:05Z</dcterms:modified>
</cp:coreProperties>
</file>