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30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79AFA-ED56-46B7-BCA6-301D6C54FFC7}" type="datetimeFigureOut">
              <a:rPr lang="en-US" smtClean="0"/>
              <a:t>5/1/2015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1CD1A-1F98-4006-955E-FDEA48ABC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389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79AFA-ED56-46B7-BCA6-301D6C54FFC7}" type="datetimeFigureOut">
              <a:rPr lang="en-US" smtClean="0"/>
              <a:t>5/1/2015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1CD1A-1F98-4006-955E-FDEA48ABC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730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79AFA-ED56-46B7-BCA6-301D6C54FFC7}" type="datetimeFigureOut">
              <a:rPr lang="en-US" smtClean="0"/>
              <a:t>5/1/2015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1CD1A-1F98-4006-955E-FDEA48ABC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746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79AFA-ED56-46B7-BCA6-301D6C54FFC7}" type="datetimeFigureOut">
              <a:rPr lang="en-US" smtClean="0"/>
              <a:t>5/1/2015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1CD1A-1F98-4006-955E-FDEA48ABC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631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79AFA-ED56-46B7-BCA6-301D6C54FFC7}" type="datetimeFigureOut">
              <a:rPr lang="en-US" smtClean="0"/>
              <a:t>5/1/2015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1CD1A-1F98-4006-955E-FDEA48ABC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189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79AFA-ED56-46B7-BCA6-301D6C54FFC7}" type="datetimeFigureOut">
              <a:rPr lang="en-US" smtClean="0"/>
              <a:t>5/1/2015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1CD1A-1F98-4006-955E-FDEA48ABC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609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79AFA-ED56-46B7-BCA6-301D6C54FFC7}" type="datetimeFigureOut">
              <a:rPr lang="en-US" smtClean="0"/>
              <a:t>5/1/2015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1CD1A-1F98-4006-955E-FDEA48ABC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494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79AFA-ED56-46B7-BCA6-301D6C54FFC7}" type="datetimeFigureOut">
              <a:rPr lang="en-US" smtClean="0"/>
              <a:t>5/1/2015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1CD1A-1F98-4006-955E-FDEA48ABC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020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79AFA-ED56-46B7-BCA6-301D6C54FFC7}" type="datetimeFigureOut">
              <a:rPr lang="en-US" smtClean="0"/>
              <a:t>5/1/2015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1CD1A-1F98-4006-955E-FDEA48ABC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160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79AFA-ED56-46B7-BCA6-301D6C54FFC7}" type="datetimeFigureOut">
              <a:rPr lang="en-US" smtClean="0"/>
              <a:t>5/1/2015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1CD1A-1F98-4006-955E-FDEA48ABC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181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79AFA-ED56-46B7-BCA6-301D6C54FFC7}" type="datetimeFigureOut">
              <a:rPr lang="en-US" smtClean="0"/>
              <a:t>5/1/2015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1CD1A-1F98-4006-955E-FDEA48ABC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47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779AFA-ED56-46B7-BCA6-301D6C54FFC7}" type="datetimeFigureOut">
              <a:rPr lang="en-US" smtClean="0"/>
              <a:t>5/1/2015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71CD1A-1F98-4006-955E-FDEA48ABC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203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2015/05/01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MultiGlycan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659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updated</a:t>
            </a:r>
            <a:endParaRPr lang="en-US" dirty="0"/>
          </a:p>
        </p:txBody>
      </p:sp>
      <p:pic>
        <p:nvPicPr>
          <p:cNvPr id="1026" name="Picture 2" descr="C:\Users\chuyu\AppData\Local\Temp\SNAGHTML2e928d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09" y="1690689"/>
            <a:ext cx="6924675" cy="4638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2997200" y="4010028"/>
            <a:ext cx="1574800" cy="2148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4665135" y="4010028"/>
            <a:ext cx="2302932" cy="62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052733" y="3632200"/>
            <a:ext cx="19727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Only use relative abundance above this value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4185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409809"/>
            <a:ext cx="9144000" cy="457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7886700" cy="1325563"/>
          </a:xfrm>
        </p:spPr>
        <p:txBody>
          <a:bodyPr/>
          <a:lstStyle/>
          <a:p>
            <a:r>
              <a:rPr lang="en-US" dirty="0" smtClean="0"/>
              <a:t>Illustrate peak range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8200" y="5446516"/>
            <a:ext cx="6200000" cy="107619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346199" y="6000318"/>
            <a:ext cx="5842000" cy="4402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1845733" y="5308932"/>
            <a:ext cx="1295400" cy="793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6714067" y="5308932"/>
            <a:ext cx="627132" cy="1039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9244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114" y="487115"/>
            <a:ext cx="5374739" cy="2637086"/>
          </a:xfrm>
          <a:prstGeom prst="rect">
            <a:avLst/>
          </a:prstGeom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3669482"/>
              </p:ext>
            </p:extLst>
          </p:nvPr>
        </p:nvGraphicFramePr>
        <p:xfrm>
          <a:off x="5454120" y="1066268"/>
          <a:ext cx="3334280" cy="423499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92575"/>
                <a:gridCol w="583043"/>
                <a:gridCol w="1193417"/>
                <a:gridCol w="765245"/>
              </a:tblGrid>
              <a:tr h="151036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2" marR="7552" marT="75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2" marR="7552" marT="75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2" marR="7552" marT="75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PPM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2" marR="7552" marT="7552" marB="0" anchor="b"/>
                </a:tc>
              </a:tr>
              <a:tr h="151036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1111.074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2" marR="7552" marT="75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6-7-0-4-0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2" marR="7552" marT="75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NH4*2 ;H*2 ;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2" marR="7552" marT="75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5.400151204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2" marR="7552" marT="7552" marB="0" anchor="b"/>
                </a:tc>
              </a:tr>
              <a:tr h="151036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1111.08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2" marR="7552" marT="75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4-4-0-1-0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2" marR="7552" marT="75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H*2 ;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2" marR="7552" marT="75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2" marR="7552" marT="7552" marB="0" anchor="b"/>
                </a:tc>
              </a:tr>
              <a:tr h="157024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1111.098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2" marR="7552" marT="75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10-8-1-0-0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2" marR="7552" marT="75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K*2 ;Na*2 ;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2" marR="7552" marT="75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16.20045361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2" marR="7552" marT="7552" marB="0" anchor="b"/>
                </a:tc>
              </a:tr>
              <a:tr h="151036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2" marR="7552" marT="75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2" marR="7552" marT="75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2" marR="7552" marT="75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2" marR="7552" marT="7552" marB="0" anchor="b"/>
                </a:tc>
              </a:tr>
              <a:tr h="151036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1122.066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2" marR="7552" marT="75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6-7-0-4-0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2" marR="7552" marT="75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NH4*2 ;Na*2 ;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2" marR="7552" marT="75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5.347250444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2" marR="7552" marT="7552" marB="0" anchor="b"/>
                </a:tc>
              </a:tr>
              <a:tr h="151036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1122.072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2" marR="7552" marT="75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4-4-0-1-0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2" marR="7552" marT="75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Na*1 ;H*1 ;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2" marR="7552" marT="75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2" marR="7552" marT="7552" marB="0" anchor="b"/>
                </a:tc>
              </a:tr>
              <a:tr h="151036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1122.109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2" marR="7552" marT="75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8-9-1-1-0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2" marR="7552" marT="75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K*1 ;NH4*3 ;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2" marR="7552" marT="75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32.97471107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2" marR="7552" marT="7552" marB="0" anchor="b"/>
                </a:tc>
              </a:tr>
              <a:tr h="151036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2" marR="7552" marT="75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2" marR="7552" marT="75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2" marR="7552" marT="75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2" marR="7552" marT="7552" marB="0" anchor="b"/>
                </a:tc>
              </a:tr>
              <a:tr h="151036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1133.013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2" marR="7552" marT="75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9-9-0-4-0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2" marR="7552" marT="75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K*2 ;NH4*2 ;H*1 ;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2" marR="7552" marT="75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44.12817293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2" marR="7552" marT="7552" marB="0" anchor="b"/>
                </a:tc>
              </a:tr>
              <a:tr h="151036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1133.063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2" marR="7552" marT="75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4-4-0-1-0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2" marR="7552" marT="75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Na*2 ;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2" marR="7552" marT="75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2" marR="7552" marT="7552" marB="0" anchor="b"/>
                </a:tc>
              </a:tr>
              <a:tr h="151036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1133.084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2" marR="7552" marT="75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7-9-1-2-0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2" marR="7552" marT="75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NH4*1 ;H*3 ;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2" marR="7552" marT="75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18.53383263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2" marR="7552" marT="7552" marB="0" anchor="b"/>
                </a:tc>
              </a:tr>
              <a:tr h="151036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2" marR="7552" marT="75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2" marR="7552" marT="75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2" marR="7552" marT="75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2" marR="7552" marT="7552" marB="0" anchor="b"/>
                </a:tc>
              </a:tr>
              <a:tr h="151036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1119.588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2" marR="7552" marT="75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4-5-1-0-0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2" marR="7552" marT="75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H*2 ;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2" marR="7552" marT="75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5.359085526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2" marR="7552" marT="7552" marB="0" anchor="b"/>
                </a:tc>
              </a:tr>
              <a:tr h="151036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1119.594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2" marR="7552" marT="75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4-4-0-1-0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2" marR="7552" marT="75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NH4*1 ;H*1 ;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2" marR="7552" marT="75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2" marR="7552" marT="7552" marB="0" anchor="b"/>
                </a:tc>
              </a:tr>
              <a:tr h="151036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1119.595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2" marR="7552" marT="75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9-8-1-1-0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2" marR="7552" marT="75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K*1 ;H*3 ;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2" marR="7552" marT="75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0.893180921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2" marR="7552" marT="7552" marB="0" anchor="b"/>
                </a:tc>
              </a:tr>
              <a:tr h="151036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2" marR="7552" marT="75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2" marR="7552" marT="75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2" marR="7552" marT="75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2" marR="7552" marT="7552" marB="0" anchor="b"/>
                </a:tc>
              </a:tr>
              <a:tr h="151036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1130.579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2" marR="7552" marT="75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4-5-1-0-0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2" marR="7552" marT="75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Na*1 ;H*1 ;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2" marR="7552" marT="75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5.306987091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2" marR="7552" marT="7552" marB="0" anchor="b"/>
                </a:tc>
              </a:tr>
              <a:tr h="151036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1130.585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2" marR="7552" marT="75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4-4-0-1-0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2" marR="7552" marT="75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NH4*1 ;Na*1 ;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2" marR="7552" marT="75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2" marR="7552" marT="7552" marB="0" anchor="b"/>
                </a:tc>
              </a:tr>
              <a:tr h="151036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1130.587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2" marR="7552" marT="75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9-8-1-1-0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2" marR="7552" marT="75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K*1 ;Na*2 ;H*1 ;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2" marR="7552" marT="75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1.768995697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2" marR="7552" marT="7552" marB="0" anchor="b"/>
                </a:tc>
              </a:tr>
              <a:tr h="151036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2" marR="7552" marT="75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2" marR="7552" marT="75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2" marR="7552" marT="75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2" marR="7552" marT="7552" marB="0" anchor="b"/>
                </a:tc>
              </a:tr>
              <a:tr h="151036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741.0153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2" marR="7552" marT="75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7-7-0-1-0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2" marR="7552" marT="75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K*2 ;NH4*2 ;Na*1 ;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2" marR="7552" marT="75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54.92162536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2" marR="7552" marT="7552" marB="0" anchor="b"/>
                </a:tc>
              </a:tr>
              <a:tr h="151036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741.056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2" marR="7552" marT="75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4-4-0-1-0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2" marR="7552" marT="75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H*3 ;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2" marR="7552" marT="75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2" marR="7552" marT="7552" marB="0" anchor="b"/>
                </a:tc>
              </a:tr>
              <a:tr h="151036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741.1596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2" marR="7552" marT="75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5-7-1-2-0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2" marR="7552" marT="75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Na*4 ;H*1 ;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2" marR="7552" marT="75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139.8005009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2" marR="7552" marT="7552" marB="0" anchor="b"/>
                </a:tc>
              </a:tr>
              <a:tr h="151036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2" marR="7552" marT="75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2" marR="7552" marT="75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2" marR="7552" marT="75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2" marR="7552" marT="7552" marB="0" anchor="b"/>
                </a:tc>
              </a:tr>
              <a:tr h="151036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748.3738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2" marR="7552" marT="75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6-6-1-2-0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2" marR="7552" marT="75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NH4*1 ;Na*3 ;H*1 ;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2" marR="7552" marT="75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12.96126919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2" marR="7552" marT="7552" marB="0" anchor="b"/>
                </a:tc>
              </a:tr>
              <a:tr h="151036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748.3835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2" marR="7552" marT="75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4-4-0-1-0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2" marR="7552" marT="75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Na*1 ;H*2 ;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2" marR="7552" marT="75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2" marR="7552" marT="7552" marB="0" anchor="b"/>
                </a:tc>
              </a:tr>
              <a:tr h="151036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748.3867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2" marR="7552" marT="75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4-6-0-2-0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2" marR="7552" marT="75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H*4 ;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2" marR="7552" marT="75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4.275882619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2" marR="7552" marT="7552" marB="0" anchor="b"/>
                </a:tc>
              </a:tr>
            </a:tbl>
          </a:graphicData>
        </a:graphic>
      </p:graphicFrame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114" y="3305174"/>
            <a:ext cx="5314950" cy="26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566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4867" r="46381"/>
          <a:stretch/>
        </p:blipFill>
        <p:spPr>
          <a:xfrm>
            <a:off x="628650" y="365126"/>
            <a:ext cx="2009041" cy="63499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34647" r="47174" b="24295"/>
          <a:stretch/>
        </p:blipFill>
        <p:spPr>
          <a:xfrm>
            <a:off x="5543731" y="472757"/>
            <a:ext cx="2267763" cy="559752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73480" y="762199"/>
            <a:ext cx="2453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1111.08</a:t>
            </a:r>
            <a:r>
              <a:rPr lang="en-US" dirty="0" smtClean="0"/>
              <a:t> H*2 </a:t>
            </a:r>
            <a:r>
              <a:rPr lang="en-US" dirty="0"/>
              <a:t>;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184975" y="2330450"/>
            <a:ext cx="22669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u="none" strike="noStrike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1122.072</a:t>
            </a:r>
            <a:r>
              <a:rPr lang="en-US" dirty="0" smtClean="0"/>
              <a:t> </a:t>
            </a:r>
            <a:r>
              <a:rPr lang="en-US" b="0" i="0" u="none" strike="noStrike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Na*1 ;H*1 ;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269971" y="3898701"/>
            <a:ext cx="17748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u="none" strike="noStrike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1133.063</a:t>
            </a:r>
            <a:r>
              <a:rPr lang="en-US" dirty="0" smtClean="0"/>
              <a:t> </a:t>
            </a:r>
            <a:r>
              <a:rPr lang="en-US" b="0" i="0" u="none" strike="noStrike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Na*2 ;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324948" y="5306913"/>
            <a:ext cx="24176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u="none" strike="noStrike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1119.594</a:t>
            </a:r>
            <a:r>
              <a:rPr lang="en-US" dirty="0" smtClean="0"/>
              <a:t> </a:t>
            </a:r>
            <a:r>
              <a:rPr lang="en-US" b="0" i="0" u="none" strike="noStrike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NH4*1 ;H*1 ;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544961" y="762199"/>
            <a:ext cx="25330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u="none" strike="noStrike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1130.585</a:t>
            </a:r>
            <a:r>
              <a:rPr lang="en-US" dirty="0" smtClean="0"/>
              <a:t> </a:t>
            </a:r>
            <a:r>
              <a:rPr lang="en-US" b="0" i="0" u="none" strike="noStrike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NH4*1 ;Na*1 ;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601460" y="2597150"/>
            <a:ext cx="15424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u="none" strike="noStrike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741.056</a:t>
            </a:r>
            <a:r>
              <a:rPr lang="en-US" dirty="0" smtClean="0"/>
              <a:t> </a:t>
            </a:r>
            <a:r>
              <a:rPr lang="en-US" b="0" i="0" u="none" strike="noStrike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H*3 ;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677612" y="4532630"/>
            <a:ext cx="22669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u="none" strike="noStrike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748.3835</a:t>
            </a:r>
            <a:r>
              <a:rPr lang="en-US" dirty="0" smtClean="0"/>
              <a:t> </a:t>
            </a:r>
            <a:r>
              <a:rPr lang="en-US" b="0" i="0" u="none" strike="noStrike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Na*1 ;H*2 ;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7383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658</TotalTime>
  <Words>189</Words>
  <Application>Microsoft Office PowerPoint</Application>
  <PresentationFormat>On-screen Show (4:3)</PresentationFormat>
  <Paragraphs>97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2015/05/01</vt:lpstr>
      <vt:lpstr>New updated</vt:lpstr>
      <vt:lpstr>Illustrate peak range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Chuan-Yih Yu</dc:creator>
  <cp:lastModifiedBy>Chuan-Yih Yu</cp:lastModifiedBy>
  <cp:revision>9</cp:revision>
  <dcterms:created xsi:type="dcterms:W3CDTF">2015-05-01T04:41:18Z</dcterms:created>
  <dcterms:modified xsi:type="dcterms:W3CDTF">2015-05-01T15:40:07Z</dcterms:modified>
</cp:coreProperties>
</file>