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19EF-B9D4-4F26-9573-2A20EFEFC95F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330D2-F3F8-468A-BB76-FD794DB4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Glycan peak without </a:t>
            </a:r>
            <a:r>
              <a:rPr lang="en-US" dirty="0" smtClean="0"/>
              <a:t>protonated and multiple matched glycans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2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54277" y="174813"/>
            <a:ext cx="4601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Close mass due to adducts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34237" y="1358153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         =378.1890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7749" y="183071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NH3   =378.2002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8" y="1390419"/>
            <a:ext cx="257175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98" y="1333269"/>
            <a:ext cx="323850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560" y="1777254"/>
            <a:ext cx="357188" cy="4762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30560" y="2501154"/>
            <a:ext cx="82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difference=0.0112,  if permethylated glycan mass is ~3000 Da, then the difference is ~3.7ppm, which can not be resolved by our MS method.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77047" y="357227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938" y="4197443"/>
            <a:ext cx="2790825" cy="1152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498" y="4211265"/>
            <a:ext cx="3228975" cy="857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00166" y="4520373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V.S.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99530" y="5735885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[M+2H]2+    </a:t>
            </a:r>
          </a:p>
          <a:p>
            <a:r>
              <a:rPr lang="en-US" dirty="0"/>
              <a:t>1119.5905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060107" y="5735884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[M+H+NH4]2+    </a:t>
            </a:r>
          </a:p>
          <a:p>
            <a:r>
              <a:rPr lang="en-US" dirty="0"/>
              <a:t>1119.5961</a:t>
            </a:r>
          </a:p>
        </p:txBody>
      </p:sp>
    </p:spTree>
    <p:extLst>
      <p:ext uri="{BB962C8B-B14F-4D97-AF65-F5344CB8AC3E}">
        <p14:creationId xmlns:p14="http://schemas.microsoft.com/office/powerpoint/2010/main" val="23241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66" y="1993186"/>
            <a:ext cx="7448528" cy="3654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06" y="1206274"/>
            <a:ext cx="2112870" cy="5609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54401" y="1021976"/>
            <a:ext cx="2931459" cy="1196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箭头 6"/>
          <p:cNvSpPr/>
          <p:nvPr/>
        </p:nvSpPr>
        <p:spPr>
          <a:xfrm rot="6463396">
            <a:off x="3444708" y="2015181"/>
            <a:ext cx="1370541" cy="357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5517777" y="3325479"/>
            <a:ext cx="455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this is from glycan: 4-5-1-0-0, this glycan has the retention time as 24.3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292" y="3949842"/>
            <a:ext cx="1971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867" r="46381"/>
          <a:stretch/>
        </p:blipFill>
        <p:spPr>
          <a:xfrm>
            <a:off x="2152651" y="365127"/>
            <a:ext cx="2009041" cy="634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647" r="47174" b="24295"/>
          <a:stretch/>
        </p:blipFill>
        <p:spPr>
          <a:xfrm>
            <a:off x="7067732" y="472757"/>
            <a:ext cx="2267763" cy="5597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7480" y="762199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1111.08 H*2 ;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8976" y="2330450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1122.072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Na*1 ;H*1 ;</a:t>
            </a: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3972" y="3898701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1133.063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Na*2 ;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8948" y="5306913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1119.594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NH4*1 ;H*1 ;</a:t>
            </a: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961" y="762199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1130.585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NH4*1 ;Na*1 ;</a:t>
            </a:r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25460" y="2597150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741.056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H*3 ;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1613" y="4532630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748.3835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Na*1 ;H*2 ;</a:t>
            </a:r>
            <a:r>
              <a:rPr lang="en-US" dirty="0"/>
              <a:t>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036" y="5786110"/>
            <a:ext cx="1971675" cy="8191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81658" y="642059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[M+2H]2+ 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905" y="1131531"/>
            <a:ext cx="1971675" cy="8191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935527" y="1766015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M+H+Na</a:t>
            </a:r>
            <a:r>
              <a:rPr lang="en-US" dirty="0"/>
              <a:t>]2+ </a:t>
            </a:r>
          </a:p>
        </p:txBody>
      </p:sp>
    </p:spTree>
    <p:extLst>
      <p:ext uri="{BB962C8B-B14F-4D97-AF65-F5344CB8AC3E}">
        <p14:creationId xmlns:p14="http://schemas.microsoft.com/office/powerpoint/2010/main" val="335507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01301"/>
              </p:ext>
            </p:extLst>
          </p:nvPr>
        </p:nvGraphicFramePr>
        <p:xfrm>
          <a:off x="573581" y="3953684"/>
          <a:ext cx="11014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64"/>
                <a:gridCol w="1479666"/>
                <a:gridCol w="3254432"/>
                <a:gridCol w="1300942"/>
                <a:gridCol w="3433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 </a:t>
                      </a:r>
                      <a:r>
                        <a:rPr lang="en-US" i="1" dirty="0" smtClean="0"/>
                        <a:t>m/z</a:t>
                      </a:r>
                      <a:endParaRPr 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4-4-0-1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4-5-1-0-0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1119.589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NH4*1,H*1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1119.594 (</a:t>
                      </a:r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=0.005   PPM 4.4)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1119.588</a:t>
                      </a:r>
                      <a:r>
                        <a:rPr lang="en-US" dirty="0" smtClean="0"/>
                        <a:t> (</a:t>
                      </a:r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=0.001   PPM 0.89)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1130.57959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NH4*1 ;Na*1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1130.5851 (</a:t>
                      </a:r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=0.00551  PPM 4.9)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Na*1 ;H*1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1130.579 (</a:t>
                      </a:r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=0.00059 PPM 0.52)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124"/>
            <a:ext cx="6442364" cy="3221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836" y="331124"/>
            <a:ext cx="6342612" cy="31713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2713" y="5511338"/>
            <a:ext cx="1002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Indeed, these </a:t>
            </a:r>
            <a:r>
              <a:rPr lang="en-US" i="1" dirty="0" smtClean="0"/>
              <a:t>m/z</a:t>
            </a:r>
            <a:r>
              <a:rPr lang="en-US" dirty="0" smtClean="0"/>
              <a:t> can be matched to two different glycans, however 4-5-1-0 has smallest delta and more reasonable elution time. Currently my program report these two glycans and merge them into different glycan. So the peaks are counted twice. I will modify my program to solve this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5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Glycan peak without protonated and multiple matched glycans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Chuan-Yih Yu</dc:creator>
  <cp:lastModifiedBy>Chuan-Yih Yu</cp:lastModifiedBy>
  <cp:revision>12</cp:revision>
  <dcterms:created xsi:type="dcterms:W3CDTF">2015-05-02T03:56:31Z</dcterms:created>
  <dcterms:modified xsi:type="dcterms:W3CDTF">2015-05-02T14:53:39Z</dcterms:modified>
</cp:coreProperties>
</file>