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0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0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7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36B9-4A4F-4241-8448-CC6CBBDC170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FA62-56CF-4569-B78B-AD2CD6C6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MultiGlycan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Peak picking</a:t>
            </a:r>
          </a:p>
          <a:p>
            <a:r>
              <a:rPr lang="en-US" smtClean="0"/>
              <a:t>2015.07.23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mode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was able to finish 54 raw files on a 4 GB (3GB available) Windows 7 32 bits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graphs are generated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Can not replicate issues in your end</a:t>
            </a:r>
          </a:p>
          <a:p>
            <a:pPr lvl="1"/>
            <a:r>
              <a:rPr lang="en-US" dirty="0" smtClean="0"/>
              <a:t>Advice: change another pc or re-install OS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5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82" y="-7728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Peak picking problem ~ Missing </a:t>
            </a:r>
            <a:r>
              <a:rPr lang="en-US" sz="3600" dirty="0"/>
              <a:t>peak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5" y="860466"/>
            <a:ext cx="6933464" cy="2406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217" y="3638629"/>
            <a:ext cx="781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1094.0742  - </a:t>
            </a:r>
            <a:r>
              <a:rPr lang="en-US" dirty="0" smtClean="0"/>
              <a:t>1094.0653</a:t>
            </a:r>
            <a:r>
              <a:rPr lang="en-US" dirty="0" smtClean="0"/>
              <a:t> =~ 8.14 PPM   &gt; 6 PPM (Peak picking threshold)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9525" y="2707535"/>
            <a:ext cx="238125" cy="646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8942" y="3240804"/>
            <a:ext cx="645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1093.5653 + 0.5 = 1094.0653 (expect 2</a:t>
            </a:r>
            <a:r>
              <a:rPr lang="en-US" baseline="30000" dirty="0" smtClean="0"/>
              <a:t>nd</a:t>
            </a:r>
            <a:r>
              <a:rPr lang="en-US" dirty="0" smtClean="0"/>
              <a:t> mono)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15282"/>
          <a:stretch/>
        </p:blipFill>
        <p:spPr>
          <a:xfrm>
            <a:off x="840365" y="3981781"/>
            <a:ext cx="7252470" cy="218828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762125" y="2790825"/>
            <a:ext cx="2638425" cy="84780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700" y="6456405"/>
            <a:ext cx="781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1094.0715  - </a:t>
            </a:r>
            <a:r>
              <a:rPr lang="en-US" dirty="0" smtClean="0"/>
              <a:t>1094.0688</a:t>
            </a:r>
            <a:r>
              <a:rPr lang="en-US" dirty="0" smtClean="0"/>
              <a:t> =~ 2.46 PPM   &lt; 6 PPM (Peak picking threshold)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00425" y="6087073"/>
            <a:ext cx="645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1093.5688 + 0.5 = 1094.0688 (expect 2</a:t>
            </a:r>
            <a:r>
              <a:rPr lang="en-US" baseline="30000" dirty="0" smtClean="0"/>
              <a:t>nd</a:t>
            </a:r>
            <a:r>
              <a:rPr lang="en-US" dirty="0" smtClean="0"/>
              <a:t> mono)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702" y="1170458"/>
            <a:ext cx="211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 </a:t>
            </a:r>
            <a:r>
              <a:rPr lang="en-US" sz="1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Can’t find Peak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215720" y="425303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 </a:t>
            </a:r>
            <a:r>
              <a:rPr lang="en-US" sz="1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Found Peak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0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picking problem ~ Missing peak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PPM is suggested by </a:t>
            </a:r>
            <a:r>
              <a:rPr lang="en-US" dirty="0" err="1" smtClean="0"/>
              <a:t>Shiyue</a:t>
            </a:r>
            <a:endParaRPr lang="en-US" dirty="0" smtClean="0"/>
          </a:p>
          <a:p>
            <a:pPr lvl="1"/>
            <a:r>
              <a:rPr lang="en-US" dirty="0" smtClean="0"/>
              <a:t>Some PPM between expected 2</a:t>
            </a:r>
            <a:r>
              <a:rPr lang="en-US" baseline="30000" dirty="0" smtClean="0"/>
              <a:t>nd</a:t>
            </a:r>
            <a:r>
              <a:rPr lang="en-US" dirty="0" smtClean="0"/>
              <a:t>/3rd isotope peak and observed peak can greater than 10 PPM</a:t>
            </a:r>
          </a:p>
          <a:p>
            <a:r>
              <a:rPr lang="en-US" dirty="0" smtClean="0"/>
              <a:t>The ways to solve this problem are</a:t>
            </a:r>
          </a:p>
          <a:p>
            <a:pPr lvl="1"/>
            <a:r>
              <a:rPr lang="en-US" dirty="0" smtClean="0"/>
              <a:t>Give a wider threshold </a:t>
            </a:r>
          </a:p>
          <a:p>
            <a:pPr lvl="1"/>
            <a:r>
              <a:rPr lang="en-US" dirty="0" smtClean="0"/>
              <a:t>Match mono only (no isotope pattern matching)</a:t>
            </a:r>
          </a:p>
          <a:p>
            <a:pPr lvl="1"/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also </a:t>
            </a:r>
            <a:r>
              <a:rPr lang="en-US" dirty="0" smtClean="0"/>
              <a:t>could result in </a:t>
            </a:r>
            <a:r>
              <a:rPr lang="en-US" dirty="0"/>
              <a:t>quantitation </a:t>
            </a:r>
            <a:r>
              <a:rPr lang="en-US" dirty="0" smtClean="0"/>
              <a:t>inaccuracy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1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166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Wingdings</vt:lpstr>
      <vt:lpstr>Office Theme</vt:lpstr>
      <vt:lpstr>MultiGlycan</vt:lpstr>
      <vt:lpstr>Batch mode issue</vt:lpstr>
      <vt:lpstr>Peak picking problem ~ Missing peak </vt:lpstr>
      <vt:lpstr>Peak picking problem ~ Missing peak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Chuan-Yih Yu</dc:creator>
  <cp:lastModifiedBy>Chuan-Yih Yu</cp:lastModifiedBy>
  <cp:revision>8</cp:revision>
  <dcterms:created xsi:type="dcterms:W3CDTF">2015-07-23T19:54:06Z</dcterms:created>
  <dcterms:modified xsi:type="dcterms:W3CDTF">2015-07-24T15:26:32Z</dcterms:modified>
</cp:coreProperties>
</file>