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4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1" y="609600"/>
            <a:ext cx="7315200" cy="406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G:\MultiG_test\12221\D1_06262014\Pic\3-6-0-0-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09600"/>
            <a:ext cx="42672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 rot="1578942">
            <a:off x="2638974" y="2297519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1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MultiG_test\12221\D1_06262014\Pic\4-4-0-1-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 rot="2368015">
            <a:off x="2784400" y="3140964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76600" y="2871802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real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5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G:\MultiG_test\12221\D1_06262014\Pic\4-8-0-0-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0"/>
            <a:ext cx="73914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038"/>
            <a:ext cx="7315200" cy="406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57600" y="4724400"/>
            <a:ext cx="200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Wrong charge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610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2920</TotalTime>
  <Words>5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Mechref324</dc:creator>
  <cp:lastModifiedBy>Mechref324</cp:lastModifiedBy>
  <cp:revision>6</cp:revision>
  <dcterms:created xsi:type="dcterms:W3CDTF">2006-08-16T00:00:00Z</dcterms:created>
  <dcterms:modified xsi:type="dcterms:W3CDTF">2015-04-05T17:04:29Z</dcterms:modified>
</cp:coreProperties>
</file>