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>
        <p:scale>
          <a:sx n="125" d="100"/>
          <a:sy n="125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4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5202-ED1F-4F40-9D5F-A91A9998D6C9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E2C2-0A81-480C-92E5-79F33F13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6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8" y="209952"/>
            <a:ext cx="8409524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7524" y="662000"/>
            <a:ext cx="3727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1130.581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pl-PL" dirty="0" smtClean="0"/>
              <a:t> </a:t>
            </a:r>
            <a:r>
              <a:rPr lang="pl-PL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4-4-0-1-0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pl-PL" dirty="0" smtClean="0"/>
              <a:t> </a:t>
            </a:r>
            <a:r>
              <a:rPr lang="pl-PL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 * 1; Na * 1;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996" t="52553" r="3285" b="349"/>
          <a:stretch/>
        </p:blipFill>
        <p:spPr>
          <a:xfrm>
            <a:off x="177704" y="2844800"/>
            <a:ext cx="86804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6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6740" y="662001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1119.59,</a:t>
            </a:r>
            <a:r>
              <a:rPr lang="pt-BR" dirty="0" smtClean="0"/>
              <a:t> </a:t>
            </a: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4-4-0-1-0,</a:t>
            </a:r>
            <a:r>
              <a:rPr lang="pt-BR" dirty="0" smtClean="0"/>
              <a:t> </a:t>
            </a: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NH4 * 1; H * 1;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200" t="51795" r="21309"/>
          <a:stretch/>
        </p:blipFill>
        <p:spPr>
          <a:xfrm>
            <a:off x="650239" y="2011680"/>
            <a:ext cx="7792266" cy="398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24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Chuan-Yih Yu</dc:creator>
  <cp:lastModifiedBy>Chuan-Yih Yu</cp:lastModifiedBy>
  <cp:revision>4</cp:revision>
  <dcterms:created xsi:type="dcterms:W3CDTF">2015-04-07T06:25:25Z</dcterms:created>
  <dcterms:modified xsi:type="dcterms:W3CDTF">2015-04-07T19:03:16Z</dcterms:modified>
</cp:coreProperties>
</file>