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6479"/>
            <a:ext cx="9144000" cy="48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Mechref324\Dropbox\Chuan-Yih\Raw file and old results\R4_150319124400\Pic\3-7-0-0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8467"/>
            <a:ext cx="4495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4572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m/z=1114.0832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575521">
            <a:off x="4140211" y="3464569"/>
            <a:ext cx="227689" cy="286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1" y="2667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 Peak since it’s not first mono</a:t>
            </a:r>
          </a:p>
          <a:p>
            <a:r>
              <a:rPr lang="en-US" dirty="0" smtClean="0"/>
              <a:t>Similar issue exists in several other structures e.g. 3-5-0-0-0, 3-4-0-0-0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9333" y="0"/>
            <a:ext cx="655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Dropbox\</a:t>
            </a:r>
            <a:r>
              <a:rPr lang="en-US" dirty="0" err="1"/>
              <a:t>Chuan-Yih</a:t>
            </a:r>
            <a:r>
              <a:rPr lang="en-US" dirty="0"/>
              <a:t>\Raw file and old results\R4_150319124400.raw</a:t>
            </a:r>
          </a:p>
        </p:txBody>
      </p:sp>
    </p:spTree>
    <p:extLst>
      <p:ext uri="{BB962C8B-B14F-4D97-AF65-F5344CB8AC3E}">
        <p14:creationId xmlns:p14="http://schemas.microsoft.com/office/powerpoint/2010/main" val="416650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echref324\Dropbox\Chuan-Yih\Raw file and old results\R4_150319124400\Pic\5-7-0-2-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77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4724400"/>
            <a:ext cx="392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Could not be found in </a:t>
            </a:r>
            <a:r>
              <a:rPr lang="en-US" dirty="0" err="1" smtClean="0"/>
              <a:t>Xcalibur</a:t>
            </a:r>
            <a:r>
              <a:rPr lang="en-US" dirty="0" smtClean="0"/>
              <a:t> using EIC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5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SDC test\Glycomics\R4_0328-150331 1053\Pic\5-6-0-3-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20292304">
            <a:off x="3269010" y="2312121"/>
            <a:ext cx="302077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502099">
            <a:off x="4326410" y="2386741"/>
            <a:ext cx="302077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1828800"/>
            <a:ext cx="14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real peak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3248" y="2101334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3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76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mannose is excluded in the exported </a:t>
            </a:r>
            <a:r>
              <a:rPr lang="en-US" dirty="0" err="1" smtClean="0"/>
              <a:t>xls</a:t>
            </a:r>
            <a:r>
              <a:rPr lang="en-US" dirty="0" smtClean="0"/>
              <a:t> file in the latest version of software, they were picked in the PIC file. I have uploaded the raw file and the processed results in </a:t>
            </a:r>
            <a:r>
              <a:rPr lang="en-US" dirty="0" err="1" smtClean="0"/>
              <a:t>dropbox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29"/>
          <a:stretch/>
        </p:blipFill>
        <p:spPr bwMode="auto">
          <a:xfrm>
            <a:off x="4267200" y="2438400"/>
            <a:ext cx="4788023" cy="431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Mechref324\Dropbox\Chuan-Yih\Raw file and old results\R4_150319124400\Pic\2-5-0-0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267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Mechref324</dc:creator>
  <cp:lastModifiedBy>Mechref324</cp:lastModifiedBy>
  <cp:revision>2</cp:revision>
  <dcterms:created xsi:type="dcterms:W3CDTF">2006-08-16T00:00:00Z</dcterms:created>
  <dcterms:modified xsi:type="dcterms:W3CDTF">2015-03-31T16:23:46Z</dcterms:modified>
</cp:coreProperties>
</file>