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单击编辑备注格式</a:t>
            </a:r>
            <a:endParaRPr b="0" lang="en-US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&lt;页眉&gt;</a:t>
            </a:r>
            <a:endParaRPr b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&lt;日期/时间&gt;</a:t>
            </a:r>
            <a:endParaRPr b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&lt;页脚&gt;</a:t>
            </a:r>
            <a:endParaRPr b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ADD426-8561-4CA9-A374-0E53215E307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&lt;编号&gt;</a:t>
            </a:fld>
            <a:endParaRPr b="1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有很多情况下，本地有更改的情况，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pull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的时候会提示本地有更改不允许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pull 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，这时你应该使用 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git reset 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或 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git stash 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来丢弃或暂存更改，我们在后面的高级用法里会提到</a:t>
            </a:r>
            <a:endParaRPr b="0" lang="en-US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在后面会详细讲解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reset</a:t>
            </a: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的三种模式</a:t>
            </a:r>
            <a:endParaRPr b="0" lang="en-US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1E76B56-DE43-48A1-8792-1E1B63C8B38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单击鼠标编辑标题文字格式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单击鼠标编辑大纲文字格式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/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第二个大纲级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/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第三大纲级别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第四大纲级别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第五大纲级别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第六大纲级别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/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第七大纲级别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&lt;日期/时间&gt;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&lt;页脚&gt;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754118D-0D36-4BE5-96EB-55164191C526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&lt;编号&gt;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git.suixinhuan.com:8066/groups/new" TargetMode="External"/><Relationship Id="rId2" Type="http://schemas.openxmlformats.org/officeDocument/2006/relationships/hyperlink" Target="http://git.suixinhuan.com:8066/projects/new" TargetMode="External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-scm.com/book/zh/v1/&#36215;&#27493;" TargetMode="External"/><Relationship Id="rId2" Type="http://schemas.openxmlformats.org/officeDocument/2006/relationships/hyperlink" Target="http://git.suixinhuan.com:8066/devops/git-guide/wikis/home" TargetMode="External"/><Relationship Id="rId3" Type="http://schemas.openxmlformats.org/officeDocument/2006/relationships/hyperlink" Target="http://git.suixinhuan.com:8066/devops/git-guide" TargetMode="External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qizhicheng@cheyipai.com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git.suixinhuan.com:8066/devops/gitignore/blob/master/Maven.gitignore" TargetMode="External"/><Relationship Id="rId2" Type="http://schemas.openxmlformats.org/officeDocument/2006/relationships/hyperlink" Target="http://git.suixinhuan.com:8066/devops/gitignore/blob/master/VisualStudio.gitignore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Git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简易指南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帮助你快速开始使用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git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的简易指南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本次讲解的安排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: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1.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基础本地命令（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git add ,commit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等）的介绍和示例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(10min)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2.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远程库相关命令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 git push, pull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等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)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的介绍和冲突的解决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(20 min)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3.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团队协作最佳实践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3.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其他命令用法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(git reset, stash)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的介绍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4.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自由提问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 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主讲人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: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戚志诚</a:t>
            </a:r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一个新项目的迭代需要准备的事情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创建团队项目组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1"/>
              </a:rPr>
              <a:t>http://git.suixinhuan.com:8066/groups/new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在组的名字空间下创建项目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2"/>
              </a:rPr>
              <a:t>http://git.suixinhuan.com:8066/projects/new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为这次迭代新建迭代分支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669200" y="2074680"/>
            <a:ext cx="4762800" cy="2533320"/>
          </a:xfrm>
          <a:prstGeom prst="rect">
            <a:avLst/>
          </a:prstGeom>
          <a:ln>
            <a:noFill/>
          </a:ln>
        </p:spPr>
      </p:pic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工作流第一步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: fork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fork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是将主项目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fork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到自己的库内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之后的主要工作都在自己库内进行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工作完成后合并到主项目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要开始新的功能时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应将自己的库跟主项目库</a:t>
            </a:r>
            <a:r>
              <a:rPr b="1" lang="en-US" sz="2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同步后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，再进行开发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工作流第二步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: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克隆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执行如下命令创建一个本地仓库的克隆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algn="ctr"/>
            <a:r>
              <a:rPr b="1" lang="en-US" sz="4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</a:t>
            </a:r>
            <a:r>
              <a:rPr b="1" lang="en-US" sz="4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clone /path/to/repository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4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如果是</a:t>
            </a:r>
            <a:r>
              <a:rPr b="1" lang="en-US" sz="4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gitlab</a:t>
            </a:r>
            <a:r>
              <a:rPr b="1" lang="en-US" sz="4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上的仓库，你的命令会是这样：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algn="ctr"/>
            <a:r>
              <a:rPr b="1" lang="en-US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clone git@git.suixinhuan.com:devops/git-guide.git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工作流第三步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: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推送改动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(push)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到个人远程库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你的改动现在已经在本地仓库的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HEAD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中了。执行如下命令以将这些改动提交到远端仓库：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push origin master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可以把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master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换成你想要推送的任何分支。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如果你还没有克隆现有仓库，并欲将你的仓库连接到某个远程服务器，你可以使用如下命令添加：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remote add origin &lt;server&gt;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如此你就能够将你的改动推送到所添加的服务器上去了。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工作流第四步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: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将远程库和本地库合并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在本地分支领先远程分支的情况下，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 push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会直接更新远程分支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但本地分支落后远程分支，或者说远程分支有更改的时候，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push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会显示推送失败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这种时候就需要先将远程分支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pull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下来和本地合并，然后再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push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pull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push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冲突的解决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本地版本和远程版本同时修改了一个文件的同一个行，就会产生冲突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解决冲突的步骤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手动修改文件或使用图形化比较工具修改文件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git add &lt;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文件名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&gt;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，将文件标记为冲突已解决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 git commit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提交更改，建议在提交内容中详细描述冲突的解决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工作流第五步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: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提交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merge request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在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gitlab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界面上提交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merge request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104000" y="2044800"/>
            <a:ext cx="5220000" cy="17712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320000" y="3816000"/>
            <a:ext cx="4762440" cy="28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如何更新个人远程库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在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merge request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被接受后，主项目库前进了一个版本，我们必须要把个人远程库和本地库的版本也更新，才能继续下一个功能的开发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使用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pull upstream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更新本地库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使用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push origin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将本地库更新到个人远程库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一些其他命令的介绍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git reset (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重置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git revert (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回滚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Git reset 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Reset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是将当前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HEAD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重置到某个版本或某个分支的命令（</a:t>
            </a:r>
            <a:r>
              <a:rPr b="1" lang="en-US" sz="2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一定要小心使用，操作不慎会导致工作丢失！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），这个命令可以设置的有三种模式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graphicFrame>
        <p:nvGraphicFramePr>
          <p:cNvPr id="132" name="Table 3"/>
          <p:cNvGraphicFramePr/>
          <p:nvPr/>
        </p:nvGraphicFramePr>
        <p:xfrm>
          <a:off x="345960" y="3322440"/>
          <a:ext cx="6156360" cy="3413520"/>
        </p:xfrm>
        <a:graphic>
          <a:graphicData uri="http://schemas.openxmlformats.org/drawingml/2006/table">
            <a:tbl>
              <a:tblPr/>
              <a:tblGrid>
                <a:gridCol w="1538640"/>
                <a:gridCol w="1538640"/>
                <a:gridCol w="1538640"/>
                <a:gridCol w="1540800"/>
              </a:tblGrid>
              <a:tr h="85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工作区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缓存区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52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Hard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52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soft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不重置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不重置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53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mixed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不重置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3" name="TextShape 4"/>
          <p:cNvSpPr txBox="1"/>
          <p:nvPr/>
        </p:nvSpPr>
        <p:spPr>
          <a:xfrm>
            <a:off x="7488000" y="3744000"/>
            <a:ext cx="160056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默认为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Git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简介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分布式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直接记录有修改过的文件快照，不记录文件内容差异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一般只添加数据，不会删除操作，不会丢失操作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三种状态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已提交（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committed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）、已修改（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modified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）和已暂存（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staged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）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Git revert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revert &lt;commit&gt;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这个命令会生成一个撤销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&lt;commit&gt;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的修改的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commit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，并且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commit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到当前分支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如果你发现一个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bug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就是由这个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commit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产生的，那你就可以直接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revert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这次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commit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，来快速的撤销那次产生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bug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的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commit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参考文档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1"/>
              </a:rPr>
              <a:t>git-book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中文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2"/>
              </a:rPr>
              <a:t>git-recipe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(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中文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试验用项目地址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3"/>
              </a:rPr>
              <a:t>http://git.suixinhuan.com:8066/devops/git-guide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Git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基本设置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config --global user.name "qizhicheng"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config --global user.email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1"/>
              </a:rPr>
              <a:t>qizhicheng@cheyipai.com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以上的两条命令会设置好 你的个人信息， 但要注意一定要把后面的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qizhicheng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改成自己的名字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76000" y="4864680"/>
            <a:ext cx="4361400" cy="13993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5040000" y="4320360"/>
            <a:ext cx="4680000" cy="18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创建新仓库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创建新文件夹，打开，然后执行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algn="ctr"/>
            <a:r>
              <a:rPr b="1" lang="en-US" sz="4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4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init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3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这样就创建了新的</a:t>
            </a:r>
            <a:r>
              <a:rPr b="1" lang="en-US" sz="3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</a:t>
            </a:r>
            <a:r>
              <a:rPr b="1" lang="en-US" sz="3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仓库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3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3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Tortosegit </a:t>
            </a:r>
            <a:r>
              <a:rPr b="1" lang="en-US" sz="3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操作方法：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3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右键点击文件夹，选择如右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464000" y="3845880"/>
            <a:ext cx="5104080" cy="13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本地工作流（三棵树）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工作区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(working dir)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缓存区</a:t>
            </a:r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 stage 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 HEAD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3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76000" y="3432240"/>
            <a:ext cx="857232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添加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(add)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与提交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(commit)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你可以计划改动（把它们添加到缓存区），使用如下命令：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add &lt;filename&gt;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add *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这是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基本工作流程的第一步；使用如下命令以实际提交改动：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commit -m "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代码提交信息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"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现在，你的改动已经提交到了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HEAD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，但是还没到你的远端仓库。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.gitignore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文件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gitignore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文件提供一个文件列表，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在提交时会主动忽略列表里的文件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可以防止错误的提交文件夹内本不是代码的文件，比如编译出来的二进制文件，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debug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文件等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提供模板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ignore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文件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1"/>
              </a:rPr>
              <a:t>maven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hlinkClick r:id="rId2"/>
              </a:rPr>
              <a:t>vs项目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其它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gitignore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文件可以在项目内自行查找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撤销操作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(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可能丢失工作，谨慎操作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使用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log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命令查看上一版本的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hash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值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/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版本号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 git reset &lt;hash&gt; reset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到上一版本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(HEAD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，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stage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已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reset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，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workdir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不更改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使用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reset HEAD &lt;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文件名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&gt;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取消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add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操作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/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使用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 checkout -- &lt;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文件名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&gt;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抛弃更改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</a:t>
            </a:r>
            <a:r>
              <a:rPr b="1" lang="en-US" sz="2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小心使用，会导致工作丢失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)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远程工作流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078640" y="1980000"/>
            <a:ext cx="574236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11561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2017-03-21T18:18:53Z</dcterms:created>
  <dc:creator/>
  <dc:description/>
  <dc:language>zh-CN</dc:language>
  <cp:lastModifiedBy/>
  <dcterms:modified xsi:type="dcterms:W3CDTF">2017-05-03T13:43:10Z</dcterms:modified>
  <cp:revision>12</cp:revision>
  <dc:subject/>
  <dc:title/>
</cp:coreProperties>
</file>