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81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9" r:id="rId12"/>
    <p:sldId id="282" r:id="rId13"/>
    <p:sldId id="26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93746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60472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3617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16584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48184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4981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08918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3758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03137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99262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57883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8180-1C0F-E74D-83E0-C2C0C04DF9B0}" type="datetimeFigureOut">
              <a:rPr kumimoji="1" lang="zh-TW" altLang="en-US" smtClean="0"/>
              <a:t>2018/8/24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10E5F-63D1-0348-B2F0-0404D0A925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3657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0C1BE-52FF-504D-9322-6DDDB9AA8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94991"/>
            <a:ext cx="9144000" cy="1058312"/>
          </a:xfrm>
          <a:solidFill>
            <a:srgbClr val="FFFFFF">
              <a:alpha val="50196"/>
            </a:srgbClr>
          </a:solidFill>
          <a:ln>
            <a:noFill/>
          </a:ln>
        </p:spPr>
        <p:txBody>
          <a:bodyPr anchor="b"/>
          <a:lstStyle/>
          <a:p>
            <a:r>
              <a:rPr kumimoji="1" lang="zh-CN" altLang="en-US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敬</a:t>
            </a:r>
            <a:r>
              <a:rPr kumimoji="1" lang="zh-TW" altLang="en-US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zh-CN" altLang="en-US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拜</a:t>
            </a:r>
            <a:endParaRPr kumimoji="1" lang="zh-TW" altLang="en-US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6652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645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 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著出大歡喜的聲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著出大歡喜的聲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謳咾拯救咱的石磐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謳咾拯救咱的石磐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阿們     阿們！</a:t>
            </a:r>
          </a:p>
        </p:txBody>
      </p:sp>
    </p:spTree>
    <p:extLst>
      <p:ext uri="{BB962C8B-B14F-4D97-AF65-F5344CB8AC3E}">
        <p14:creationId xmlns:p14="http://schemas.microsoft.com/office/powerpoint/2010/main" val="19988780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5255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0C1BE-52FF-504D-9322-6DDDB9AA8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67269"/>
            <a:ext cx="9144000" cy="886033"/>
          </a:xfrm>
          <a:solidFill>
            <a:srgbClr val="FFFFFF">
              <a:alpha val="50196"/>
            </a:srgbClr>
          </a:solidFill>
          <a:ln>
            <a:noFill/>
          </a:ln>
        </p:spPr>
        <p:txBody>
          <a:bodyPr anchor="b">
            <a:normAutofit/>
          </a:bodyPr>
          <a:lstStyle/>
          <a:p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 </a:t>
            </a:r>
            <a:r>
              <a:rPr kumimoji="1" lang="en-US" altLang="zh-CN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373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en-US" altLang="zh-CN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救主耶穌，我立志</a:t>
            </a:r>
            <a:endParaRPr kumimoji="1" lang="zh-TW" altLang="en-US" sz="48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71245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373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救主耶穌，我立志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8515350" cy="53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     我立志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永遠欲隨我主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願祢常常近倚我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我主     至好朋友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 algn="r">
              <a:buNone/>
            </a:pP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(1)</a:t>
            </a:r>
            <a:endParaRPr kumimoji="1" lang="zh-TW" altLang="en-US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6473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373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救主耶穌，我立志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8515350" cy="53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救主若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400" dirty="0" err="1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tiàm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我心裡 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及歹交戰穩贏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救主導我來進前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正路穩當會行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 algn="r">
              <a:buNone/>
            </a:pP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(1)</a:t>
            </a:r>
            <a:endParaRPr kumimoji="1" lang="zh-TW" altLang="en-US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8825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373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救主耶穌，我立志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8515350" cy="53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目睭所看會迷我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世間的歹我驚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求主永及我同在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互我聽祢的聲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 algn="r">
              <a:buNone/>
            </a:pP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(2)</a:t>
            </a:r>
            <a:endParaRPr kumimoji="1" lang="zh-TW" altLang="en-US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9751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373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救主耶穌，我立志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8515350" cy="53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對敵時常欲害我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圍我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400" dirty="0" err="1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tiàm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我心內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    </a:t>
            </a: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求祢近倚我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靠祢就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400" dirty="0" err="1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bōe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受害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 algn="r">
              <a:buNone/>
            </a:pP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(2)</a:t>
            </a:r>
            <a:endParaRPr kumimoji="1" lang="zh-TW" altLang="en-US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9442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373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救主耶穌，我立志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8515350" cy="53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    </a:t>
            </a: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祢有應允阮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若用盡心隨祢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所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400" dirty="0" err="1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tiàm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榮光的所在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祢眾奴僕會去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 algn="r">
              <a:buNone/>
            </a:pP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(3)</a:t>
            </a:r>
            <a:endParaRPr kumimoji="1" lang="zh-TW" altLang="en-US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7811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373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救主耶穌，我立志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8515350" cy="53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今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    </a:t>
            </a: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主耶穌我立志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永遠欲隨我主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願祢常常近倚我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我主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    </a:t>
            </a: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至好朋友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 algn="r">
              <a:buNone/>
            </a:pP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(3)</a:t>
            </a:r>
            <a:endParaRPr kumimoji="1" lang="zh-TW" altLang="en-US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2923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373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救主耶穌，我立志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8515350" cy="53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准我看祢的腳跡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若無</a:t>
            </a: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    </a:t>
            </a: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呣敢去行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我真愛直直隨祢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靠祢就會得成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 algn="r">
              <a:buNone/>
            </a:pP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(4)</a:t>
            </a:r>
            <a:endParaRPr kumimoji="1" lang="zh-TW" altLang="en-US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7642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0C1BE-52FF-504D-9322-6DDDB9AA8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67269"/>
            <a:ext cx="9144000" cy="886033"/>
          </a:xfrm>
          <a:solidFill>
            <a:srgbClr val="FFFFFF">
              <a:alpha val="50196"/>
            </a:srgbClr>
          </a:solidFill>
          <a:ln>
            <a:noFill/>
          </a:ln>
        </p:spPr>
        <p:txBody>
          <a:bodyPr anchor="b">
            <a:normAutofit/>
          </a:bodyPr>
          <a:lstStyle/>
          <a:p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645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 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</a:p>
        </p:txBody>
      </p:sp>
    </p:spTree>
    <p:extLst>
      <p:ext uri="{BB962C8B-B14F-4D97-AF65-F5344CB8AC3E}">
        <p14:creationId xmlns:p14="http://schemas.microsoft.com/office/powerpoint/2010/main" val="29642989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373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救主耶穌，我立志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8515350" cy="53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求祢引導招呼我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扶持直到一世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後來佇天接納我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至好朋友是祢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阿們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 algn="r">
              <a:buNone/>
            </a:pPr>
            <a:r>
              <a:rPr kumimoji="1" lang="en-US" altLang="zh-TW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(4)</a:t>
            </a:r>
            <a:endParaRPr kumimoji="1" lang="zh-TW" altLang="en-US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86683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6139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645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 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吟詩謳咾主上帝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吟詩謳咾主上帝</a:t>
            </a:r>
          </a:p>
        </p:txBody>
      </p:sp>
    </p:spTree>
    <p:extLst>
      <p:ext uri="{BB962C8B-B14F-4D97-AF65-F5344CB8AC3E}">
        <p14:creationId xmlns:p14="http://schemas.microsoft.com/office/powerpoint/2010/main" val="11993457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645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 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著出大歡喜的聲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著出大歡喜的聲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謳咾拯救咱的石磐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謳咾拯救咱的石磐</a:t>
            </a:r>
          </a:p>
        </p:txBody>
      </p:sp>
    </p:spTree>
    <p:extLst>
      <p:ext uri="{BB962C8B-B14F-4D97-AF65-F5344CB8AC3E}">
        <p14:creationId xmlns:p14="http://schemas.microsoft.com/office/powerpoint/2010/main" val="4824295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645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 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咱相及到主的面前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咱相及到主的面前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感謝恩典     感謝恩典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感謝恩典     謳咾</a:t>
            </a:r>
          </a:p>
        </p:txBody>
      </p:sp>
    </p:spTree>
    <p:extLst>
      <p:ext uri="{BB962C8B-B14F-4D97-AF65-F5344CB8AC3E}">
        <p14:creationId xmlns:p14="http://schemas.microsoft.com/office/powerpoint/2010/main" val="37664564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645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 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咱相及到主的面前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咱相及到主的面前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感謝恩典     感謝恩典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感謝恩典     謳咾</a:t>
            </a:r>
          </a:p>
        </p:txBody>
      </p:sp>
    </p:spTree>
    <p:extLst>
      <p:ext uri="{BB962C8B-B14F-4D97-AF65-F5344CB8AC3E}">
        <p14:creationId xmlns:p14="http://schemas.microsoft.com/office/powerpoint/2010/main" val="21489198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645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 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因為主上帝極大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萬王的王     上帝極大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萬王的王     萬主的主上帝</a:t>
            </a:r>
          </a:p>
        </p:txBody>
      </p:sp>
    </p:spTree>
    <p:extLst>
      <p:ext uri="{BB962C8B-B14F-4D97-AF65-F5344CB8AC3E}">
        <p14:creationId xmlns:p14="http://schemas.microsoft.com/office/powerpoint/2010/main" val="9031965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645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 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地深所在佇祂手中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焦地也是祂創造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高山尖、大洋海攏屬佇主上帝</a:t>
            </a:r>
          </a:p>
        </p:txBody>
      </p:sp>
    </p:spTree>
    <p:extLst>
      <p:ext uri="{BB962C8B-B14F-4D97-AF65-F5344CB8AC3E}">
        <p14:creationId xmlns:p14="http://schemas.microsoft.com/office/powerpoint/2010/main" val="2185852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FED1-E474-C043-AF0B-B9965D2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287"/>
            <a:ext cx="9144000" cy="848488"/>
          </a:xfrm>
          <a:solidFill>
            <a:srgbClr val="FFFFFF">
              <a:alpha val="50196"/>
            </a:srgbClr>
          </a:solidFill>
        </p:spPr>
        <p:txBody>
          <a:bodyPr anchor="b">
            <a:normAutofit/>
          </a:bodyPr>
          <a:lstStyle/>
          <a:p>
            <a:pPr algn="ctr"/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聖詩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645 </a:t>
            </a:r>
            <a:r>
              <a:rPr kumimoji="1" lang="zh-CN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首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 </a:t>
            </a:r>
            <a:r>
              <a:rPr kumimoji="1" lang="en-US" altLang="zh-TW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– </a:t>
            </a:r>
            <a:r>
              <a:rPr kumimoji="1" lang="zh-TW" altLang="en-US" sz="48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BA15C-ECF1-D047-9CA3-11312A13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48"/>
            <a:ext cx="7886700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吟詩謳咾主上帝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咱著來吟詩</a:t>
            </a:r>
            <a:endParaRPr kumimoji="1" lang="en-US" altLang="zh-TW" sz="4400" dirty="0">
              <a:latin typeface="Noto Sans CJK TC Light" panose="020B0300000000000000" pitchFamily="34" charset="-128"/>
              <a:ea typeface="Noto Sans CJK TC Light" panose="020B0300000000000000" pitchFamily="34" charset="-128"/>
            </a:endParaRPr>
          </a:p>
          <a:p>
            <a:pPr marL="0" indent="0">
              <a:buNone/>
            </a:pPr>
            <a:r>
              <a:rPr kumimoji="1" lang="zh-TW" altLang="en-US" sz="4400" dirty="0">
                <a:latin typeface="Noto Sans CJK TC Light" panose="020B0300000000000000" pitchFamily="34" charset="-128"/>
                <a:ea typeface="Noto Sans CJK TC Light" panose="020B0300000000000000" pitchFamily="34" charset="-128"/>
              </a:rPr>
              <a:t>吟詩謳咾主上帝</a:t>
            </a:r>
          </a:p>
        </p:txBody>
      </p:sp>
    </p:spTree>
    <p:extLst>
      <p:ext uri="{BB962C8B-B14F-4D97-AF65-F5344CB8AC3E}">
        <p14:creationId xmlns:p14="http://schemas.microsoft.com/office/powerpoint/2010/main" val="14400942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545</Words>
  <Application>Microsoft Macintosh PowerPoint</Application>
  <PresentationFormat>如螢幕大小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Noto Sans CJK TC Light</vt:lpstr>
      <vt:lpstr>Arial</vt:lpstr>
      <vt:lpstr>Calibri</vt:lpstr>
      <vt:lpstr>Calibri Light</vt:lpstr>
      <vt:lpstr>Office 佈景主題</vt:lpstr>
      <vt:lpstr>敬 拜</vt:lpstr>
      <vt:lpstr>聖詩 645 首 – 咱著來吟詩</vt:lpstr>
      <vt:lpstr>聖詩 645 首 – 咱著來吟詩</vt:lpstr>
      <vt:lpstr>聖詩 645 首 – 咱著來吟詩</vt:lpstr>
      <vt:lpstr>聖詩 645 首 – 咱著來吟詩</vt:lpstr>
      <vt:lpstr>聖詩 645 首 – 咱著來吟詩</vt:lpstr>
      <vt:lpstr>聖詩 645 首 – 咱著來吟詩</vt:lpstr>
      <vt:lpstr>聖詩 645 首 – 咱著來吟詩</vt:lpstr>
      <vt:lpstr>聖詩 645 首 – 咱著來吟詩</vt:lpstr>
      <vt:lpstr>聖詩 645 首 – 咱著來吟詩</vt:lpstr>
      <vt:lpstr>PowerPoint 簡報</vt:lpstr>
      <vt:lpstr>聖詩 373 首–救主耶穌，我立志</vt:lpstr>
      <vt:lpstr>聖詩 373 首–救主耶穌，我立志</vt:lpstr>
      <vt:lpstr>聖詩 373 首–救主耶穌，我立志</vt:lpstr>
      <vt:lpstr>聖詩 373 首–救主耶穌，我立志</vt:lpstr>
      <vt:lpstr>聖詩 373 首–救主耶穌，我立志</vt:lpstr>
      <vt:lpstr>聖詩 373 首–救主耶穌，我立志</vt:lpstr>
      <vt:lpstr>聖詩 373 首–救主耶穌，我立志</vt:lpstr>
      <vt:lpstr>聖詩 373 首–救主耶穌，我立志</vt:lpstr>
      <vt:lpstr>聖詩 373 首–救主耶穌，我立志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Jen Hsiang, Ou</dc:creator>
  <cp:lastModifiedBy>Jen Hsiang, Ou</cp:lastModifiedBy>
  <cp:revision>32</cp:revision>
  <dcterms:created xsi:type="dcterms:W3CDTF">2018-08-24T15:03:46Z</dcterms:created>
  <dcterms:modified xsi:type="dcterms:W3CDTF">2018-08-24T15:38:16Z</dcterms:modified>
</cp:coreProperties>
</file>