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544" r:id="rId3"/>
    <p:sldId id="1062" r:id="rId4"/>
    <p:sldId id="850" r:id="rId5"/>
    <p:sldId id="1153" r:id="rId6"/>
    <p:sldId id="1222" r:id="rId7"/>
    <p:sldId id="1155" r:id="rId8"/>
    <p:sldId id="1259" r:id="rId9"/>
    <p:sldId id="1268" r:id="rId10"/>
    <p:sldId id="749" r:id="rId11"/>
    <p:sldId id="929" r:id="rId12"/>
    <p:sldId id="1242" r:id="rId13"/>
    <p:sldId id="1245" r:id="rId14"/>
    <p:sldId id="1253" r:id="rId15"/>
    <p:sldId id="955" r:id="rId16"/>
    <p:sldId id="1280" r:id="rId17"/>
    <p:sldId id="1281" r:id="rId18"/>
    <p:sldId id="1282" r:id="rId19"/>
    <p:sldId id="1285" r:id="rId20"/>
    <p:sldId id="1014" r:id="rId21"/>
    <p:sldId id="1286" r:id="rId22"/>
    <p:sldId id="264" r:id="rId23"/>
    <p:sldId id="947" r:id="rId24"/>
    <p:sldId id="948" r:id="rId25"/>
    <p:sldId id="1027" r:id="rId26"/>
    <p:sldId id="1235" r:id="rId27"/>
    <p:sldId id="1287" r:id="rId28"/>
    <p:sldId id="1288" r:id="rId29"/>
    <p:sldId id="1257" r:id="rId30"/>
    <p:sldId id="1289" r:id="rId31"/>
    <p:sldId id="1290" r:id="rId32"/>
    <p:sldId id="1236" r:id="rId33"/>
    <p:sldId id="1291" r:id="rId34"/>
    <p:sldId id="1292" r:id="rId35"/>
    <p:sldId id="1033" r:id="rId36"/>
    <p:sldId id="260" r:id="rId37"/>
    <p:sldId id="587" r:id="rId38"/>
    <p:sldId id="261" r:id="rId39"/>
    <p:sldId id="547" r:id="rId40"/>
    <p:sldId id="803" r:id="rId41"/>
    <p:sldId id="548" r:id="rId42"/>
    <p:sldId id="269" r:id="rId43"/>
    <p:sldId id="679" r:id="rId44"/>
    <p:sldId id="445" r:id="rId45"/>
    <p:sldId id="503" r:id="rId46"/>
    <p:sldId id="1132" r:id="rId47"/>
    <p:sldId id="549" r:id="rId48"/>
    <p:sldId id="835" r:id="rId49"/>
    <p:sldId id="417" r:id="rId50"/>
    <p:sldId id="537" r:id="rId51"/>
    <p:sldId id="538" r:id="rId52"/>
    <p:sldId id="931" r:id="rId53"/>
    <p:sldId id="741" r:id="rId5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2" autoAdjust="0"/>
    <p:restoredTop sz="94660" autoAdjust="0"/>
  </p:normalViewPr>
  <p:slideViewPr>
    <p:cSldViewPr>
      <p:cViewPr varScale="1">
        <p:scale>
          <a:sx n="98" d="100"/>
          <a:sy n="98" d="100"/>
        </p:scale>
        <p:origin x="10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188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9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3D02B-E26E-4591-B782-5790B86284DC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F04B-26A7-420D-88A2-20FC7536B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08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561FC-F174-AA48-994B-6116B74A0AC7}" type="datetimeFigureOut">
              <a:rPr kumimoji="1" lang="zh-TW" altLang="en-US" smtClean="0"/>
              <a:t>2018/9/8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1436-FB69-0046-8542-D44E6B496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968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6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6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5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8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7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15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1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6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2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06D7-6A93-429B-A9C4-872791DDCA8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954884" y="6464369"/>
            <a:ext cx="2273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de-DE" altLang="zh-TW" sz="1200" dirty="0">
                <a:latin typeface="Arial" charset="0"/>
              </a:rPr>
              <a:t>Slide No. </a:t>
            </a:r>
            <a:fld id="{0426F38E-1B82-40E0-9E25-E71CFB569ABA}" type="slidenum">
              <a:rPr kumimoji="0" lang="de-DE" altLang="zh-TW" sz="1200" smtClean="0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de-DE" altLang="zh-TW" sz="1200" dirty="0">
                <a:latin typeface="Arial" charset="0"/>
              </a:rPr>
              <a:t> / Rev.-</a:t>
            </a:r>
            <a:endParaRPr kumimoji="0" lang="en-US" altLang="zh-TW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uang Mu En\Desktop\discipline-of-prayer-t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6821" cy="6863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聚會即將開始</a:t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將手機轉成靜音或關機</a:t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b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請安靜心、預備敬拜上帝</a:t>
            </a:r>
          </a:p>
        </p:txBody>
      </p:sp>
    </p:spTree>
    <p:extLst>
      <p:ext uri="{BB962C8B-B14F-4D97-AF65-F5344CB8AC3E}">
        <p14:creationId xmlns:p14="http://schemas.microsoft.com/office/powerpoint/2010/main" val="428745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住在祢裡面 </a:t>
            </a:r>
          </a:p>
        </p:txBody>
      </p:sp>
    </p:spTree>
    <p:extLst>
      <p:ext uri="{BB962C8B-B14F-4D97-AF65-F5344CB8AC3E}">
        <p14:creationId xmlns:p14="http://schemas.microsoft.com/office/powerpoint/2010/main" val="99909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在乾旱無水之地我渴慕祢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在曠野無人之處我尋求祢</a:t>
            </a:r>
          </a:p>
        </p:txBody>
      </p:sp>
    </p:spTree>
    <p:extLst>
      <p:ext uri="{BB962C8B-B14F-4D97-AF65-F5344CB8AC3E}">
        <p14:creationId xmlns:p14="http://schemas.microsoft.com/office/powerpoint/2010/main" val="396577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得救在乎歸回安息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得力在乎平靜安穩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我等候祢如鷹展翅上騰</a:t>
            </a:r>
          </a:p>
        </p:txBody>
      </p:sp>
    </p:spTree>
    <p:extLst>
      <p:ext uri="{BB962C8B-B14F-4D97-AF65-F5344CB8AC3E}">
        <p14:creationId xmlns:p14="http://schemas.microsoft.com/office/powerpoint/2010/main" val="170510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住在祢裡面 住在祢裡面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如同枝子與葡萄樹緊緊相連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952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住在祢裡面 住在祢裡面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領受生命活水泉源永不枯竭</a:t>
            </a:r>
          </a:p>
        </p:txBody>
      </p:sp>
    </p:spTree>
    <p:extLst>
      <p:ext uri="{BB962C8B-B14F-4D97-AF65-F5344CB8AC3E}">
        <p14:creationId xmlns:p14="http://schemas.microsoft.com/office/powerpoint/2010/main" val="15344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88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如鹿切慕溪水</a:t>
            </a:r>
          </a:p>
        </p:txBody>
      </p:sp>
    </p:spTree>
    <p:extLst>
      <p:ext uri="{BB962C8B-B14F-4D97-AF65-F5344CB8AC3E}">
        <p14:creationId xmlns:p14="http://schemas.microsoft.com/office/powerpoint/2010/main" val="272529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神啊，我的心切慕祢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如鹿切慕溪水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惟有祢是我心所愛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我渴慕來敬拜祢</a:t>
            </a:r>
          </a:p>
        </p:txBody>
      </p:sp>
    </p:spTree>
    <p:extLst>
      <p:ext uri="{BB962C8B-B14F-4D97-AF65-F5344CB8AC3E}">
        <p14:creationId xmlns:p14="http://schemas.microsoft.com/office/powerpoint/2010/main" val="133812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祢是我的力量盾牌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我靈單單降服於祢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惟有祢是我心所愛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我渴慕來敬拜祢</a:t>
            </a:r>
          </a:p>
        </p:txBody>
      </p:sp>
    </p:spTree>
    <p:extLst>
      <p:ext uri="{BB962C8B-B14F-4D97-AF65-F5344CB8AC3E}">
        <p14:creationId xmlns:p14="http://schemas.microsoft.com/office/powerpoint/2010/main" val="5663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60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2348880"/>
            <a:ext cx="858964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敬拜讚美</a:t>
            </a:r>
          </a:p>
        </p:txBody>
      </p:sp>
    </p:spTree>
    <p:extLst>
      <p:ext uri="{BB962C8B-B14F-4D97-AF65-F5344CB8AC3E}">
        <p14:creationId xmlns:p14="http://schemas.microsoft.com/office/powerpoint/2010/main" val="3233549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229600" cy="6423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  <a:endParaRPr lang="en-US" altLang="zh-TW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大衛上行之詩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&gt;</a:t>
            </a:r>
            <a:endParaRPr lang="zh-TW" altLang="en-US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耶和華啊，我的心不狂傲，我的眼不高大；重大和測不透的事，我也不敢行。</a:t>
            </a: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我的心平穩安靜，好像斷過奶的孩子在他母親的懷中；我的心在我裏面真像斷過奶的孩子。</a:t>
            </a: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 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以色列啊，你當仰望耶和華，從今時直到永遠！</a:t>
            </a:r>
          </a:p>
        </p:txBody>
      </p:sp>
      <p:sp>
        <p:nvSpPr>
          <p:cNvPr id="4" name="矩形 3"/>
          <p:cNvSpPr/>
          <p:nvPr/>
        </p:nvSpPr>
        <p:spPr>
          <a:xfrm>
            <a:off x="4788024" y="188640"/>
            <a:ext cx="4104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CN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詩篇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131&gt;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35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67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9784" y="2420888"/>
            <a:ext cx="9137723" cy="2304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平靜安穩的心</a:t>
            </a:r>
            <a:br>
              <a:rPr lang="en-US" altLang="zh-TW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en-US" altLang="zh-TW" sz="48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35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林信俐</a:t>
            </a:r>
            <a:r>
              <a:rPr lang="en-US" altLang="zh-TW" sz="35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</a:t>
            </a:r>
            <a:r>
              <a:rPr lang="zh-TW" altLang="en-US" sz="35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牧師  </a:t>
            </a:r>
            <a:endParaRPr lang="en-US" altLang="zh-TW" sz="35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     道</a:t>
            </a:r>
          </a:p>
        </p:txBody>
      </p:sp>
    </p:spTree>
    <p:extLst>
      <p:ext uri="{BB962C8B-B14F-4D97-AF65-F5344CB8AC3E}">
        <p14:creationId xmlns:p14="http://schemas.microsoft.com/office/powerpoint/2010/main" val="998895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9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回應詩</a:t>
            </a:r>
          </a:p>
        </p:txBody>
      </p:sp>
    </p:spTree>
    <p:extLst>
      <p:ext uri="{BB962C8B-B14F-4D97-AF65-F5344CB8AC3E}">
        <p14:creationId xmlns:p14="http://schemas.microsoft.com/office/powerpoint/2010/main" val="685619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614 </a:t>
            </a:r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171809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我靈平靜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安穩在主翼下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忍耐背負憂傷痛苦十架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123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照主所愛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聽祂命令、安排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萬事多變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我主信實永在</a:t>
            </a:r>
          </a:p>
        </p:txBody>
      </p:sp>
    </p:spTree>
    <p:extLst>
      <p:ext uri="{BB962C8B-B14F-4D97-AF65-F5344CB8AC3E}">
        <p14:creationId xmlns:p14="http://schemas.microsoft.com/office/powerpoint/2010/main" val="45851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我靈平靜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雖歷荊棘坎坷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救主耶穌賞賜平安喜樂</a:t>
            </a:r>
          </a:p>
        </p:txBody>
      </p:sp>
    </p:spTree>
    <p:extLst>
      <p:ext uri="{BB962C8B-B14F-4D97-AF65-F5344CB8AC3E}">
        <p14:creationId xmlns:p14="http://schemas.microsoft.com/office/powerpoint/2010/main" val="477497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我靈平靜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上主一路帶領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如同往昔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祂必引導前行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204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750908" cy="676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宣   召</a:t>
            </a:r>
            <a:endParaRPr lang="en-US" altLang="zh-TW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願主－我們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神的榮美歸於我們身上。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願你堅立我們手所做的工；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我們手所做的工，願你堅立。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273224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     召</a:t>
            </a:r>
          </a:p>
        </p:txBody>
      </p:sp>
      <p:sp>
        <p:nvSpPr>
          <p:cNvPr id="6" name="矩形 5"/>
          <p:cNvSpPr/>
          <p:nvPr/>
        </p:nvSpPr>
        <p:spPr>
          <a:xfrm>
            <a:off x="6091840" y="260648"/>
            <a:ext cx="27286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詩篇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90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 17 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9291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堅持盼望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剛強屹立不搖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現今奧秘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終將揭露分曉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0817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我靈平靜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儘管風暴侵襲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因主命令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洶湧波濤止息</a:t>
            </a:r>
          </a:p>
        </p:txBody>
      </p:sp>
    </p:spTree>
    <p:extLst>
      <p:ext uri="{BB962C8B-B14F-4D97-AF65-F5344CB8AC3E}">
        <p14:creationId xmlns:p14="http://schemas.microsoft.com/office/powerpoint/2010/main" val="2331585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我靈平靜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光陰飛逝不停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完成使命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有主同在安寧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0111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憂心喪志、驚惶終將止盡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不再悲傷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重獲真實歡欣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6011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我靈平靜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災難、眼淚逝去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最終得享主賜平安福氣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9529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79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奉獻</a:t>
            </a:r>
            <a:r>
              <a:rPr lang="zh-TW" altLang="en-US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</a:t>
            </a:r>
            <a:endParaRPr lang="zh-TW" altLang="en-US" sz="54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31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35258"/>
            <a:ext cx="9137723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r>
              <a:rPr lang="zh-TW" altLang="en-US" sz="54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</a:t>
            </a:r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我要讚美祢</a:t>
            </a:r>
            <a:endParaRPr lang="en-US" altLang="zh-TW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2657294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0"/>
            <a:ext cx="9137723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主，我要服事祢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盡心盡意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我要傳揚祢奇妙大權能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歸榮耀祢聖名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2470915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0"/>
            <a:ext cx="9137723" cy="6299954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主，我要服事祢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盡心盡意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從祢我找到人生的喜樂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哈利路亞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59541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CN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屬天的喜樂</a:t>
            </a:r>
            <a:endParaRPr lang="zh-TW" altLang="en-US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8857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65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報告</a:t>
            </a:r>
            <a:endParaRPr lang="en-US" altLang="zh-TW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1104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0"/>
            <a:ext cx="8841160" cy="6885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1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金句</a:t>
            </a:r>
            <a:endParaRPr lang="en-US" altLang="zh-TW" sz="48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「</a:t>
            </a:r>
            <a:r>
              <a:rPr lang="zh-CN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你們要順從耶和華</a:t>
            </a:r>
            <a:r>
              <a:rPr lang="zh-TW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– </a:t>
            </a:r>
            <a:r>
              <a:rPr lang="zh-CN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你們的神，敬畏他，謹守他的誡命，聽從他的話，事奉祂，專靠祂</a:t>
            </a:r>
            <a:r>
              <a:rPr lang="zh-TW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」</a:t>
            </a:r>
            <a:endParaRPr lang="en-US" altLang="zh-TW" sz="4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r">
              <a:buNone/>
            </a:pP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申命記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13:4) </a:t>
            </a: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198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-27384"/>
            <a:ext cx="8841160" cy="6885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1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主日聖工輪值</a:t>
            </a:r>
            <a:r>
              <a:rPr lang="en-US" altLang="zh-TW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36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</a:t>
            </a:r>
            <a:r>
              <a:rPr lang="en-US" altLang="zh-TW" sz="36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6/17</a:t>
            </a:r>
            <a:r>
              <a:rPr lang="zh-TW" altLang="en-US" sz="36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）</a:t>
            </a:r>
            <a:r>
              <a:rPr lang="en-US" altLang="zh-TW" sz="36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                     </a:t>
            </a:r>
            <a:r>
              <a:rPr lang="zh-TW" altLang="en-US" sz="36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36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50000"/>
                </a:schemeClr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講道：連俊忠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牧師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司會：陳慧華 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敬拜團：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A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團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司獻招待：陳卉語</a:t>
            </a: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798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4016"/>
            <a:ext cx="8352928" cy="6813376"/>
          </a:xfrm>
          <a:noFill/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消息報告</a:t>
            </a:r>
            <a:endParaRPr lang="en-US" altLang="zh-TW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歡迎今日新來的朋友 一同參加主日禮拜，願主祝福</a:t>
            </a:r>
            <a:endParaRPr lang="en-US" altLang="zh-TW" sz="33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今日兩堂禮拜由林信俐</a:t>
            </a:r>
            <a:r>
              <a:rPr lang="zh-CN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牧師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證道，謝謝他帶來美好的信息；也感謝今日準備愛餐的兄姊</a:t>
            </a:r>
            <a:endParaRPr lang="en-US" altLang="zh-TW" sz="33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本會訂於 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10/14 (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配合中會浄灘活動，同時合併野外禮拜，詳見佈告欄，因名額有限，請於 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9/16 (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前報名，每人酌收餐費 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100 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元，擬參加者請填寫於佈告欄的報名表 </a:t>
            </a:r>
            <a:endParaRPr lang="en-US" altLang="zh-TW" sz="33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婦女暨夫婦團契訂今日下午邀請顏志宏長老分享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【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如何做出美味的麵包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】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，邀請大家一起來參與。 </a:t>
            </a:r>
            <a:endParaRPr lang="en-US" altLang="zh-TW" sz="33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金生獎學金申請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即曰起至 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9/16 (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),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符合條件者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請將成績單傳給葉基安長老確認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預定 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9/23 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頒發。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本會訂於 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9/23 (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於河濱公園舉辦中秋賞月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由各家準備飲食共享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邀請大家參與。 </a:t>
            </a:r>
            <a:b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1542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公禱</a:t>
            </a:r>
          </a:p>
        </p:txBody>
      </p:sp>
    </p:spTree>
    <p:extLst>
      <p:ext uri="{BB962C8B-B14F-4D97-AF65-F5344CB8AC3E}">
        <p14:creationId xmlns:p14="http://schemas.microsoft.com/office/powerpoint/2010/main" val="3635273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755576" y="0"/>
            <a:ext cx="8388423" cy="6299954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讚美一神萬福之源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天下生靈都當頌言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天上萬軍也讚主名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同心讚美父子聖靈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阿們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2606" y="274638"/>
            <a:ext cx="22813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新聖詩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392 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1610143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祝福差遣</a:t>
            </a:r>
          </a:p>
        </p:txBody>
      </p:sp>
    </p:spTree>
    <p:extLst>
      <p:ext uri="{BB962C8B-B14F-4D97-AF65-F5344CB8AC3E}">
        <p14:creationId xmlns:p14="http://schemas.microsoft.com/office/powerpoint/2010/main" val="574393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88640"/>
            <a:ext cx="8784976" cy="60990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sz="38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「倚靠耶和華的人好像錫安山，永不動搖。眾山怎樣圍繞耶路撒冷，耶和華也照樣圍繞他的百姓，從今時直到永遠。」</a:t>
            </a: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祝福差遣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9869" y="188640"/>
            <a:ext cx="27574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詩篇</a:t>
            </a:r>
            <a:r>
              <a:rPr lang="zh-TW" altLang="cs-CZ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125</a:t>
            </a:r>
            <a:r>
              <a:rPr lang="cs-CZ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:1-2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959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755576" y="1224136"/>
            <a:ext cx="7344816" cy="3284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主禮者：願主與你們同在</a:t>
            </a: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會眾：也與你的心靈同在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主禮者：阿門</a:t>
            </a: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會眾：阿門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祝福差遣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002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領受天堂來的喜樂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那是我心中最大的力量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我感受祢奇妙大愛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在我生活中常與我同在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71176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祝禱   阿們頌</a:t>
            </a:r>
          </a:p>
        </p:txBody>
      </p:sp>
    </p:spTree>
    <p:extLst>
      <p:ext uri="{BB962C8B-B14F-4D97-AF65-F5344CB8AC3E}">
        <p14:creationId xmlns:p14="http://schemas.microsoft.com/office/powerpoint/2010/main" val="2767308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默禱</a:t>
            </a:r>
            <a:r>
              <a:rPr lang="zh-TW" altLang="en-US" sz="5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閉會</a:t>
            </a:r>
          </a:p>
        </p:txBody>
      </p:sp>
    </p:spTree>
    <p:extLst>
      <p:ext uri="{BB962C8B-B14F-4D97-AF65-F5344CB8AC3E}">
        <p14:creationId xmlns:p14="http://schemas.microsoft.com/office/powerpoint/2010/main" val="4053394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平安禮</a:t>
            </a:r>
          </a:p>
        </p:txBody>
      </p:sp>
    </p:spTree>
    <p:extLst>
      <p:ext uri="{BB962C8B-B14F-4D97-AF65-F5344CB8AC3E}">
        <p14:creationId xmlns:p14="http://schemas.microsoft.com/office/powerpoint/2010/main" val="1590969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81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領受天堂來的喜樂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那是我心中榮耀的盼望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我感受祢大能力量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平靜我心中極大的海浪</a:t>
            </a:r>
          </a:p>
        </p:txBody>
      </p:sp>
    </p:spTree>
    <p:extLst>
      <p:ext uri="{BB962C8B-B14F-4D97-AF65-F5344CB8AC3E}">
        <p14:creationId xmlns:p14="http://schemas.microsoft.com/office/powerpoint/2010/main" val="271432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哈利路亞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祢永遠居住在我心中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我心不再憂愁失望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因祢是我生命力量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052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哈利路亞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我要歡呼歌頌祢聖名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屬天喜樂現在降臨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充滿我心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409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4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17078</TotalTime>
  <Words>847</Words>
  <Application>Microsoft Macintosh PowerPoint</Application>
  <PresentationFormat>如螢幕大小 (4:3)</PresentationFormat>
  <Paragraphs>168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新細明體</vt:lpstr>
      <vt:lpstr>Aharoni</vt:lpstr>
      <vt:lpstr>Arial</vt:lpstr>
      <vt:lpstr>Calibri</vt:lpstr>
      <vt:lpstr>Office 佈景主題</vt:lpstr>
      <vt:lpstr>聚會即將開始  將手機轉成靜音或關機  請安靜心、預備敬拜上帝</vt:lpstr>
      <vt:lpstr>PowerPoint 簡報</vt:lpstr>
      <vt:lpstr>PowerPoint 簡報</vt:lpstr>
      <vt:lpstr>屬天的喜樂</vt:lpstr>
      <vt:lpstr>PowerPoint 簡報</vt:lpstr>
      <vt:lpstr>PowerPoint 簡報</vt:lpstr>
      <vt:lpstr>PowerPoint 簡報</vt:lpstr>
      <vt:lpstr>PowerPoint 簡報</vt:lpstr>
      <vt:lpstr>PowerPoint 簡報</vt:lpstr>
      <vt:lpstr>住在祢裡面 </vt:lpstr>
      <vt:lpstr>PowerPoint 簡報</vt:lpstr>
      <vt:lpstr>PowerPoint 簡報</vt:lpstr>
      <vt:lpstr>PowerPoint 簡報</vt:lpstr>
      <vt:lpstr>PowerPoint 簡報</vt:lpstr>
      <vt:lpstr>PowerPoint 簡報</vt:lpstr>
      <vt:lpstr>如鹿切慕溪水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回應詩</vt:lpstr>
      <vt:lpstr>聖詩 614 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奉獻    </vt:lpstr>
      <vt:lpstr>PowerPoint 簡報</vt:lpstr>
      <vt:lpstr>PowerPoint 簡報</vt:lpstr>
      <vt:lpstr>PowerPoint 簡報</vt:lpstr>
      <vt:lpstr>PowerPoint 簡報</vt:lpstr>
      <vt:lpstr>報告</vt:lpstr>
      <vt:lpstr>PowerPoint 簡報</vt:lpstr>
      <vt:lpstr>PowerPoint 簡報</vt:lpstr>
      <vt:lpstr>PowerPoint 簡報</vt:lpstr>
      <vt:lpstr>公禱</vt:lpstr>
      <vt:lpstr>PowerPoint 簡報</vt:lpstr>
      <vt:lpstr>祝福差遣</vt:lpstr>
      <vt:lpstr>PowerPoint 簡報</vt:lpstr>
      <vt:lpstr>PowerPoint 簡報</vt:lpstr>
      <vt:lpstr>祝禱   阿們頌</vt:lpstr>
      <vt:lpstr>默禱  閉會</vt:lpstr>
      <vt:lpstr>平安禮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聚會即將開始  請安靜心、預備敬拜上帝</dc:title>
  <dc:creator>Huang Mu En</dc:creator>
  <cp:lastModifiedBy>Jen Hsiang, Ou</cp:lastModifiedBy>
  <cp:revision>907</cp:revision>
  <dcterms:created xsi:type="dcterms:W3CDTF">2014-01-09T14:17:01Z</dcterms:created>
  <dcterms:modified xsi:type="dcterms:W3CDTF">2018-09-08T12:20:41Z</dcterms:modified>
</cp:coreProperties>
</file>