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88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69"/>
    <p:restoredTop sz="94666"/>
  </p:normalViewPr>
  <p:slideViewPr>
    <p:cSldViewPr snapToGrid="0" snapToObjects="1">
      <p:cViewPr varScale="1">
        <p:scale>
          <a:sx n="70" d="100"/>
          <a:sy n="70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D277-3901-B040-A7B9-279D263E83CB}" type="datetimeFigureOut">
              <a:rPr kumimoji="1" lang="zh-TW" altLang="en-US" smtClean="0"/>
              <a:t>2018/4/21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8E64-00C4-4D4F-A29D-1995DF53C6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493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D277-3901-B040-A7B9-279D263E83CB}" type="datetimeFigureOut">
              <a:rPr kumimoji="1" lang="zh-TW" altLang="en-US" smtClean="0"/>
              <a:t>2018/4/21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8E64-00C4-4D4F-A29D-1995DF53C6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365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D277-3901-B040-A7B9-279D263E83CB}" type="datetimeFigureOut">
              <a:rPr kumimoji="1" lang="zh-TW" altLang="en-US" smtClean="0"/>
              <a:t>2018/4/21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8E64-00C4-4D4F-A29D-1995DF53C6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45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D277-3901-B040-A7B9-279D263E83CB}" type="datetimeFigureOut">
              <a:rPr kumimoji="1" lang="zh-TW" altLang="en-US" smtClean="0"/>
              <a:t>2018/4/21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8E64-00C4-4D4F-A29D-1995DF53C6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519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D277-3901-B040-A7B9-279D263E83CB}" type="datetimeFigureOut">
              <a:rPr kumimoji="1" lang="zh-TW" altLang="en-US" smtClean="0"/>
              <a:t>2018/4/21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8E64-00C4-4D4F-A29D-1995DF53C6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170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D277-3901-B040-A7B9-279D263E83CB}" type="datetimeFigureOut">
              <a:rPr kumimoji="1" lang="zh-TW" altLang="en-US" smtClean="0"/>
              <a:t>2018/4/21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8E64-00C4-4D4F-A29D-1995DF53C6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98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D277-3901-B040-A7B9-279D263E83CB}" type="datetimeFigureOut">
              <a:rPr kumimoji="1" lang="zh-TW" altLang="en-US" smtClean="0"/>
              <a:t>2018/4/21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8E64-00C4-4D4F-A29D-1995DF53C6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851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D277-3901-B040-A7B9-279D263E83CB}" type="datetimeFigureOut">
              <a:rPr kumimoji="1" lang="zh-TW" altLang="en-US" smtClean="0"/>
              <a:t>2018/4/21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8E64-00C4-4D4F-A29D-1995DF53C6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862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D277-3901-B040-A7B9-279D263E83CB}" type="datetimeFigureOut">
              <a:rPr kumimoji="1" lang="zh-TW" altLang="en-US" smtClean="0"/>
              <a:t>2018/4/21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8E64-00C4-4D4F-A29D-1995DF53C6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891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D277-3901-B040-A7B9-279D263E83CB}" type="datetimeFigureOut">
              <a:rPr kumimoji="1" lang="zh-TW" altLang="en-US" smtClean="0"/>
              <a:t>2018/4/21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8E64-00C4-4D4F-A29D-1995DF53C6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043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D277-3901-B040-A7B9-279D263E83CB}" type="datetimeFigureOut">
              <a:rPr kumimoji="1" lang="zh-TW" altLang="en-US" smtClean="0"/>
              <a:t>2018/4/21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8E64-00C4-4D4F-A29D-1995DF53C6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23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1D277-3901-B040-A7B9-279D263E83CB}" type="datetimeFigureOut">
              <a:rPr kumimoji="1" lang="zh-TW" altLang="en-US" smtClean="0"/>
              <a:t>2018/4/21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08E64-00C4-4D4F-A29D-1995DF53C6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1815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sz="8800" b="1" u="sng" dirty="0" smtClean="0"/>
              <a:t>甦醒</a:t>
            </a:r>
            <a:endParaRPr kumimoji="1"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5366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sz="8800" b="1" u="sng" dirty="0" smtClean="0"/>
              <a:t>腳步</a:t>
            </a:r>
            <a:endParaRPr kumimoji="1"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1912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302705" y="951977"/>
            <a:ext cx="9582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祢的腳步帶著我的腳步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一步一步</a:t>
            </a:r>
            <a:r>
              <a:rPr lang="zh-TW" altLang="en-US" sz="7200" b="1" dirty="0">
                <a:latin typeface="Songti TC" charset="-120"/>
                <a:ea typeface="Songti TC" charset="-120"/>
                <a:cs typeface="Songti TC" charset="-120"/>
              </a:rPr>
              <a:t> </a:t>
            </a:r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都有祝福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19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302705" y="951977"/>
            <a:ext cx="9582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每個腳步我要緊緊跟隨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走在蒙福的道路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4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求給我更多的勇氣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給我更多的信心</a:t>
            </a:r>
            <a:endParaRPr lang="en-US" altLang="zh-TW" sz="7200" b="1" dirty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讓我勇敢踏出跟隨祢的腳步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25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跟祢行在水面上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跟祢走在曠野地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曲曲折折我也不在乎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我只要更多信靠祢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只要更多順服祢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凡是出於祢的我就默然不語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40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就算經過黑暗谷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就算遇到暴風雨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在祢手中都將變成祝福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61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sz="8800" b="1" u="sng" dirty="0" smtClean="0"/>
              <a:t>恩典之路</a:t>
            </a:r>
            <a:endParaRPr kumimoji="1"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6563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祢是我的主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引我走正義路</a:t>
            </a:r>
            <a:endParaRPr lang="en-US" altLang="zh-TW" sz="7200" b="1" dirty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高山或低谷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都是祢在保護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4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萬人中唯獨</a:t>
            </a:r>
            <a:endParaRPr lang="en-US" altLang="zh-TW" sz="7200" b="1" dirty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祢愛我認識我</a:t>
            </a:r>
            <a:endParaRPr lang="en-US" altLang="zh-TW" sz="7200" b="1" dirty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永遠不變的應許</a:t>
            </a:r>
            <a:endParaRPr lang="en-US" altLang="zh-TW" sz="7200" b="1" dirty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這一生都是祝福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66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302705" y="951977"/>
            <a:ext cx="9582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黎明之際</a:t>
            </a:r>
            <a:r>
              <a:rPr lang="zh-TW" altLang="en-US" sz="7200" b="1" dirty="0">
                <a:latin typeface="Songti TC" charset="-120"/>
                <a:ea typeface="Songti TC" charset="-120"/>
                <a:cs typeface="Songti TC" charset="-120"/>
              </a:rPr>
              <a:t> </a:t>
            </a:r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盼望興起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我仰望祢</a:t>
            </a:r>
            <a:r>
              <a:rPr lang="zh-TW" altLang="en-US" sz="7200" b="1" dirty="0">
                <a:latin typeface="Songti TC" charset="-120"/>
                <a:ea typeface="Songti TC" charset="-120"/>
                <a:cs typeface="Songti TC" charset="-120"/>
              </a:rPr>
              <a:t> </a:t>
            </a:r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宣告祢名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23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一步又一步</a:t>
            </a:r>
            <a:endParaRPr lang="en-US" altLang="zh-TW" sz="7200" b="1" dirty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這是恩典之路</a:t>
            </a:r>
            <a:endParaRPr lang="en-US" altLang="zh-TW" sz="7200" b="1" dirty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祢愛 祢手 將我緊緊抓住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29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一步又一步</a:t>
            </a:r>
            <a:endParaRPr lang="en-US" altLang="zh-TW" sz="7200" b="1" dirty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這是盼望之路</a:t>
            </a:r>
            <a:endParaRPr lang="en-US" altLang="zh-TW" sz="7200" b="1" dirty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祢愛 祢手 牽引我走這人生路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13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sz="8800" b="1" u="sng" dirty="0" smtClean="0"/>
              <a:t>深刻的愛</a:t>
            </a:r>
            <a:endParaRPr kumimoji="1"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40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有一種真實的愛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它永遠不更改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有一種奇妙的愛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從天降下來 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91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滿足我心裡一切的渴慕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這就是耶穌的愛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230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耶穌的愛 永遠不更改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深刻的愛 將我心填滿 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20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耶穌的愛 從天降下來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與我相遇 擁我在祂懷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113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耶穌的愛 永遠不更改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深刻的愛 超越一切所愛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3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耶穌的愛 一直都存在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我只要祢深刻的愛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0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耶穌的愛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比海洋還要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 比眾山還要高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比生命更美好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86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302705" y="951977"/>
            <a:ext cx="9582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讓我與祢 心跳合一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就在這裡 與祢同心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077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耶穌的愛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沒有人能代替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找到絕不放棄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耶穌我的唯一 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56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sz="8800" b="1" u="sng" dirty="0" smtClean="0"/>
              <a:t>我有喜樂</a:t>
            </a:r>
            <a:endParaRPr kumimoji="1"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74178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我有喜樂在我心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我有喜樂在我心</a:t>
            </a:r>
            <a:b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</a:br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我有喜樂在我心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主的喜樂無人能奪去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35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 smtClean="0"/>
              <a:t>I've got joy, joy in my heart. I've got joy, joy in my heart,</a:t>
            </a:r>
            <a:br>
              <a:rPr lang="en-US" altLang="zh-TW" sz="6600" b="1" dirty="0" smtClean="0"/>
            </a:br>
            <a:r>
              <a:rPr lang="en-US" altLang="zh-TW" sz="6600" b="1" dirty="0" smtClean="0"/>
              <a:t>I've got joy, joy in my heart. And the devil cannot take it away!</a:t>
            </a:r>
            <a:endParaRPr kumimoji="1" lang="zh-TW" altLang="en-US" sz="66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33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我有喜樂在我心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我有喜樂在我心</a:t>
            </a:r>
            <a:b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</a:br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我有喜樂在我心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主的喜樂無人能奪去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215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我有平安在我心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我有平安在我心</a:t>
            </a:r>
            <a:b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</a:br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我有平安在我心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主的平安無人能奪去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82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我要唱新歌</a:t>
            </a:r>
            <a:r>
              <a:rPr lang="zh-TW" altLang="en-US" sz="7200" b="1" dirty="0">
                <a:latin typeface="Songti TC" charset="-120"/>
                <a:ea typeface="Songti TC" charset="-120"/>
                <a:cs typeface="Songti TC" charset="-120"/>
              </a:rPr>
              <a:t> </a:t>
            </a:r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讚美耶穌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唱新歌 讚美耶穌</a:t>
            </a:r>
            <a:b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</a:br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唱新歌 讚美耶穌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主的喜樂無人能奪去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86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我要向前跑 向主奔跑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向前跑 向主奔跑</a:t>
            </a:r>
            <a:b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</a:br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向前跑 向主奔跑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在基督裡我已得自由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09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我要來跳舞 為主跳舞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來跳舞 為主跳舞</a:t>
            </a:r>
            <a:b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</a:br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來跳舞 為主跳舞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主的喜樂無人能奪去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79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我要來歡呼 大聲歡呼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來歡呼 大聲歡呼</a:t>
            </a:r>
            <a:b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</a:br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來歡呼 大聲歡呼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在基督裡我已得自由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61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302705" y="951977"/>
            <a:ext cx="9582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在我眼中有火 被祢點燃 </a:t>
            </a:r>
            <a:endParaRPr lang="en-US" altLang="zh-TW" sz="7200" b="1" dirty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不羈的愛 燃燒起來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135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smtClean="0"/>
              <a:t>I </a:t>
            </a:r>
            <a:r>
              <a:rPr lang="en-US" altLang="zh-TW" sz="5400" b="1" dirty="0" err="1" smtClean="0"/>
              <a:t>wanna</a:t>
            </a:r>
            <a:r>
              <a:rPr lang="en-US" altLang="zh-TW" sz="5400" b="1" dirty="0" smtClean="0"/>
              <a:t> shout, shout, shout, shout it out.</a:t>
            </a:r>
            <a:br>
              <a:rPr lang="en-US" altLang="zh-TW" sz="5400" b="1" dirty="0" smtClean="0"/>
            </a:br>
            <a:r>
              <a:rPr lang="en-US" altLang="zh-TW" sz="5400" b="1" dirty="0" smtClean="0"/>
              <a:t>Shout, shout, shout, shout it out.</a:t>
            </a:r>
            <a:br>
              <a:rPr lang="en-US" altLang="zh-TW" sz="5400" b="1" dirty="0" smtClean="0"/>
            </a:br>
            <a:r>
              <a:rPr lang="en-US" altLang="zh-TW" sz="5400" b="1" dirty="0" smtClean="0"/>
              <a:t>Shout, shout, shout, shout it out.</a:t>
            </a:r>
            <a:br>
              <a:rPr lang="en-US" altLang="zh-TW" sz="5400" b="1" dirty="0" smtClean="0"/>
            </a:br>
            <a:r>
              <a:rPr lang="en-US" altLang="zh-TW" sz="5400" b="1" dirty="0" err="1" smtClean="0"/>
              <a:t>'Cause</a:t>
            </a:r>
            <a:r>
              <a:rPr lang="en-US" altLang="zh-TW" sz="5400" b="1" dirty="0" smtClean="0"/>
              <a:t> I have the victory!</a:t>
            </a:r>
            <a:endParaRPr kumimoji="1" lang="zh-TW" altLang="en-US" sz="54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79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sz="8800" b="1" u="sng" dirty="0" smtClean="0"/>
              <a:t>上帝能夠</a:t>
            </a:r>
            <a:endParaRPr kumimoji="1"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2279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那些眼睛</a:t>
            </a:r>
            <a:r>
              <a:rPr lang="zh-TW" altLang="en-US" sz="7200" b="1" dirty="0">
                <a:latin typeface="Songti TC" charset="-120"/>
                <a:ea typeface="Songti TC" charset="-120"/>
                <a:cs typeface="Songti TC" charset="-120"/>
              </a:rPr>
              <a:t> </a:t>
            </a:r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未曾看過的事情</a:t>
            </a:r>
            <a:b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</a:br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還有耳朵 未曾聽過的事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600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甚至心裡還 沒有想過的事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上帝早已預備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給那些愛祂的百姓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999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上帝能夠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成就一切不可能的事情</a:t>
            </a:r>
            <a:b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</a:br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亙古至今直到永遠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祂的大能永不改變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08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上帝能夠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成就一切不可能的事情</a:t>
            </a:r>
            <a:b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</a:br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亙古至今直到永遠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祂的大能永不變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2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sz="8800" b="1" u="sng" dirty="0" smtClean="0"/>
              <a:t>無價至寶</a:t>
            </a:r>
            <a:endParaRPr kumimoji="1"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86558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我的名字刻劃在祢心中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我的臉孔深印在祢眼中</a:t>
            </a:r>
            <a:b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</a:br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不是因為我勢力才能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乃是因著祢奇妙寬容恩典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949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雖然有時我會跌倒軟弱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祢卻一直包容不放棄我</a:t>
            </a:r>
            <a:b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</a:br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用你慈愛緊緊的擁抱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我讚美祢寶貴奇妙大愛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44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唯有祢配得所有的讚美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一切尊貴榮耀</a:t>
            </a:r>
            <a:b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</a:br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主你的十架是無價至寶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祢是我尊貴的主耶穌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46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302705" y="951977"/>
            <a:ext cx="9582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永恆的光 街頭綻放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祢突破黑夜衝出來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56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sz="8800" b="1" u="sng" dirty="0" smtClean="0"/>
              <a:t>信靠每一句應許</a:t>
            </a:r>
            <a:endParaRPr kumimoji="1"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0109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主 祢使卑微轉為尊貴</a:t>
            </a:r>
            <a:b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</a:br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使傷心流淚轉為笑顏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32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患難生忍耐 忍耐生老練</a:t>
            </a:r>
            <a:b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</a:br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老練生盼望 盼望不至羞愧</a:t>
            </a:r>
            <a:b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</a:br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就沒有失望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178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心中充滿盼望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盼望使眼睛明亮</a:t>
            </a:r>
            <a:b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</a:br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道路雖崎嶇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祢與我同行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8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19456" y="951977"/>
            <a:ext cx="11759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心中充滿盼望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盼望使信心剛強</a:t>
            </a:r>
            <a:b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</a:br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信靠每一句應許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生命充滿亮光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646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302705" y="951977"/>
            <a:ext cx="95824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祢的愛一直都在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永遠不會離開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為了我 而存在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要點燃這個世代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877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302705" y="951977"/>
            <a:ext cx="9582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祢讓我甦醒 讓我甦醒 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祢的愛充滿我心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0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302705" y="951977"/>
            <a:ext cx="9582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祢的愛 祢的愛</a:t>
            </a:r>
            <a:endParaRPr lang="en-US" altLang="zh-TW" sz="7200" b="1" dirty="0" smtClean="0">
              <a:latin typeface="Songti TC" charset="-120"/>
              <a:ea typeface="Songti TC" charset="-120"/>
              <a:cs typeface="Songti TC" charset="-120"/>
            </a:endParaRP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祢的愛 到永遠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072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302705" y="951977"/>
            <a:ext cx="9582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b="1" dirty="0" smtClean="0">
                <a:latin typeface="Songti TC" charset="-120"/>
                <a:ea typeface="Songti TC" charset="-120"/>
                <a:cs typeface="Songti TC" charset="-120"/>
              </a:rPr>
              <a:t>A for J A for J</a:t>
            </a:r>
          </a:p>
          <a:p>
            <a:pPr algn="ctr"/>
            <a:r>
              <a:rPr lang="zh-TW" altLang="en-US" sz="7200" b="1" dirty="0" smtClean="0">
                <a:latin typeface="Songti TC" charset="-120"/>
                <a:ea typeface="Songti TC" charset="-120"/>
                <a:cs typeface="Songti TC" charset="-120"/>
              </a:rPr>
              <a:t>亞洲屬於耶穌的</a:t>
            </a:r>
            <a:endParaRPr kumimoji="1" lang="zh-TW" altLang="en-US" sz="7200" b="1" dirty="0">
              <a:latin typeface="Songti TC" charset="-120"/>
              <a:ea typeface="Songti TC" charset="-120"/>
              <a:cs typeface="Song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73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614</Words>
  <Application>Microsoft Macintosh PowerPoint</Application>
  <PresentationFormat>寬螢幕</PresentationFormat>
  <Paragraphs>128</Paragraphs>
  <Slides>54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0" baseType="lpstr">
      <vt:lpstr>Calibri</vt:lpstr>
      <vt:lpstr>Calibri Light</vt:lpstr>
      <vt:lpstr>Songti TC</vt:lpstr>
      <vt:lpstr>新細明體</vt:lpstr>
      <vt:lpstr>Arial</vt:lpstr>
      <vt:lpstr>Office Theme</vt:lpstr>
      <vt:lpstr>甦醒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腳步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恩典之路</vt:lpstr>
      <vt:lpstr>PowerPoint 簡報</vt:lpstr>
      <vt:lpstr>PowerPoint 簡報</vt:lpstr>
      <vt:lpstr>PowerPoint 簡報</vt:lpstr>
      <vt:lpstr>PowerPoint 簡報</vt:lpstr>
      <vt:lpstr>深刻的愛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我有喜樂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上帝能夠</vt:lpstr>
      <vt:lpstr>PowerPoint 簡報</vt:lpstr>
      <vt:lpstr>PowerPoint 簡報</vt:lpstr>
      <vt:lpstr>PowerPoint 簡報</vt:lpstr>
      <vt:lpstr>PowerPoint 簡報</vt:lpstr>
      <vt:lpstr>無價至寶</vt:lpstr>
      <vt:lpstr>PowerPoint 簡報</vt:lpstr>
      <vt:lpstr>PowerPoint 簡報</vt:lpstr>
      <vt:lpstr>PowerPoint 簡報</vt:lpstr>
      <vt:lpstr>信靠每一句應許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7</cp:revision>
  <dcterms:created xsi:type="dcterms:W3CDTF">2018-04-21T07:44:29Z</dcterms:created>
  <dcterms:modified xsi:type="dcterms:W3CDTF">2018-04-21T08:51:33Z</dcterms:modified>
</cp:coreProperties>
</file>