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1062" r:id="rId3"/>
    <p:sldId id="1160" r:id="rId4"/>
    <p:sldId id="1161" r:id="rId5"/>
    <p:sldId id="1162" r:id="rId6"/>
    <p:sldId id="1163" r:id="rId7"/>
    <p:sldId id="1164" r:id="rId8"/>
    <p:sldId id="1165" r:id="rId9"/>
    <p:sldId id="1166" r:id="rId10"/>
    <p:sldId id="1167" r:id="rId11"/>
    <p:sldId id="1168" r:id="rId12"/>
    <p:sldId id="1169" r:id="rId13"/>
    <p:sldId id="1170" r:id="rId14"/>
    <p:sldId id="1171" r:id="rId15"/>
    <p:sldId id="1172" r:id="rId16"/>
    <p:sldId id="1173" r:id="rId17"/>
    <p:sldId id="1174" r:id="rId18"/>
    <p:sldId id="1014" r:id="rId19"/>
    <p:sldId id="1175" r:id="rId20"/>
    <p:sldId id="1176" r:id="rId21"/>
    <p:sldId id="1177" r:id="rId22"/>
    <p:sldId id="1178" r:id="rId23"/>
    <p:sldId id="1179" r:id="rId24"/>
    <p:sldId id="1180" r:id="rId25"/>
    <p:sldId id="1181" r:id="rId26"/>
    <p:sldId id="1182" r:id="rId27"/>
    <p:sldId id="264" r:id="rId28"/>
    <p:sldId id="1183" r:id="rId29"/>
    <p:sldId id="1184" r:id="rId30"/>
    <p:sldId id="1185" r:id="rId31"/>
    <p:sldId id="1186" r:id="rId32"/>
    <p:sldId id="1187" r:id="rId33"/>
    <p:sldId id="1188" r:id="rId34"/>
    <p:sldId id="948" r:id="rId35"/>
    <p:sldId id="1189" r:id="rId36"/>
    <p:sldId id="548" r:id="rId37"/>
    <p:sldId id="269" r:id="rId38"/>
    <p:sldId id="503" r:id="rId39"/>
    <p:sldId id="1131" r:id="rId40"/>
    <p:sldId id="1132" r:id="rId41"/>
    <p:sldId id="1190" r:id="rId42"/>
    <p:sldId id="1191" r:id="rId43"/>
    <p:sldId id="549" r:id="rId44"/>
    <p:sldId id="537" r:id="rId45"/>
    <p:sldId id="1192" r:id="rId46"/>
    <p:sldId id="931" r:id="rId47"/>
    <p:sldId id="741" r:id="rId4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86" autoAdjust="0"/>
    <p:restoredTop sz="94660"/>
  </p:normalViewPr>
  <p:slideViewPr>
    <p:cSldViewPr>
      <p:cViewPr>
        <p:scale>
          <a:sx n="100" d="100"/>
          <a:sy n="100" d="100"/>
        </p:scale>
        <p:origin x="65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9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102" Type="http://schemas.microsoft.com/office/2015/10/relationships/revisionInfo" Target="revisionInfo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3D02B-E26E-4591-B782-5790B86284DC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F04B-26A7-420D-88A2-20FC7536B0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083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561FC-F174-AA48-994B-6116B74A0AC7}" type="datetimeFigureOut">
              <a:rPr kumimoji="1" lang="zh-TW" altLang="en-US" smtClean="0"/>
              <a:t>2018/4/21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01436-FB69-0046-8542-D44E6B4966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9680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66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60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55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85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37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15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12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69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25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72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16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506D7-6A93-429B-A9C4-872791DDCA8D}" type="datetimeFigureOut">
              <a:rPr lang="zh-TW" altLang="en-US" smtClean="0"/>
              <a:t>2018/4/21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3954884" y="6464369"/>
            <a:ext cx="2273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de-DE" altLang="zh-TW" sz="1200" dirty="0">
                <a:latin typeface="Arial" charset="0"/>
              </a:rPr>
              <a:t>Slide No. </a:t>
            </a:r>
            <a:fld id="{0426F38E-1B82-40E0-9E25-E71CFB569ABA}" type="slidenum">
              <a:rPr kumimoji="0" lang="de-DE" altLang="zh-TW" sz="1200" smtClean="0">
                <a:latin typeface="Arial" charset="0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de-DE" altLang="zh-TW" sz="1200" dirty="0">
                <a:latin typeface="Arial" charset="0"/>
              </a:rPr>
              <a:t> / Rev.-</a:t>
            </a:r>
            <a:endParaRPr kumimoji="0" lang="en-US" altLang="zh-TW" sz="1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39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uang Mu En\Desktop\discipline-of-prayer-th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6821" cy="686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391023"/>
            <a:ext cx="7772400" cy="1470025"/>
          </a:xfrm>
        </p:spPr>
        <p:txBody>
          <a:bodyPr>
            <a:noAutofit/>
          </a:bodyPr>
          <a:lstStyle/>
          <a:p>
            <a:r>
              <a:rPr lang="zh-TW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聚會即將開始</a:t>
            </a:r>
            <a:r>
              <a:rPr lang="en-US" altLang="zh-TW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en-US" altLang="zh-TW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en-US" altLang="zh-TW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en-US" altLang="zh-TW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將手機轉成靜音或關機</a:t>
            </a:r>
            <a:r>
              <a:rPr lang="en-US" altLang="zh-TW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en-US" altLang="zh-TW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請安靜心、預備敬拜上帝</a:t>
            </a:r>
          </a:p>
        </p:txBody>
      </p:sp>
    </p:spTree>
    <p:extLst>
      <p:ext uri="{BB962C8B-B14F-4D97-AF65-F5344CB8AC3E}">
        <p14:creationId xmlns:p14="http://schemas.microsoft.com/office/powerpoint/2010/main" val="4287455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39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39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第三日對死人中復活</a:t>
            </a:r>
            <a:r>
              <a:rPr lang="zh-TW" altLang="en-US" sz="39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，</a:t>
            </a:r>
            <a:endParaRPr lang="en-US" altLang="zh-TW" sz="39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39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升天</a:t>
            </a:r>
            <a:r>
              <a:rPr lang="zh-TW" altLang="en-US" sz="39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，今坐佇全能的父上帝的</a:t>
            </a:r>
            <a:r>
              <a:rPr lang="zh-TW" altLang="en-US" sz="39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大旁；</a:t>
            </a:r>
            <a:endParaRPr lang="en-US" altLang="zh-TW" sz="39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39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祂</a:t>
            </a:r>
            <a:r>
              <a:rPr lang="zh-TW" altLang="en-US" sz="39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要</a:t>
            </a:r>
            <a:r>
              <a:rPr lang="zh-TW" altLang="en-US" sz="39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對遐閣來</a:t>
            </a:r>
            <a:r>
              <a:rPr lang="zh-TW" altLang="en-US" sz="39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審判活人與死人</a:t>
            </a:r>
            <a:r>
              <a:rPr lang="zh-TW" altLang="en-US" sz="39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。</a:t>
            </a:r>
            <a:endParaRPr lang="en-US" altLang="zh-TW" sz="39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39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</a:t>
            </a:r>
            <a:r>
              <a:rPr lang="zh-TW" altLang="en-US" sz="39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信聖神</a:t>
            </a:r>
            <a:r>
              <a:rPr lang="zh-TW" altLang="en-US" sz="39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。</a:t>
            </a:r>
            <a:endParaRPr lang="en-US" altLang="zh-TW" sz="39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39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</a:t>
            </a:r>
            <a:r>
              <a:rPr lang="zh-TW" altLang="en-US" sz="39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信聖、公同的教會，聖徒的</a:t>
            </a:r>
            <a:r>
              <a:rPr lang="zh-TW" altLang="en-US" sz="39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相通，</a:t>
            </a:r>
            <a:endParaRPr lang="en-US" altLang="zh-TW" sz="39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39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罪</a:t>
            </a:r>
            <a:r>
              <a:rPr lang="zh-TW" altLang="en-US" sz="39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的赦免，肉體的復活；永遠的活命</a:t>
            </a:r>
            <a:r>
              <a:rPr lang="zh-TW" altLang="en-US" sz="39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。</a:t>
            </a:r>
            <a:endParaRPr lang="en-US" altLang="zh-TW" sz="39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39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阿們</a:t>
            </a:r>
            <a:r>
              <a:rPr lang="zh-TW" altLang="en-US" sz="39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。</a:t>
            </a:r>
          </a:p>
          <a:p>
            <a:pPr marL="0" indent="0">
              <a:buNone/>
            </a:pPr>
            <a:endParaRPr lang="zh-TW" altLang="en-US" sz="39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4496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 smtClean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啟應文</a:t>
            </a:r>
            <a:r>
              <a:rPr lang="en-US" altLang="zh-TW" sz="5400" b="1" u="sng" dirty="0" smtClean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zh-TW" altLang="en-US" sz="5400" b="1" u="sng" dirty="0" smtClean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第</a:t>
            </a:r>
            <a:r>
              <a:rPr lang="en-US" altLang="zh-TW" sz="5400" b="1" u="sng" dirty="0" smtClean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37</a:t>
            </a:r>
            <a:r>
              <a:rPr lang="zh-TW" altLang="en-US" sz="5400" b="1" u="sng" dirty="0" smtClean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篇</a:t>
            </a:r>
            <a:endParaRPr lang="zh-TW" altLang="en-US" sz="5400" b="1" u="sng" dirty="0">
              <a:solidFill>
                <a:srgbClr val="00206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70298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39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（啟）我的子啊，你的心若有智慧，</a:t>
            </a:r>
            <a:endParaRPr lang="en-US" altLang="zh-TW" sz="4000" b="1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（應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）我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的心會真歡喜。</a:t>
            </a:r>
            <a:endParaRPr lang="en-US" altLang="zh-TW" sz="40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（啟）你的嘴若講正直，</a:t>
            </a:r>
            <a:endParaRPr lang="en-US" altLang="zh-TW" sz="4000" b="1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（應）我的心會真快樂。</a:t>
            </a:r>
            <a:endParaRPr lang="en-US" altLang="zh-TW" sz="40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（啟）呣通欣羨歹人，</a:t>
            </a:r>
            <a:endParaRPr lang="en-US" altLang="zh-TW" sz="4000" b="1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（應）著不時敬畏上主；</a:t>
            </a:r>
          </a:p>
        </p:txBody>
      </p:sp>
    </p:spTree>
    <p:extLst>
      <p:ext uri="{BB962C8B-B14F-4D97-AF65-F5344CB8AC3E}">
        <p14:creationId xmlns:p14="http://schemas.microsoft.com/office/powerpoint/2010/main" val="83269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39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（啟）將來一定有向望，</a:t>
            </a:r>
            <a:endParaRPr lang="en-US" altLang="zh-TW" sz="4000" b="1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（應）你的向望𣍐無去。</a:t>
            </a:r>
            <a:endParaRPr lang="en-US" altLang="zh-TW" sz="40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（啟）我的子啊，著聽，著有智慧，</a:t>
            </a:r>
            <a:endParaRPr lang="en-US" altLang="zh-TW" sz="4000" b="1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（應）互你的心行正直的路。</a:t>
            </a:r>
            <a:endParaRPr lang="en-US" altLang="zh-TW" sz="40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（啟）著聽趁生你的老父；</a:t>
            </a:r>
            <a:endParaRPr lang="en-US" altLang="zh-TW" sz="4000" b="1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（應）你的老母老的時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嘛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呣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通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看輕伊。</a:t>
            </a:r>
          </a:p>
        </p:txBody>
      </p:sp>
    </p:spTree>
    <p:extLst>
      <p:ext uri="{BB962C8B-B14F-4D97-AF65-F5344CB8AC3E}">
        <p14:creationId xmlns:p14="http://schemas.microsoft.com/office/powerpoint/2010/main" val="172564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39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（啟）著買真理，呣通賣；</a:t>
            </a:r>
            <a:endParaRPr lang="en-US" altLang="zh-TW" sz="4000" b="1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（應）嘛著買智慧、教示及明理。</a:t>
            </a:r>
            <a:endParaRPr lang="en-US" altLang="zh-TW" sz="40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（啟）正直的人的老父會大快樂；</a:t>
            </a:r>
            <a:endParaRPr lang="en-US" altLang="zh-TW" sz="4000" b="1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（應）人生著智慧的子會因為伊大歡喜。</a:t>
            </a:r>
            <a:endParaRPr lang="en-US" altLang="zh-TW" sz="40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（啟）著互你父母歡喜，</a:t>
            </a:r>
            <a:endParaRPr lang="en-US" altLang="zh-TW" sz="4000" b="1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（應）互生你的老母快樂。</a:t>
            </a:r>
            <a:endParaRPr lang="en-US" altLang="zh-TW" sz="40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（啟）我的子啊，著將你的心交託我，</a:t>
            </a:r>
            <a:endParaRPr lang="en-US" altLang="zh-TW" sz="4000" b="1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（應）目晭著注意看我的道路。</a:t>
            </a:r>
          </a:p>
        </p:txBody>
      </p:sp>
    </p:spTree>
    <p:extLst>
      <p:ext uri="{BB962C8B-B14F-4D97-AF65-F5344CB8AC3E}">
        <p14:creationId xmlns:p14="http://schemas.microsoft.com/office/powerpoint/2010/main" val="195182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 smtClean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祈禱</a:t>
            </a:r>
            <a:endParaRPr lang="zh-TW" altLang="en-US" sz="5400" b="1" u="sng" dirty="0">
              <a:solidFill>
                <a:srgbClr val="00206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8251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 smtClean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讚美</a:t>
            </a:r>
            <a:endParaRPr lang="zh-TW" altLang="en-US" sz="5400" b="1" u="sng" dirty="0">
              <a:solidFill>
                <a:srgbClr val="00206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23268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 smtClean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聖經</a:t>
            </a:r>
            <a:endParaRPr lang="zh-TW" altLang="en-US" sz="5400" b="1" u="sng" dirty="0">
              <a:solidFill>
                <a:srgbClr val="00206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30830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0831" y="-27384"/>
            <a:ext cx="8674483" cy="6624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   經</a:t>
            </a: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為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著耶和華的慈愛，及伊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對世間人</a:t>
            </a:r>
            <a:endParaRPr lang="en-US" altLang="zh-TW" sz="4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所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行的奇事願人攏謳咾伊。願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怹佇</a:t>
            </a:r>
            <a:endParaRPr lang="en-US" altLang="zh-TW" sz="4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百姓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的會中尊伊做高，佇長老的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坐</a:t>
            </a:r>
            <a:endParaRPr lang="en-US" altLang="zh-TW" sz="4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位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謳咾伊！伊互江河變做曠野，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互</a:t>
            </a:r>
            <a:endParaRPr lang="en-US" altLang="zh-TW" sz="4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水泉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變做乾燥的地，伊互肥地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變鹹</a:t>
            </a:r>
            <a:endParaRPr lang="en-US" altLang="zh-TW" sz="4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的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地；攏是因為徛起佇遐的人的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罪</a:t>
            </a:r>
            <a:endParaRPr lang="en-US" altLang="zh-TW" sz="4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惡。 </a:t>
            </a:r>
            <a:endParaRPr lang="en-US" altLang="zh-TW" sz="40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36096" y="-15771"/>
            <a:ext cx="346921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&lt;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詩篇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107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: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31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- 43&gt;</a:t>
            </a:r>
            <a:endParaRPr lang="zh-TW" altLang="en-US" sz="26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00352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0831" y="-27384"/>
            <a:ext cx="8301609" cy="6624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   經</a:t>
            </a:r>
          </a:p>
          <a:p>
            <a:pPr marL="0" indent="0">
              <a:buNone/>
            </a:pP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伊互曠野變做潭窟，互乾地變做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水</a:t>
            </a:r>
            <a:endParaRPr lang="en-US" altLang="zh-TW" sz="4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泉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。伊互枵餓的人踮佇遐，互怹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會</a:t>
            </a:r>
            <a:endParaRPr lang="en-US" altLang="zh-TW" sz="4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起造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通徛起的城，閣種作田園，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栽</a:t>
            </a:r>
            <a:endParaRPr lang="en-US" altLang="zh-TW" sz="4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葡萄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，得著所出的土產。伊閣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賞賜</a:t>
            </a:r>
            <a:endParaRPr lang="en-US" altLang="zh-TW" sz="4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福氣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互怹，互怹生湠多多，亦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互怹</a:t>
            </a:r>
            <a:endParaRPr lang="en-US" altLang="zh-TW" sz="4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的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精牲無減少。</a:t>
            </a:r>
            <a:endParaRPr lang="en-US" altLang="zh-TW" sz="40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36096" y="-15771"/>
            <a:ext cx="346921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&lt;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詩篇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107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: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31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- 43&gt;</a:t>
            </a:r>
            <a:endParaRPr lang="zh-TW" altLang="en-US" sz="26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5745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0832" y="-171400"/>
            <a:ext cx="8750908" cy="6768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宣   </a:t>
            </a:r>
            <a:r>
              <a:rPr lang="zh-TW" altLang="en-US" sz="5400" b="1" u="sng" dirty="0" smtClean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召</a:t>
            </a:r>
            <a:endParaRPr lang="en-US" altLang="zh-TW" sz="5400" b="1" u="sng" dirty="0" smtClean="0">
              <a:solidFill>
                <a:srgbClr val="00206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的神啊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，祢著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精神起來！琴啊，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瑟</a:t>
            </a:r>
            <a:endParaRPr lang="en-US" altLang="zh-TW" sz="4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啊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，恁著精神起來！我本身欲真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早精</a:t>
            </a:r>
            <a:endParaRPr lang="en-US" altLang="zh-TW" sz="4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神起來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！主啊，我欲佇萬百姓的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中間</a:t>
            </a:r>
            <a:endParaRPr lang="en-US" altLang="zh-TW" sz="4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感謝祢，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佇列邦的中間唱歌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謳咾祢！</a:t>
            </a:r>
            <a:endParaRPr lang="en-US" altLang="zh-TW" sz="4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因為，祢的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慈愛大到抵天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；祢的誠實</a:t>
            </a:r>
            <a:endParaRPr lang="en-US" altLang="zh-TW" sz="4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到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穹蒼。上帝啊，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願祢高大𨃟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過諸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個</a:t>
            </a:r>
            <a:endParaRPr lang="en-US" altLang="zh-TW" sz="4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天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！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願祢的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榮光𨃟過全地！ </a:t>
            </a:r>
            <a:endParaRPr lang="en-US" altLang="zh-TW" sz="40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273224"/>
            <a:ext cx="1518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宣     召</a:t>
            </a:r>
          </a:p>
        </p:txBody>
      </p:sp>
      <p:sp>
        <p:nvSpPr>
          <p:cNvPr id="6" name="矩形 5"/>
          <p:cNvSpPr/>
          <p:nvPr/>
        </p:nvSpPr>
        <p:spPr>
          <a:xfrm>
            <a:off x="5510077" y="128245"/>
            <a:ext cx="32383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&lt;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詩篇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57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: 8 - 11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&gt;</a:t>
            </a:r>
            <a:endParaRPr lang="zh-TW" altLang="en-US" sz="26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上帝啊，願你高大  </a:t>
            </a:r>
            <a:r>
              <a:rPr kumimoji="0" lang="zh-TW" altLang="zh-TW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過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諸個天！願你的榮光  </a:t>
            </a:r>
            <a:r>
              <a:rPr kumimoji="0" lang="zh-TW" altLang="zh-TW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過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全地！ </a:t>
            </a:r>
          </a:p>
        </p:txBody>
      </p:sp>
    </p:spTree>
    <p:extLst>
      <p:ext uri="{BB962C8B-B14F-4D97-AF65-F5344CB8AC3E}">
        <p14:creationId xmlns:p14="http://schemas.microsoft.com/office/powerpoint/2010/main" val="1999291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0831" y="-27384"/>
            <a:ext cx="8301609" cy="6624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   經</a:t>
            </a:r>
          </a:p>
          <a:p>
            <a:pPr marL="0" indent="0">
              <a:buNone/>
            </a:pP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怹閣因為暴虐</a:t>
            </a:r>
            <a:r>
              <a:rPr lang="en-US" altLang="zh-TW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(</a:t>
            </a:r>
            <a:r>
              <a:rPr lang="en-US" altLang="zh-TW" sz="4000" b="1" dirty="0" err="1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pō-gio̍k</a:t>
            </a:r>
            <a:r>
              <a:rPr lang="en-US" altLang="zh-TW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)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、患難、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憂</a:t>
            </a:r>
            <a:endParaRPr lang="en-US" altLang="zh-TW" sz="4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苦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，就減少閣卑低</a:t>
            </a:r>
            <a:r>
              <a:rPr lang="en-US" altLang="zh-TW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(pi-</a:t>
            </a:r>
            <a:r>
              <a:rPr lang="en-US" altLang="zh-TW" sz="4000" b="1" dirty="0" err="1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kē</a:t>
            </a:r>
            <a:r>
              <a:rPr lang="en-US" altLang="zh-TW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)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。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伊互貴</a:t>
            </a:r>
            <a:endParaRPr lang="en-US" altLang="zh-TW" sz="4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族受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看輕，互怹漂流佇拋荒無路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的</a:t>
            </a:r>
            <a:endParaRPr lang="en-US" altLang="zh-TW" sz="4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所在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。總是伊舉起喪鄉人，互怹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脫</a:t>
            </a:r>
            <a:endParaRPr lang="en-US" altLang="zh-TW" sz="4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離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苦難，互伊的家族興旺親像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羊</a:t>
            </a:r>
            <a:endParaRPr lang="en-US" altLang="zh-TW" sz="4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群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。 </a:t>
            </a:r>
            <a:endParaRPr lang="en-US" altLang="zh-TW" sz="40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36096" y="-15771"/>
            <a:ext cx="346921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&lt;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詩篇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107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: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31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- 43&gt;</a:t>
            </a:r>
            <a:endParaRPr lang="zh-TW" altLang="en-US" sz="26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2495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0831" y="-27384"/>
            <a:ext cx="8301609" cy="6624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   經</a:t>
            </a: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正直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的人欲看見來歡喜；一切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歹人</a:t>
            </a:r>
            <a:endParaRPr lang="en-US" altLang="zh-TW" sz="4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的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嘴欲塞密。見若有智慧的人，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欲</a:t>
            </a:r>
            <a:endParaRPr lang="en-US" altLang="zh-TW" sz="4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關心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諸個代誌，亦欲數念耶和華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的</a:t>
            </a:r>
            <a:endParaRPr lang="en-US" altLang="zh-TW" sz="4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慈愛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。 </a:t>
            </a:r>
            <a:endParaRPr lang="en-US" altLang="zh-TW" sz="40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36096" y="-15771"/>
            <a:ext cx="346921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&lt;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詩篇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107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: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31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- 43&gt;</a:t>
            </a:r>
            <a:endParaRPr lang="zh-TW" altLang="en-US" sz="26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5121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0831" y="-27384"/>
            <a:ext cx="8301609" cy="6624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   經</a:t>
            </a:r>
          </a:p>
          <a:p>
            <a:pPr marL="0" indent="0">
              <a:buNone/>
            </a:pP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論到諸個事咱欲怎樣講？上帝若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為</a:t>
            </a:r>
            <a:endParaRPr lang="en-US" altLang="zh-TW" sz="4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咱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，是誰會對敵咱？伊既然無惜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家</a:t>
            </a:r>
            <a:endParaRPr lang="en-US" altLang="zh-TW" sz="4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己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的子，為著咱眾人獻伊，豈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無續</a:t>
            </a:r>
            <a:endParaRPr lang="en-US" altLang="zh-TW" sz="4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將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萬物白白互咱嗎？是誰欲告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上帝</a:t>
            </a:r>
            <a:endParaRPr lang="en-US" altLang="zh-TW" sz="4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所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揀的百姓啊？稱怹做義的是上帝。 </a:t>
            </a:r>
            <a:endParaRPr lang="en-US" altLang="zh-TW" sz="40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36096" y="-15771"/>
            <a:ext cx="340509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&lt;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羅馬書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8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: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31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- 39&gt;</a:t>
            </a:r>
            <a:endParaRPr lang="zh-TW" altLang="en-US" sz="26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29301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0831" y="-27384"/>
            <a:ext cx="8301609" cy="6624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   </a:t>
            </a:r>
            <a:r>
              <a:rPr lang="zh-TW" altLang="en-US" sz="5400" b="1" u="sng" dirty="0" smtClean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經</a:t>
            </a:r>
          </a:p>
          <a:p>
            <a:pPr marL="0" indent="0">
              <a:buNone/>
            </a:pP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是誰定怹罪啊？基督耶穌已經死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，</a:t>
            </a:r>
            <a:endParaRPr lang="en-US" altLang="zh-TW" sz="4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尚且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對死人中閣起來，坐佇上帝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的</a:t>
            </a:r>
            <a:endParaRPr lang="en-US" altLang="zh-TW" sz="4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大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旁，也替咱祈禱。是誰欲隔斷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咱</a:t>
            </a:r>
            <a:endParaRPr lang="en-US" altLang="zh-TW" sz="4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佇基督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的疼？或</a:t>
            </a:r>
            <a:r>
              <a:rPr lang="en-US" altLang="zh-TW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(</a:t>
            </a:r>
            <a:r>
              <a:rPr lang="en-US" altLang="zh-TW" sz="4000" b="1" dirty="0" err="1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he̍k</a:t>
            </a:r>
            <a:r>
              <a:rPr lang="en-US" altLang="zh-TW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)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是患難？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或是</a:t>
            </a:r>
            <a:endParaRPr lang="en-US" altLang="zh-TW" sz="4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困苦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？或是窘逐？或是枵餓？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或是</a:t>
            </a:r>
            <a:endParaRPr lang="en-US" altLang="zh-TW" sz="4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褪裼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？或是危險？或是利刀啊？ </a:t>
            </a:r>
            <a:endParaRPr lang="en-US" altLang="zh-TW" sz="40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36096" y="-15771"/>
            <a:ext cx="340509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&lt;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羅馬書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8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: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31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- 39&gt;</a:t>
            </a:r>
            <a:endParaRPr lang="zh-TW" altLang="en-US" sz="26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23633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0831" y="-27384"/>
            <a:ext cx="8301609" cy="6624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   </a:t>
            </a:r>
            <a:r>
              <a:rPr lang="zh-TW" altLang="en-US" sz="5400" b="1" u="sng" dirty="0" smtClean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經</a:t>
            </a: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親像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所記載講：阮為著你的緣故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終</a:t>
            </a:r>
            <a:endParaRPr lang="en-US" altLang="zh-TW" sz="4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日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受死；看做親像欲刣的羊。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反轉</a:t>
            </a:r>
            <a:endParaRPr lang="en-US" altLang="zh-TW" sz="4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佇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諸個攏總的事，咱對疼咱者得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勝</a:t>
            </a:r>
            <a:endParaRPr lang="en-US" altLang="zh-TW" sz="4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到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有剩</a:t>
            </a:r>
            <a:r>
              <a:rPr lang="en-US" altLang="zh-TW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(</a:t>
            </a:r>
            <a:r>
              <a:rPr lang="en-US" altLang="zh-TW" sz="4000" b="1" dirty="0" err="1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chhun</a:t>
            </a:r>
            <a:r>
              <a:rPr lang="en-US" altLang="zh-TW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)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。因為我深信無論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是</a:t>
            </a:r>
            <a:endParaRPr lang="en-US" altLang="zh-TW" sz="4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死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、是活，是天使、是掌權的，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是</a:t>
            </a:r>
            <a:endParaRPr lang="en-US" altLang="zh-TW" sz="4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現今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的、是將來的，有權能的， </a:t>
            </a:r>
            <a:endParaRPr lang="en-US" altLang="zh-TW" sz="40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36096" y="-15771"/>
            <a:ext cx="340509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&lt;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羅馬書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8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: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31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- 39&gt;</a:t>
            </a:r>
            <a:endParaRPr lang="zh-TW" altLang="en-US" sz="26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53715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0831" y="-27384"/>
            <a:ext cx="8301609" cy="6624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   </a:t>
            </a:r>
            <a:r>
              <a:rPr lang="zh-TW" altLang="en-US" sz="5400" b="1" u="sng" dirty="0" smtClean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經</a:t>
            </a: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是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高、是深，抑是別個受造的物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，</a:t>
            </a:r>
            <a:endParaRPr lang="en-US" altLang="zh-TW" sz="4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攏𣍐會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隔斷咱佇上帝的疼；就是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佇</a:t>
            </a:r>
            <a:endParaRPr lang="en-US" altLang="zh-TW" sz="4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咱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的主基督耶穌所有的疼。 </a:t>
            </a:r>
            <a:endParaRPr lang="en-US" altLang="zh-TW" sz="40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36096" y="-15771"/>
            <a:ext cx="340509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&lt;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羅馬書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8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: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31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- 39&gt;</a:t>
            </a:r>
            <a:endParaRPr lang="zh-TW" altLang="en-US" sz="26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7194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 smtClean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講道</a:t>
            </a:r>
            <a:endParaRPr lang="zh-TW" altLang="en-US" sz="5400" b="1" u="sng" dirty="0">
              <a:solidFill>
                <a:srgbClr val="00206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03780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9784" y="2420888"/>
            <a:ext cx="9137723" cy="2304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我愛我的教會 − 祝生日快樂</a:t>
            </a:r>
            <a:endParaRPr lang="en-US" altLang="zh-TW" sz="48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35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林欽烺   牧師</a:t>
            </a:r>
            <a:endParaRPr lang="en-US" altLang="zh-TW" sz="35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77" y="6287739"/>
            <a:ext cx="1518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證     道</a:t>
            </a:r>
          </a:p>
        </p:txBody>
      </p:sp>
    </p:spTree>
    <p:extLst>
      <p:ext uri="{BB962C8B-B14F-4D97-AF65-F5344CB8AC3E}">
        <p14:creationId xmlns:p14="http://schemas.microsoft.com/office/powerpoint/2010/main" val="998895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 smtClean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祈禱</a:t>
            </a:r>
            <a:endParaRPr lang="zh-TW" altLang="en-US" sz="5400" b="1" u="sng" dirty="0">
              <a:solidFill>
                <a:srgbClr val="00206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74100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 smtClean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聖詩</a:t>
            </a:r>
            <a:r>
              <a:rPr lang="en-US" altLang="zh-TW" sz="5400" b="1" u="sng" dirty="0" smtClean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zh-TW" altLang="en-US" sz="5400" b="1" u="sng" dirty="0" smtClean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第</a:t>
            </a:r>
            <a:r>
              <a:rPr lang="en-US" altLang="zh-TW" sz="5400" b="1" u="sng" dirty="0" smtClean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379</a:t>
            </a:r>
            <a:r>
              <a:rPr lang="zh-TW" altLang="en-US" sz="5400" b="1" u="sng" dirty="0" smtClean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首</a:t>
            </a:r>
            <a:endParaRPr lang="zh-TW" altLang="en-US" sz="5400" b="1" u="sng" dirty="0">
              <a:solidFill>
                <a:srgbClr val="00206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4841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 smtClean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聖詩</a:t>
            </a:r>
            <a:r>
              <a:rPr lang="en-US" altLang="zh-TW" sz="5400" b="1" u="sng" dirty="0" smtClean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zh-TW" altLang="en-US" sz="5400" b="1" u="sng" dirty="0" smtClean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第</a:t>
            </a:r>
            <a:r>
              <a:rPr lang="en-US" altLang="zh-TW" sz="5400" b="1" u="sng" dirty="0" smtClean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257</a:t>
            </a:r>
            <a:r>
              <a:rPr lang="zh-TW" altLang="en-US" sz="5400" b="1" u="sng" dirty="0" smtClean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首</a:t>
            </a:r>
            <a:endParaRPr lang="zh-TW" altLang="en-US" sz="5400" b="1" u="sng" dirty="0">
              <a:solidFill>
                <a:srgbClr val="00206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6729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願</a:t>
            </a:r>
            <a:r>
              <a:rPr lang="zh-TW" altLang="en-US" sz="5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我會愈疼祢，我主基督， </a:t>
            </a:r>
            <a:endParaRPr lang="en-US" altLang="zh-TW" sz="50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跪落</a:t>
            </a:r>
            <a:r>
              <a:rPr lang="zh-TW" altLang="en-US" sz="5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祈禱謙卑，求祢賜福； </a:t>
            </a:r>
            <a:endParaRPr lang="en-US" altLang="zh-TW" sz="5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</a:t>
            </a:r>
            <a:r>
              <a:rPr lang="zh-TW" altLang="en-US" sz="5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心懇求無離，愈久會愈疼祢， </a:t>
            </a:r>
            <a:endParaRPr lang="en-US" altLang="zh-TW" sz="5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會</a:t>
            </a:r>
            <a:r>
              <a:rPr lang="zh-TW" altLang="en-US" sz="5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愈疼祢，會愈疼祢。</a:t>
            </a:r>
          </a:p>
        </p:txBody>
      </p:sp>
    </p:spTree>
    <p:extLst>
      <p:ext uri="{BB962C8B-B14F-4D97-AF65-F5344CB8AC3E}">
        <p14:creationId xmlns:p14="http://schemas.microsoft.com/office/powerpoint/2010/main" val="1819289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早</a:t>
            </a:r>
            <a:r>
              <a:rPr lang="zh-TW" altLang="en-US" sz="5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我擒住世間安樂得意， </a:t>
            </a:r>
            <a:endParaRPr lang="en-US" altLang="zh-TW" sz="5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今</a:t>
            </a:r>
            <a:r>
              <a:rPr lang="zh-TW" altLang="en-US" sz="5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我願放逐項，專心尋祢； </a:t>
            </a:r>
            <a:endParaRPr lang="en-US" altLang="zh-TW" sz="5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儆醒</a:t>
            </a:r>
            <a:r>
              <a:rPr lang="zh-TW" altLang="en-US" sz="5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祈禱無離，愈久會愈疼祢， </a:t>
            </a:r>
            <a:endParaRPr lang="en-US" altLang="zh-TW" sz="5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會</a:t>
            </a:r>
            <a:r>
              <a:rPr lang="zh-TW" altLang="en-US" sz="5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愈疼祢，會愈疼祢。 </a:t>
            </a:r>
          </a:p>
        </p:txBody>
      </p:sp>
    </p:spTree>
    <p:extLst>
      <p:ext uri="{BB962C8B-B14F-4D97-AF65-F5344CB8AC3E}">
        <p14:creationId xmlns:p14="http://schemas.microsoft.com/office/powerpoint/2010/main" val="670116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世間</a:t>
            </a:r>
            <a:r>
              <a:rPr lang="zh-TW" altLang="en-US" sz="5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雖有艱苦、憂悶、煩惱， </a:t>
            </a:r>
            <a:endParaRPr lang="en-US" altLang="zh-TW" sz="5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義人</a:t>
            </a:r>
            <a:r>
              <a:rPr lang="zh-TW" altLang="en-US" sz="5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有主通靠，歡喜謳咾； </a:t>
            </a:r>
            <a:endParaRPr lang="en-US" altLang="zh-TW" sz="5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</a:t>
            </a:r>
            <a:r>
              <a:rPr lang="zh-TW" altLang="en-US" sz="5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嘴吟詩無離，愈久會愈疼祢， </a:t>
            </a:r>
            <a:endParaRPr lang="en-US" altLang="zh-TW" sz="5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會</a:t>
            </a:r>
            <a:r>
              <a:rPr lang="zh-TW" altLang="en-US" sz="5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愈疼祢，會愈疼祢。 </a:t>
            </a:r>
          </a:p>
        </p:txBody>
      </p:sp>
    </p:spTree>
    <p:extLst>
      <p:ext uri="{BB962C8B-B14F-4D97-AF65-F5344CB8AC3E}">
        <p14:creationId xmlns:p14="http://schemas.microsoft.com/office/powerpoint/2010/main" val="2056898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雖然</a:t>
            </a:r>
            <a:r>
              <a:rPr lang="zh-TW" altLang="en-US" sz="5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氣力衰膦，吟詩細聲， </a:t>
            </a:r>
            <a:endParaRPr lang="en-US" altLang="zh-TW" sz="5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</a:t>
            </a:r>
            <a:r>
              <a:rPr lang="zh-TW" altLang="en-US" sz="5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心猶原勇敢隨祢來行； </a:t>
            </a:r>
            <a:endParaRPr lang="en-US" altLang="zh-TW" sz="5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迫切</a:t>
            </a:r>
            <a:r>
              <a:rPr lang="zh-TW" altLang="en-US" sz="5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祈禱無離，愈久會愈疼祢， </a:t>
            </a:r>
            <a:endParaRPr lang="en-US" altLang="zh-TW" sz="5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願</a:t>
            </a:r>
            <a:r>
              <a:rPr lang="zh-TW" altLang="en-US" sz="5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我疼祢，願我疼祢</a:t>
            </a:r>
            <a:r>
              <a:rPr lang="zh-TW" altLang="en-US" sz="5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。</a:t>
            </a:r>
            <a:endParaRPr lang="en-US" altLang="zh-TW" sz="5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阿們</a:t>
            </a:r>
            <a:r>
              <a:rPr lang="zh-TW" altLang="en-US" sz="5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563376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 smtClean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奉獻</a:t>
            </a:r>
            <a:endParaRPr lang="zh-TW" altLang="en-US" sz="5400" b="1" u="sng" dirty="0">
              <a:solidFill>
                <a:srgbClr val="00206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85619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</a:t>
            </a:r>
            <a:r>
              <a:rPr lang="zh-TW" altLang="en-US" sz="5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的錢銀獻互祢， </a:t>
            </a:r>
            <a:endParaRPr lang="en-US" altLang="zh-TW" sz="5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用</a:t>
            </a:r>
            <a:r>
              <a:rPr lang="zh-TW" altLang="en-US" sz="5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出攏趁祢旨意； </a:t>
            </a:r>
            <a:endParaRPr lang="en-US" altLang="zh-TW" sz="5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</a:t>
            </a:r>
            <a:r>
              <a:rPr lang="zh-TW" altLang="en-US" sz="5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的才情祢賞賜， </a:t>
            </a:r>
            <a:endParaRPr lang="en-US" altLang="zh-TW" sz="5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甘願</a:t>
            </a:r>
            <a:r>
              <a:rPr lang="zh-TW" altLang="en-US" sz="5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還祢做器具。 </a:t>
            </a:r>
          </a:p>
        </p:txBody>
      </p:sp>
    </p:spTree>
    <p:extLst>
      <p:ext uri="{BB962C8B-B14F-4D97-AF65-F5344CB8AC3E}">
        <p14:creationId xmlns:p14="http://schemas.microsoft.com/office/powerpoint/2010/main" val="13836717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marL="0" indent="0"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報告</a:t>
            </a:r>
            <a:endParaRPr lang="en-US" altLang="zh-TW" sz="5400" b="1" u="sng" dirty="0">
              <a:solidFill>
                <a:srgbClr val="00206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611044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-27384"/>
            <a:ext cx="8841160" cy="68853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1100" b="1" u="sng" dirty="0">
              <a:solidFill>
                <a:srgbClr val="00206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US" altLang="zh-TW" b="1" u="sng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48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金句</a:t>
            </a:r>
            <a:endParaRPr lang="en-US" altLang="zh-TW" sz="4800" b="1" u="sng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「見若有智慧的人，欲</a:t>
            </a:r>
            <a:endParaRPr lang="en-US" altLang="zh-TW" sz="4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關心諸個代誌，亦欲數念耶和華的</a:t>
            </a:r>
            <a:endParaRPr lang="en-US" altLang="zh-TW" sz="4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慈愛。 </a:t>
            </a:r>
            <a:r>
              <a:rPr lang="zh-TW" altLang="en-US" sz="4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」 </a:t>
            </a:r>
            <a:endParaRPr lang="en-US" altLang="zh-TW" sz="4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               </a:t>
            </a:r>
            <a:r>
              <a:rPr lang="en-US" altLang="zh-TW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</a:t>
            </a:r>
            <a:r>
              <a:rPr lang="zh-TW" altLang="en-US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   （詩篇 第 </a:t>
            </a:r>
            <a:r>
              <a:rPr lang="en-US" altLang="zh-TW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107 </a:t>
            </a:r>
            <a:r>
              <a:rPr lang="zh-TW" altLang="en-US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篇第 </a:t>
            </a:r>
            <a:r>
              <a:rPr lang="en-US" altLang="zh-TW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43 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節） </a:t>
            </a:r>
            <a:endParaRPr lang="en-US" altLang="zh-TW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77" y="6287739"/>
            <a:ext cx="170431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1198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公禱</a:t>
            </a:r>
          </a:p>
        </p:txBody>
      </p:sp>
    </p:spTree>
    <p:extLst>
      <p:ext uri="{BB962C8B-B14F-4D97-AF65-F5344CB8AC3E}">
        <p14:creationId xmlns:p14="http://schemas.microsoft.com/office/powerpoint/2010/main" val="3635273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 smtClean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頌榮 第</a:t>
            </a:r>
            <a:r>
              <a:rPr lang="en-US" altLang="zh-TW" sz="5400" b="1" u="sng" dirty="0" smtClean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396</a:t>
            </a:r>
            <a:r>
              <a:rPr lang="zh-TW" altLang="en-US" sz="5400" b="1" u="sng" dirty="0" smtClean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首</a:t>
            </a:r>
            <a:endParaRPr lang="zh-TW" altLang="en-US" sz="5400" b="1" u="sng" dirty="0">
              <a:solidFill>
                <a:srgbClr val="00206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4444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求主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奮興教會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， 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伸祢權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能聖手； 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用祢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活命有力的話， 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感化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眾人聽受。</a:t>
            </a:r>
          </a:p>
        </p:txBody>
      </p:sp>
    </p:spTree>
    <p:extLst>
      <p:ext uri="{BB962C8B-B14F-4D97-AF65-F5344CB8AC3E}">
        <p14:creationId xmlns:p14="http://schemas.microsoft.com/office/powerpoint/2010/main" val="7438333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395536" y="260648"/>
            <a:ext cx="8388423" cy="659735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40000"/>
              </a:lnSpc>
              <a:spcBef>
                <a:spcPct val="0"/>
              </a:spcBef>
              <a:buNone/>
            </a:pPr>
            <a:r>
              <a:rPr lang="zh-TW" altLang="en-US" sz="48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今</a:t>
            </a:r>
            <a:r>
              <a:rPr lang="zh-TW" altLang="en-US" sz="4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欲散會，求主賜福， </a:t>
            </a:r>
            <a:endParaRPr lang="en-US" altLang="zh-TW" sz="48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lnSpc>
                <a:spcPct val="140000"/>
              </a:lnSpc>
              <a:spcBef>
                <a:spcPct val="0"/>
              </a:spcBef>
              <a:buNone/>
            </a:pPr>
            <a:r>
              <a:rPr lang="zh-TW" altLang="en-US" sz="48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互阮</a:t>
            </a:r>
            <a:r>
              <a:rPr lang="zh-TW" altLang="en-US" sz="4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心中常快樂； </a:t>
            </a:r>
            <a:endParaRPr lang="en-US" altLang="zh-TW" sz="48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lnSpc>
                <a:spcPct val="140000"/>
              </a:lnSpc>
              <a:spcBef>
                <a:spcPct val="0"/>
              </a:spcBef>
              <a:buNone/>
            </a:pPr>
            <a:r>
              <a:rPr lang="zh-TW" altLang="en-US" sz="48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大家</a:t>
            </a:r>
            <a:r>
              <a:rPr lang="zh-TW" altLang="en-US" sz="4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結連，親愛扶助， </a:t>
            </a:r>
            <a:endParaRPr lang="en-US" altLang="zh-TW" sz="48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lnSpc>
                <a:spcPct val="140000"/>
              </a:lnSpc>
              <a:spcBef>
                <a:spcPct val="0"/>
              </a:spcBef>
              <a:buNone/>
            </a:pPr>
            <a:r>
              <a:rPr lang="zh-TW" altLang="en-US" sz="48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歡喜</a:t>
            </a:r>
            <a:r>
              <a:rPr lang="zh-TW" altLang="en-US" sz="4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跟隨主腳步， </a:t>
            </a:r>
            <a:endParaRPr lang="en-US" altLang="zh-TW" sz="48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lnSpc>
                <a:spcPct val="140000"/>
              </a:lnSpc>
              <a:spcBef>
                <a:spcPct val="0"/>
              </a:spcBef>
              <a:buNone/>
            </a:pPr>
            <a:r>
              <a:rPr lang="zh-TW" altLang="en-US" sz="48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隨主</a:t>
            </a:r>
            <a:r>
              <a:rPr lang="zh-TW" altLang="en-US" sz="4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腳步，隨主腳步， </a:t>
            </a:r>
            <a:endParaRPr lang="en-US" altLang="zh-TW" sz="48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lnSpc>
                <a:spcPct val="140000"/>
              </a:lnSpc>
              <a:spcBef>
                <a:spcPct val="0"/>
              </a:spcBef>
              <a:buNone/>
            </a:pPr>
            <a:r>
              <a:rPr lang="zh-TW" altLang="en-US" sz="48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經過</a:t>
            </a:r>
            <a:r>
              <a:rPr lang="zh-TW" altLang="en-US" sz="4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曠野主導路</a:t>
            </a:r>
            <a:r>
              <a:rPr lang="zh-TW" altLang="en-US" sz="48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。</a:t>
            </a:r>
            <a:endParaRPr lang="en-US" altLang="zh-TW" sz="48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101437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395536" y="260648"/>
            <a:ext cx="8388423" cy="659735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40000"/>
              </a:lnSpc>
              <a:spcBef>
                <a:spcPct val="0"/>
              </a:spcBef>
              <a:buNone/>
            </a:pPr>
            <a:r>
              <a:rPr lang="zh-TW" altLang="en-US" sz="4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榮光權柄歸主聖名， </a:t>
            </a:r>
            <a:br>
              <a:rPr lang="zh-TW" altLang="en-US" sz="4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4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壯阮心志免驚惶； </a:t>
            </a:r>
            <a:br>
              <a:rPr lang="zh-TW" altLang="en-US" sz="4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4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真理傳報，百倍收成， </a:t>
            </a:r>
            <a:br>
              <a:rPr lang="zh-TW" altLang="en-US" sz="4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4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四界為主做見證， </a:t>
            </a:r>
            <a:br>
              <a:rPr lang="zh-TW" altLang="en-US" sz="4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4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做主見證，做主見證， </a:t>
            </a:r>
            <a:br>
              <a:rPr lang="zh-TW" altLang="en-US" sz="4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4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無論叨去做光燈。</a:t>
            </a:r>
            <a:endParaRPr lang="en-US" altLang="zh-TW" sz="48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07046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395536" y="260648"/>
            <a:ext cx="8388423" cy="659735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40000"/>
              </a:lnSpc>
              <a:spcBef>
                <a:spcPct val="0"/>
              </a:spcBef>
              <a:buNone/>
            </a:pPr>
            <a:r>
              <a:rPr lang="zh-TW" altLang="en-US" sz="48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教會</a:t>
            </a:r>
            <a:r>
              <a:rPr lang="zh-TW" altLang="en-US" sz="4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奮興對阮做起， </a:t>
            </a:r>
            <a:br>
              <a:rPr lang="zh-TW" altLang="en-US" sz="4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4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所受靈恩愈加添； </a:t>
            </a:r>
            <a:br>
              <a:rPr lang="zh-TW" altLang="en-US" sz="4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4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阮的信心求主幫助， </a:t>
            </a:r>
            <a:br>
              <a:rPr lang="zh-TW" altLang="en-US" sz="4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4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愈久愈知恩無限， </a:t>
            </a:r>
            <a:br>
              <a:rPr lang="zh-TW" altLang="en-US" sz="4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4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恩典無限，恩典無限， </a:t>
            </a:r>
            <a:br>
              <a:rPr lang="zh-TW" altLang="en-US" sz="4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4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久長充滿通世間。 </a:t>
            </a:r>
            <a:endParaRPr lang="en-US" altLang="zh-TW" sz="48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22870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 smtClean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祝禱</a:t>
            </a:r>
            <a:endParaRPr lang="zh-TW" altLang="en-US" sz="5400" b="1" u="sng" dirty="0">
              <a:solidFill>
                <a:srgbClr val="00206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743936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 smtClean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阿們</a:t>
            </a:r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頌</a:t>
            </a:r>
          </a:p>
        </p:txBody>
      </p:sp>
    </p:spTree>
    <p:extLst>
      <p:ext uri="{BB962C8B-B14F-4D97-AF65-F5344CB8AC3E}">
        <p14:creationId xmlns:p14="http://schemas.microsoft.com/office/powerpoint/2010/main" val="27673084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marL="0" indent="0" algn="l"/>
            <a:r>
              <a:rPr lang="zh-TW" altLang="en-US" sz="5400" b="1" u="sng" dirty="0" smtClean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殿樂</a:t>
            </a:r>
            <a:endParaRPr lang="zh-TW" altLang="en-US" sz="5400" b="1" u="sng" dirty="0">
              <a:solidFill>
                <a:srgbClr val="00206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319860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平安禮</a:t>
            </a:r>
          </a:p>
        </p:txBody>
      </p:sp>
    </p:spTree>
    <p:extLst>
      <p:ext uri="{BB962C8B-B14F-4D97-AF65-F5344CB8AC3E}">
        <p14:creationId xmlns:p14="http://schemas.microsoft.com/office/powerpoint/2010/main" val="15909693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-26268"/>
            <a:ext cx="6817692" cy="675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1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求主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奮興教會， 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叫醒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昏迷心志； 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歕𤏸心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靈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欲熄的火， 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用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祢萬能的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氣。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1744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求主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奮興教會， 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互人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心靈疼祢； 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嘴焦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欣慕活水的溪， 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互阮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心神奮起。 </a:t>
            </a:r>
          </a:p>
        </p:txBody>
      </p:sp>
    </p:spTree>
    <p:extLst>
      <p:ext uri="{BB962C8B-B14F-4D97-AF65-F5344CB8AC3E}">
        <p14:creationId xmlns:p14="http://schemas.microsoft.com/office/powerpoint/2010/main" val="856799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求主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奮興教會， 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充滿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聖神恩賜； 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福音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真理遍傳全地， 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榮光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攏歸佇主。 </a:t>
            </a:r>
          </a:p>
        </p:txBody>
      </p:sp>
    </p:spTree>
    <p:extLst>
      <p:ext uri="{BB962C8B-B14F-4D97-AF65-F5344CB8AC3E}">
        <p14:creationId xmlns:p14="http://schemas.microsoft.com/office/powerpoint/2010/main" val="65914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 smtClean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信仰告白 使徒信經</a:t>
            </a:r>
            <a:endParaRPr lang="zh-TW" altLang="en-US" sz="5400" b="1" u="sng" dirty="0">
              <a:solidFill>
                <a:srgbClr val="00206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4257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39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39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</a:t>
            </a:r>
            <a:r>
              <a:rPr lang="zh-TW" altLang="en-US" sz="39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信上帝，全能的父，創造天地的主宰</a:t>
            </a:r>
            <a:r>
              <a:rPr lang="zh-TW" altLang="en-US" sz="39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。</a:t>
            </a:r>
            <a:endParaRPr lang="en-US" altLang="zh-TW" sz="39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39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</a:t>
            </a:r>
            <a:r>
              <a:rPr lang="zh-TW" altLang="en-US" sz="39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信耶穌基督，上帝的獨生子， 咱的主。</a:t>
            </a:r>
            <a:endParaRPr lang="en-US" altLang="zh-TW" sz="39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39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祂對聖神投胎，對在室女馬利亞出世；</a:t>
            </a:r>
            <a:endParaRPr lang="en-US" altLang="zh-TW" sz="39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39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佇本丟彼拉多任內受苦， 釘十字架，</a:t>
            </a:r>
            <a:endParaRPr lang="en-US" altLang="zh-TW" sz="39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39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死，埋葬，落陰府；</a:t>
            </a:r>
          </a:p>
        </p:txBody>
      </p:sp>
    </p:spTree>
    <p:extLst>
      <p:ext uri="{BB962C8B-B14F-4D97-AF65-F5344CB8AC3E}">
        <p14:creationId xmlns:p14="http://schemas.microsoft.com/office/powerpoint/2010/main" val="122211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14491</TotalTime>
  <Words>1512</Words>
  <Application>Microsoft Macintosh PowerPoint</Application>
  <PresentationFormat>如螢幕大小 (4:3)</PresentationFormat>
  <Paragraphs>199</Paragraphs>
  <Slides>47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3" baseType="lpstr">
      <vt:lpstr>Aharoni</vt:lpstr>
      <vt:lpstr>Calibri</vt:lpstr>
      <vt:lpstr>微軟正黑體</vt:lpstr>
      <vt:lpstr>新細明體</vt:lpstr>
      <vt:lpstr>Arial</vt:lpstr>
      <vt:lpstr>Office 佈景主題</vt:lpstr>
      <vt:lpstr>聚會即將開始  將手機轉成靜音或關機  請安靜心、預備敬拜上帝</vt:lpstr>
      <vt:lpstr>PowerPoint 簡報</vt:lpstr>
      <vt:lpstr>聖詩 第257首</vt:lpstr>
      <vt:lpstr>PowerPoint 簡報</vt:lpstr>
      <vt:lpstr>PowerPoint 簡報</vt:lpstr>
      <vt:lpstr>PowerPoint 簡報</vt:lpstr>
      <vt:lpstr>PowerPoint 簡報</vt:lpstr>
      <vt:lpstr>信仰告白 使徒信經</vt:lpstr>
      <vt:lpstr>PowerPoint 簡報</vt:lpstr>
      <vt:lpstr>PowerPoint 簡報</vt:lpstr>
      <vt:lpstr>啟應文 第37篇</vt:lpstr>
      <vt:lpstr>PowerPoint 簡報</vt:lpstr>
      <vt:lpstr>PowerPoint 簡報</vt:lpstr>
      <vt:lpstr>PowerPoint 簡報</vt:lpstr>
      <vt:lpstr>祈禱</vt:lpstr>
      <vt:lpstr>讚美</vt:lpstr>
      <vt:lpstr>聖經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講道</vt:lpstr>
      <vt:lpstr>PowerPoint 簡報</vt:lpstr>
      <vt:lpstr>祈禱</vt:lpstr>
      <vt:lpstr>聖詩 第379首</vt:lpstr>
      <vt:lpstr>PowerPoint 簡報</vt:lpstr>
      <vt:lpstr>PowerPoint 簡報</vt:lpstr>
      <vt:lpstr>PowerPoint 簡報</vt:lpstr>
      <vt:lpstr>PowerPoint 簡報</vt:lpstr>
      <vt:lpstr>奉獻</vt:lpstr>
      <vt:lpstr>PowerPoint 簡報</vt:lpstr>
      <vt:lpstr>報告</vt:lpstr>
      <vt:lpstr>PowerPoint 簡報</vt:lpstr>
      <vt:lpstr>公禱</vt:lpstr>
      <vt:lpstr>頌榮 第396首</vt:lpstr>
      <vt:lpstr>PowerPoint 簡報</vt:lpstr>
      <vt:lpstr>PowerPoint 簡報</vt:lpstr>
      <vt:lpstr>PowerPoint 簡報</vt:lpstr>
      <vt:lpstr>祝禱</vt:lpstr>
      <vt:lpstr>阿們頌</vt:lpstr>
      <vt:lpstr>殿樂</vt:lpstr>
      <vt:lpstr>平安禮</vt:lpstr>
      <vt:lpstr>PowerPoint 簡報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聚會即將開始  請安靜心、預備敬拜上帝</dc:title>
  <dc:creator>Huang Mu En</dc:creator>
  <cp:lastModifiedBy>Jen-Hsiang Ou</cp:lastModifiedBy>
  <cp:revision>732</cp:revision>
  <dcterms:created xsi:type="dcterms:W3CDTF">2014-01-09T14:17:01Z</dcterms:created>
  <dcterms:modified xsi:type="dcterms:W3CDTF">2018-04-21T08:18:41Z</dcterms:modified>
</cp:coreProperties>
</file>