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3B02C-A039-2642-8313-FF0D75591C20}" type="datetimeFigureOut">
              <a:rPr kumimoji="1" lang="zh-TW" altLang="en-US" smtClean="0"/>
              <a:t>2017/12/24</a:t>
            </a:fld>
            <a:endParaRPr kumimoji="1"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D3A50-0A09-C64A-884D-0612EC9D50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981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20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請安靜心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預備朝見上帝</a:t>
            </a:r>
            <a:endParaRPr kumimoji="1"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聖誕讚美禮拜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879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653144"/>
            <a:ext cx="8251371" cy="513805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000" dirty="0"/>
              <a:t>謙卑降落神的</a:t>
            </a:r>
            <a:r>
              <a:rPr lang="zh-TW" altLang="en-US" sz="4000" dirty="0" smtClean="0"/>
              <a:t>格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甘願</a:t>
            </a:r>
            <a:r>
              <a:rPr lang="zh-TW" altLang="en-US" sz="4000" dirty="0"/>
              <a:t>化身成</a:t>
            </a:r>
            <a:r>
              <a:rPr lang="zh-TW" altLang="en-US" sz="4000" dirty="0" smtClean="0"/>
              <a:t>肉體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歡喜</a:t>
            </a:r>
            <a:r>
              <a:rPr lang="zh-TW" altLang="en-US" sz="4000" dirty="0"/>
              <a:t>及人同徛</a:t>
            </a:r>
            <a:r>
              <a:rPr lang="zh-TW" altLang="en-US" sz="4000" dirty="0" smtClean="0"/>
              <a:t>起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咱</a:t>
            </a:r>
            <a:r>
              <a:rPr lang="zh-TW" altLang="en-US" sz="4000" dirty="0"/>
              <a:t>的主以馬內</a:t>
            </a:r>
            <a:r>
              <a:rPr lang="zh-TW" altLang="en-US" sz="4000" dirty="0" smtClean="0"/>
              <a:t>利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著</a:t>
            </a:r>
            <a:r>
              <a:rPr lang="zh-TW" altLang="en-US" sz="4000" dirty="0"/>
              <a:t>聽天使啲吟</a:t>
            </a:r>
            <a:r>
              <a:rPr lang="zh-TW" altLang="en-US" sz="4000" dirty="0" smtClean="0"/>
              <a:t>講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「</a:t>
            </a:r>
            <a:r>
              <a:rPr lang="zh-TW" altLang="en-US" sz="4000" dirty="0"/>
              <a:t>歸榮光佇新生王</a:t>
            </a:r>
            <a:r>
              <a:rPr lang="zh-TW" altLang="en-US" sz="4000" dirty="0" smtClean="0"/>
              <a:t>！」</a:t>
            </a:r>
            <a:endParaRPr kumimoji="1"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6128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653144"/>
            <a:ext cx="8251371" cy="513805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000" dirty="0"/>
              <a:t>謳咾平安的</a:t>
            </a:r>
            <a:r>
              <a:rPr lang="zh-TW" altLang="en-US" sz="4000" dirty="0" smtClean="0"/>
              <a:t>君王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祂</a:t>
            </a:r>
            <a:r>
              <a:rPr lang="zh-TW" altLang="en-US" sz="4000" dirty="0"/>
              <a:t>是正義，著</a:t>
            </a:r>
            <a:r>
              <a:rPr lang="zh-TW" altLang="en-US" sz="4000" dirty="0" smtClean="0"/>
              <a:t>尊崇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光明</a:t>
            </a:r>
            <a:r>
              <a:rPr lang="zh-TW" altLang="en-US" sz="4000" dirty="0"/>
              <a:t>活命祂所</a:t>
            </a:r>
            <a:r>
              <a:rPr lang="zh-TW" altLang="en-US" sz="4000" dirty="0" smtClean="0"/>
              <a:t>賜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平安</a:t>
            </a:r>
            <a:r>
              <a:rPr lang="zh-TW" altLang="en-US" sz="4000" dirty="0"/>
              <a:t>醫治祂攏有</a:t>
            </a:r>
            <a:endParaRPr kumimoji="1"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106727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653144"/>
            <a:ext cx="8251371" cy="513805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000" dirty="0"/>
              <a:t>放拺榮光真</a:t>
            </a:r>
            <a:r>
              <a:rPr lang="zh-TW" altLang="en-US" sz="4000" dirty="0" smtClean="0"/>
              <a:t>謙卑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出世</a:t>
            </a:r>
            <a:r>
              <a:rPr lang="zh-TW" altLang="en-US" sz="4000" dirty="0"/>
              <a:t>互人無閣</a:t>
            </a:r>
            <a:r>
              <a:rPr lang="zh-TW" altLang="en-US" sz="4000" dirty="0" smtClean="0"/>
              <a:t>死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出世</a:t>
            </a:r>
            <a:r>
              <a:rPr lang="zh-TW" altLang="en-US" sz="4000" dirty="0"/>
              <a:t>高升眾子</a:t>
            </a:r>
            <a:r>
              <a:rPr lang="zh-TW" altLang="en-US" sz="4000" dirty="0" smtClean="0"/>
              <a:t>兒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出世</a:t>
            </a:r>
            <a:r>
              <a:rPr lang="zh-TW" altLang="en-US" sz="4000" dirty="0"/>
              <a:t>互人重頭</a:t>
            </a:r>
            <a:r>
              <a:rPr lang="zh-TW" altLang="en-US" sz="4000" dirty="0" smtClean="0"/>
              <a:t>生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著</a:t>
            </a:r>
            <a:r>
              <a:rPr lang="zh-TW" altLang="en-US" sz="4000" dirty="0"/>
              <a:t>聽天使啲吟</a:t>
            </a:r>
            <a:r>
              <a:rPr lang="zh-TW" altLang="en-US" sz="4000" dirty="0" smtClean="0"/>
              <a:t>講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「</a:t>
            </a:r>
            <a:r>
              <a:rPr lang="zh-TW" altLang="en-US" sz="4000" dirty="0"/>
              <a:t>歸榮光佇新生王</a:t>
            </a:r>
            <a:r>
              <a:rPr lang="zh-TW" altLang="en-US" sz="4000" dirty="0" smtClean="0"/>
              <a:t>！」</a:t>
            </a:r>
            <a:endParaRPr kumimoji="1"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194209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7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你們要讚美耶和華</a:t>
            </a:r>
            <a:endParaRPr kumimoji="1"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92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6228" y="275773"/>
            <a:ext cx="8251371" cy="586377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000" dirty="0"/>
              <a:t>你們要讚美</a:t>
            </a:r>
            <a:r>
              <a:rPr lang="zh-TW" altLang="en-US" sz="4000" dirty="0" smtClean="0"/>
              <a:t>耶和華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在</a:t>
            </a:r>
            <a:r>
              <a:rPr lang="zh-TW" altLang="en-US" sz="4000" dirty="0"/>
              <a:t>祂的聖所讚美</a:t>
            </a:r>
            <a:r>
              <a:rPr lang="zh-TW" altLang="en-US" sz="4000" dirty="0" smtClean="0"/>
              <a:t>祂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你們</a:t>
            </a:r>
            <a:r>
              <a:rPr lang="zh-TW" altLang="en-US" sz="4000" dirty="0"/>
              <a:t>要讚美</a:t>
            </a:r>
            <a:r>
              <a:rPr lang="zh-TW" altLang="en-US" sz="4000" dirty="0" smtClean="0"/>
              <a:t>耶和華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在</a:t>
            </a:r>
            <a:r>
              <a:rPr lang="zh-TW" altLang="en-US" sz="4000" dirty="0"/>
              <a:t>祂的穹蒼讚美</a:t>
            </a:r>
            <a:r>
              <a:rPr lang="zh-TW" altLang="en-US" sz="4000" dirty="0" smtClean="0"/>
              <a:t>祂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0425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6228" y="275773"/>
            <a:ext cx="8251371" cy="586377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000" dirty="0" smtClean="0"/>
              <a:t>要</a:t>
            </a:r>
            <a:r>
              <a:rPr lang="zh-TW" altLang="en-US" sz="4000" dirty="0"/>
              <a:t>因著祂的大能讚美</a:t>
            </a:r>
            <a:r>
              <a:rPr lang="zh-TW" altLang="en-US" sz="4000" dirty="0" smtClean="0"/>
              <a:t>祂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要</a:t>
            </a:r>
            <a:r>
              <a:rPr lang="zh-TW" altLang="en-US" sz="4000" dirty="0"/>
              <a:t>因著祂的榮耀讚美</a:t>
            </a:r>
            <a:r>
              <a:rPr lang="zh-TW" altLang="en-US" sz="4000" dirty="0" smtClean="0"/>
              <a:t>祂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要</a:t>
            </a:r>
            <a:r>
              <a:rPr lang="zh-TW" altLang="en-US" sz="4000" dirty="0"/>
              <a:t>因著祂的慈愛讚美</a:t>
            </a:r>
            <a:r>
              <a:rPr lang="zh-TW" altLang="en-US" sz="4000" dirty="0" smtClean="0"/>
              <a:t>祂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凡</a:t>
            </a:r>
            <a:r>
              <a:rPr lang="zh-TW" altLang="en-US" sz="4000" dirty="0"/>
              <a:t>有氣息都要來讚美</a:t>
            </a:r>
            <a:r>
              <a:rPr lang="zh-TW" altLang="en-US" sz="4000" dirty="0" smtClean="0"/>
              <a:t>祂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4726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6228" y="275773"/>
            <a:ext cx="8251371" cy="586377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000" dirty="0" smtClean="0"/>
              <a:t>我們</a:t>
            </a:r>
            <a:r>
              <a:rPr lang="zh-TW" altLang="en-US" sz="4000" dirty="0"/>
              <a:t>要讚美</a:t>
            </a:r>
            <a:r>
              <a:rPr lang="zh-TW" altLang="en-US" sz="4000" dirty="0" smtClean="0"/>
              <a:t>耶和華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在</a:t>
            </a:r>
            <a:r>
              <a:rPr lang="zh-TW" altLang="en-US" sz="4000" dirty="0"/>
              <a:t>祂的聖所讚美</a:t>
            </a:r>
            <a:r>
              <a:rPr lang="zh-TW" altLang="en-US" sz="4000" dirty="0" smtClean="0"/>
              <a:t>祂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我們</a:t>
            </a:r>
            <a:r>
              <a:rPr lang="zh-TW" altLang="en-US" sz="4000" dirty="0"/>
              <a:t>要讚美</a:t>
            </a:r>
            <a:r>
              <a:rPr lang="zh-TW" altLang="en-US" sz="4000" dirty="0" smtClean="0"/>
              <a:t>耶和華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在</a:t>
            </a:r>
            <a:r>
              <a:rPr lang="zh-TW" altLang="en-US" sz="4000" dirty="0"/>
              <a:t>祂的穹蒼讚美</a:t>
            </a:r>
            <a:r>
              <a:rPr lang="zh-TW" altLang="en-US" sz="4000" dirty="0" smtClean="0"/>
              <a:t>祂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6471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6228" y="275773"/>
            <a:ext cx="8251371" cy="586377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000" smtClean="0"/>
              <a:t>要</a:t>
            </a:r>
            <a:r>
              <a:rPr lang="zh-TW" altLang="en-US" sz="4000" dirty="0"/>
              <a:t>因著祂的大能讚美</a:t>
            </a:r>
            <a:r>
              <a:rPr lang="zh-TW" altLang="en-US" sz="4000" dirty="0" smtClean="0"/>
              <a:t>祂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要</a:t>
            </a:r>
            <a:r>
              <a:rPr lang="zh-TW" altLang="en-US" sz="4000" dirty="0"/>
              <a:t>因著祂的榮耀讚美</a:t>
            </a:r>
            <a:r>
              <a:rPr lang="zh-TW" altLang="en-US" sz="4000" dirty="0" smtClean="0"/>
              <a:t>祂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要</a:t>
            </a:r>
            <a:r>
              <a:rPr lang="zh-TW" altLang="en-US" sz="4000" dirty="0"/>
              <a:t>因著祂的慈愛讚美</a:t>
            </a:r>
            <a:r>
              <a:rPr lang="zh-TW" altLang="en-US" sz="4000" dirty="0" smtClean="0"/>
              <a:t>祂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凡</a:t>
            </a:r>
            <a:r>
              <a:rPr lang="zh-TW" altLang="en-US" sz="4000" dirty="0"/>
              <a:t>有氣息都要來讚美</a:t>
            </a:r>
            <a:r>
              <a:rPr lang="zh-TW" altLang="en-US" sz="4000" dirty="0" smtClean="0"/>
              <a:t>祂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822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生命在於祢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337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653144"/>
            <a:ext cx="8251371" cy="513805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kumimoji="1" lang="zh-TW" altLang="en-US" sz="4000" dirty="0"/>
              <a:t>生命在於你，</a:t>
            </a:r>
            <a:r>
              <a:rPr kumimoji="1" lang="zh-TW" altLang="en-US" sz="4000" dirty="0" smtClean="0"/>
              <a:t>主</a:t>
            </a:r>
            <a:endParaRPr kumimoji="1" lang="en-US" altLang="zh-TW" sz="4000" dirty="0" smtClean="0"/>
          </a:p>
          <a:p>
            <a:pPr marL="0" indent="0" algn="ctr">
              <a:buNone/>
            </a:pPr>
            <a:r>
              <a:rPr kumimoji="1" lang="zh-TW" altLang="en-US" sz="4000" dirty="0" smtClean="0"/>
              <a:t>力量</a:t>
            </a:r>
            <a:r>
              <a:rPr kumimoji="1" lang="zh-TW" altLang="en-US" sz="4000" dirty="0"/>
              <a:t>在於你，</a:t>
            </a:r>
            <a:r>
              <a:rPr kumimoji="1" lang="zh-TW" altLang="en-US" sz="4000" dirty="0" smtClean="0"/>
              <a:t>主</a:t>
            </a:r>
            <a:endParaRPr kumimoji="1" lang="en-US" altLang="zh-TW" sz="4000" dirty="0"/>
          </a:p>
          <a:p>
            <a:pPr marL="0" indent="0" algn="ctr">
              <a:buNone/>
            </a:pPr>
            <a:r>
              <a:rPr kumimoji="1" lang="zh-TW" altLang="en-US" sz="4000" dirty="0" smtClean="0"/>
              <a:t>盼望</a:t>
            </a:r>
            <a:r>
              <a:rPr kumimoji="1" lang="zh-TW" altLang="en-US" sz="4000" dirty="0"/>
              <a:t>在於你，</a:t>
            </a:r>
            <a:r>
              <a:rPr kumimoji="1" lang="zh-TW" altLang="en-US" sz="4000" dirty="0" smtClean="0"/>
              <a:t>主</a:t>
            </a:r>
            <a:endParaRPr kumimoji="1" lang="en-US" altLang="zh-TW" sz="4000" dirty="0" smtClean="0"/>
          </a:p>
          <a:p>
            <a:pPr marL="0" indent="0" algn="ctr">
              <a:buNone/>
            </a:pPr>
            <a:r>
              <a:rPr kumimoji="1" lang="zh-TW" altLang="en-US" sz="4000" dirty="0" smtClean="0"/>
              <a:t>在於你</a:t>
            </a:r>
            <a:r>
              <a:rPr kumimoji="1" lang="en-US" altLang="zh-TW" sz="4000" dirty="0" smtClean="0"/>
              <a:t>     </a:t>
            </a:r>
            <a:r>
              <a:rPr kumimoji="1" lang="zh-TW" altLang="en-US" sz="4000" dirty="0" smtClean="0"/>
              <a:t>在於你</a:t>
            </a:r>
            <a:endParaRPr kumimoji="1" lang="en-US" altLang="zh-TW" sz="4000" dirty="0" smtClean="0"/>
          </a:p>
          <a:p>
            <a:pPr marL="0" indent="0" algn="ctr">
              <a:buNone/>
            </a:pPr>
            <a:r>
              <a:rPr kumimoji="1" lang="en-US" altLang="zh-TW" sz="4000" dirty="0" smtClean="0"/>
              <a:t>(x2)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2179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653144"/>
            <a:ext cx="8251371" cy="513805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kumimoji="1" lang="zh-TW" altLang="en-US" sz="4000" dirty="0"/>
              <a:t>我要以生命來讚美</a:t>
            </a:r>
            <a:r>
              <a:rPr kumimoji="1" lang="zh-TW" altLang="en-US" sz="4000" dirty="0" smtClean="0"/>
              <a:t>你</a:t>
            </a:r>
            <a:endParaRPr kumimoji="1" lang="en-US" altLang="zh-TW" sz="4000" dirty="0" smtClean="0"/>
          </a:p>
          <a:p>
            <a:pPr marL="0" indent="0" algn="ctr">
              <a:buNone/>
            </a:pPr>
            <a:r>
              <a:rPr kumimoji="1" lang="zh-TW" altLang="en-US" sz="4000" dirty="0" smtClean="0"/>
              <a:t>我</a:t>
            </a:r>
            <a:r>
              <a:rPr kumimoji="1" lang="zh-TW" altLang="en-US" sz="4000" dirty="0"/>
              <a:t>要盡全力來讚美</a:t>
            </a:r>
            <a:r>
              <a:rPr kumimoji="1" lang="zh-TW" altLang="en-US" sz="4000" dirty="0" smtClean="0"/>
              <a:t>你</a:t>
            </a:r>
            <a:endParaRPr kumimoji="1" lang="en-US" altLang="zh-TW" sz="4000" dirty="0"/>
          </a:p>
          <a:p>
            <a:pPr marL="0" indent="0" algn="ctr">
              <a:buNone/>
            </a:pPr>
            <a:r>
              <a:rPr kumimoji="1" lang="zh-TW" altLang="en-US" sz="4000" dirty="0" smtClean="0"/>
              <a:t>全心</a:t>
            </a:r>
            <a:r>
              <a:rPr kumimoji="1" lang="zh-TW" altLang="en-US" sz="4000" dirty="0"/>
              <a:t>讚美</a:t>
            </a:r>
            <a:r>
              <a:rPr kumimoji="1" lang="zh-TW" altLang="en-US" sz="4000" dirty="0" smtClean="0"/>
              <a:t>你</a:t>
            </a:r>
            <a:r>
              <a:rPr kumimoji="1" lang="en-US" altLang="zh-TW" sz="4000" dirty="0" smtClean="0"/>
              <a:t>     </a:t>
            </a:r>
            <a:r>
              <a:rPr kumimoji="1" lang="zh-TW" altLang="en-US" sz="4000" dirty="0" smtClean="0"/>
              <a:t>全力</a:t>
            </a:r>
            <a:r>
              <a:rPr kumimoji="1" lang="zh-TW" altLang="en-US" sz="4000" dirty="0"/>
              <a:t>讚美</a:t>
            </a:r>
            <a:r>
              <a:rPr kumimoji="1" lang="zh-TW" altLang="en-US" sz="4000" dirty="0" smtClean="0"/>
              <a:t>你</a:t>
            </a:r>
            <a:endParaRPr kumimoji="1" lang="en-US" altLang="zh-TW" sz="4000" dirty="0" smtClean="0"/>
          </a:p>
          <a:p>
            <a:pPr marL="0" indent="0" algn="ctr">
              <a:buNone/>
            </a:pPr>
            <a:r>
              <a:rPr kumimoji="1" lang="zh-TW" altLang="en-US" sz="4000" dirty="0" smtClean="0"/>
              <a:t>我</a:t>
            </a:r>
            <a:r>
              <a:rPr kumimoji="1" lang="zh-TW" altLang="en-US" sz="4000" dirty="0"/>
              <a:t>的盼望在於</a:t>
            </a:r>
            <a:r>
              <a:rPr kumimoji="1" lang="zh-TW" altLang="en-US" sz="4000" dirty="0" smtClean="0"/>
              <a:t>你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0309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653144"/>
            <a:ext cx="8251371" cy="513805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000" dirty="0"/>
              <a:t>生命在於你，</a:t>
            </a:r>
            <a:r>
              <a:rPr lang="zh-TW" altLang="en-US" sz="4000" dirty="0" smtClean="0"/>
              <a:t>主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力量</a:t>
            </a:r>
            <a:r>
              <a:rPr lang="zh-TW" altLang="en-US" sz="4000" dirty="0"/>
              <a:t>在於你，</a:t>
            </a:r>
            <a:r>
              <a:rPr lang="zh-TW" altLang="en-US" sz="4000" dirty="0" smtClean="0"/>
              <a:t>主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盼望</a:t>
            </a:r>
            <a:r>
              <a:rPr lang="zh-TW" altLang="en-US" sz="4000" dirty="0"/>
              <a:t>在於你，</a:t>
            </a:r>
            <a:r>
              <a:rPr lang="zh-TW" altLang="en-US" sz="4000" dirty="0" smtClean="0"/>
              <a:t>主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在於你     在於你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 smtClean="0"/>
              <a:t>在於你     在於你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kumimoji="1" lang="zh-TW" altLang="en-US" sz="4000" dirty="0" smtClean="0"/>
              <a:t>在於你！！</a:t>
            </a:r>
            <a:endParaRPr kumimoji="1"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62596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著聽天使啲吟講</a:t>
            </a:r>
          </a:p>
        </p:txBody>
      </p:sp>
    </p:spTree>
    <p:extLst>
      <p:ext uri="{BB962C8B-B14F-4D97-AF65-F5344CB8AC3E}">
        <p14:creationId xmlns:p14="http://schemas.microsoft.com/office/powerpoint/2010/main" val="179366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653144"/>
            <a:ext cx="8251371" cy="513805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kumimoji="1" lang="zh-TW" altLang="en-US" sz="4000" dirty="0"/>
              <a:t>著聽天使啲吟</a:t>
            </a:r>
            <a:r>
              <a:rPr kumimoji="1" lang="zh-TW" altLang="en-US" sz="4000" dirty="0" smtClean="0"/>
              <a:t>講</a:t>
            </a:r>
            <a:endParaRPr kumimoji="1" lang="en-US" altLang="zh-TW" sz="4000" dirty="0"/>
          </a:p>
          <a:p>
            <a:pPr marL="0" indent="0" algn="ctr">
              <a:buNone/>
            </a:pPr>
            <a:r>
              <a:rPr kumimoji="1" lang="zh-TW" altLang="en-US" sz="4000" dirty="0" smtClean="0"/>
              <a:t>「</a:t>
            </a:r>
            <a:r>
              <a:rPr kumimoji="1" lang="zh-TW" altLang="en-US" sz="4000" dirty="0"/>
              <a:t>歸榮光佇新生王。」 </a:t>
            </a:r>
            <a:endParaRPr kumimoji="1" lang="en-US" altLang="zh-TW" sz="4000" dirty="0" smtClean="0"/>
          </a:p>
          <a:p>
            <a:pPr marL="0" indent="0" algn="ctr">
              <a:buNone/>
            </a:pPr>
            <a:r>
              <a:rPr kumimoji="1" lang="zh-TW" altLang="en-US" sz="4000" dirty="0" smtClean="0"/>
              <a:t>地</a:t>
            </a:r>
            <a:r>
              <a:rPr kumimoji="1" lang="zh-TW" altLang="en-US" sz="4000" dirty="0"/>
              <a:t>上和平人受</a:t>
            </a:r>
            <a:r>
              <a:rPr kumimoji="1" lang="zh-TW" altLang="en-US" sz="4000" dirty="0" smtClean="0"/>
              <a:t>恩</a:t>
            </a:r>
            <a:endParaRPr kumimoji="1" lang="en-US" altLang="zh-TW" sz="4000" dirty="0"/>
          </a:p>
          <a:p>
            <a:pPr marL="0" indent="0" algn="ctr">
              <a:buNone/>
            </a:pPr>
            <a:r>
              <a:rPr kumimoji="1" lang="zh-TW" altLang="en-US" sz="4000" dirty="0" smtClean="0"/>
              <a:t>上帝</a:t>
            </a:r>
            <a:r>
              <a:rPr kumimoji="1" lang="zh-TW" altLang="en-US" sz="4000" dirty="0"/>
              <a:t>罪人閣親近</a:t>
            </a:r>
            <a:endParaRPr kumimoji="1"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138367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653144"/>
            <a:ext cx="8251371" cy="513805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000" dirty="0"/>
              <a:t>世間逐國著</a:t>
            </a:r>
            <a:r>
              <a:rPr lang="zh-TW" altLang="en-US" sz="4000" dirty="0" smtClean="0"/>
              <a:t>奮起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參加</a:t>
            </a:r>
            <a:r>
              <a:rPr lang="zh-TW" altLang="en-US" sz="4000" dirty="0"/>
              <a:t>天軍來</a:t>
            </a:r>
            <a:r>
              <a:rPr lang="zh-TW" altLang="en-US" sz="4000" dirty="0" smtClean="0"/>
              <a:t>歡喜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著</a:t>
            </a:r>
            <a:r>
              <a:rPr lang="zh-TW" altLang="en-US" sz="4000" dirty="0"/>
              <a:t>及天使鬪</a:t>
            </a:r>
            <a:r>
              <a:rPr lang="zh-TW" altLang="en-US" sz="4000" dirty="0" smtClean="0"/>
              <a:t>聲明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基督</a:t>
            </a:r>
            <a:r>
              <a:rPr lang="zh-TW" altLang="en-US" sz="4000" dirty="0"/>
              <a:t>降生</a:t>
            </a:r>
            <a:r>
              <a:rPr lang="zh-TW" altLang="en-US" sz="4000" dirty="0" smtClean="0"/>
              <a:t>伯利恆</a:t>
            </a:r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4000" dirty="0"/>
              <a:t>著聽天使啲吟</a:t>
            </a:r>
            <a:r>
              <a:rPr lang="zh-TW" altLang="en-US" sz="4000" dirty="0" smtClean="0"/>
              <a:t>講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「</a:t>
            </a:r>
            <a:r>
              <a:rPr lang="zh-TW" altLang="en-US" sz="4000" dirty="0"/>
              <a:t>歸榮光佇新生王</a:t>
            </a:r>
            <a:r>
              <a:rPr lang="zh-TW" altLang="en-US" sz="4000" dirty="0" smtClean="0"/>
              <a:t>！」</a:t>
            </a:r>
            <a:endParaRPr kumimoji="1"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192223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653144"/>
            <a:ext cx="8251371" cy="513805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000" dirty="0"/>
              <a:t>至高天頂所服</a:t>
            </a:r>
            <a:r>
              <a:rPr lang="zh-TW" altLang="en-US" sz="4000" dirty="0" smtClean="0"/>
              <a:t>事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永遠</a:t>
            </a:r>
            <a:r>
              <a:rPr lang="zh-TW" altLang="en-US" sz="4000" dirty="0"/>
              <a:t>無變的</a:t>
            </a:r>
            <a:r>
              <a:rPr lang="zh-TW" altLang="en-US" sz="4000" dirty="0" smtClean="0"/>
              <a:t>主宰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後來</a:t>
            </a:r>
            <a:r>
              <a:rPr lang="zh-TW" altLang="en-US" sz="4000" dirty="0"/>
              <a:t>看大闢</a:t>
            </a:r>
            <a:r>
              <a:rPr lang="zh-TW" altLang="en-US" sz="4000" dirty="0" smtClean="0"/>
              <a:t>後裔</a:t>
            </a: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做</a:t>
            </a:r>
            <a:r>
              <a:rPr lang="zh-TW" altLang="en-US" sz="4000" dirty="0"/>
              <a:t>處女的子</a:t>
            </a:r>
            <a:r>
              <a:rPr lang="zh-TW" altLang="en-US" sz="4000" dirty="0" smtClean="0"/>
              <a:t>降世</a:t>
            </a:r>
            <a:endParaRPr kumimoji="1"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728215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</TotalTime>
  <Words>351</Words>
  <Application>Microsoft Macintosh PowerPoint</Application>
  <PresentationFormat>On-screen Show (4:3)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微軟正黑體</vt:lpstr>
      <vt:lpstr>新細明體</vt:lpstr>
      <vt:lpstr>Arial</vt:lpstr>
      <vt:lpstr>Celestial</vt:lpstr>
      <vt:lpstr>請安靜心 預備朝見上帝</vt:lpstr>
      <vt:lpstr>生命在於祢</vt:lpstr>
      <vt:lpstr>PowerPoint Presentation</vt:lpstr>
      <vt:lpstr>PowerPoint Presentation</vt:lpstr>
      <vt:lpstr>PowerPoint Presentation</vt:lpstr>
      <vt:lpstr>著聽天使啲吟講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你們要讚美耶和華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請安靜心 預備朝見上帝</dc:title>
  <dc:creator>Jen-Hsiang Ou</dc:creator>
  <cp:lastModifiedBy>Jen-Hsiang Ou</cp:lastModifiedBy>
  <cp:revision>13</cp:revision>
  <dcterms:created xsi:type="dcterms:W3CDTF">2017-12-23T16:53:55Z</dcterms:created>
  <dcterms:modified xsi:type="dcterms:W3CDTF">2017-12-24T05:25:10Z</dcterms:modified>
</cp:coreProperties>
</file>