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544" r:id="rId3"/>
    <p:sldId id="1062" r:id="rId4"/>
    <p:sldId id="850" r:id="rId5"/>
    <p:sldId id="1153" r:id="rId6"/>
    <p:sldId id="1222" r:id="rId7"/>
    <p:sldId id="1155" r:id="rId8"/>
    <p:sldId id="1223" r:id="rId9"/>
    <p:sldId id="1160" r:id="rId10"/>
    <p:sldId id="1250" r:id="rId11"/>
    <p:sldId id="1001" r:id="rId12"/>
    <p:sldId id="1253" r:id="rId13"/>
    <p:sldId id="1254" r:id="rId14"/>
    <p:sldId id="1255" r:id="rId15"/>
    <p:sldId id="1256" r:id="rId16"/>
    <p:sldId id="1257" r:id="rId17"/>
    <p:sldId id="1258" r:id="rId18"/>
    <p:sldId id="1260" r:id="rId19"/>
    <p:sldId id="1261" r:id="rId20"/>
    <p:sldId id="1262" r:id="rId21"/>
    <p:sldId id="1259" r:id="rId22"/>
    <p:sldId id="749" r:id="rId23"/>
    <p:sldId id="929" r:id="rId24"/>
    <p:sldId id="1242" r:id="rId25"/>
    <p:sldId id="1245" r:id="rId26"/>
    <p:sldId id="1023" r:id="rId27"/>
    <p:sldId id="1263" r:id="rId28"/>
    <p:sldId id="1264" r:id="rId29"/>
    <p:sldId id="1265" r:id="rId30"/>
    <p:sldId id="1266" r:id="rId31"/>
    <p:sldId id="1267" r:id="rId32"/>
    <p:sldId id="1268" r:id="rId33"/>
    <p:sldId id="1269" r:id="rId34"/>
    <p:sldId id="1270" r:id="rId35"/>
    <p:sldId id="1271" r:id="rId36"/>
    <p:sldId id="955" r:id="rId37"/>
    <p:sldId id="1014" r:id="rId38"/>
    <p:sldId id="1251" r:id="rId39"/>
    <p:sldId id="1221" r:id="rId40"/>
    <p:sldId id="1246" r:id="rId41"/>
    <p:sldId id="1247" r:id="rId42"/>
    <p:sldId id="1252" r:id="rId43"/>
    <p:sldId id="934" r:id="rId44"/>
    <p:sldId id="264" r:id="rId45"/>
    <p:sldId id="947" r:id="rId46"/>
    <p:sldId id="948" r:id="rId47"/>
    <p:sldId id="1027" r:id="rId48"/>
    <p:sldId id="1028" r:id="rId49"/>
    <p:sldId id="1235" r:id="rId50"/>
    <p:sldId id="1236" r:id="rId51"/>
    <p:sldId id="1248" r:id="rId52"/>
    <p:sldId id="1272" r:id="rId53"/>
    <p:sldId id="1273" r:id="rId54"/>
    <p:sldId id="1274" r:id="rId55"/>
    <p:sldId id="1275" r:id="rId56"/>
    <p:sldId id="1276" r:id="rId57"/>
    <p:sldId id="1277" r:id="rId58"/>
    <p:sldId id="1033" r:id="rId59"/>
    <p:sldId id="260" r:id="rId60"/>
    <p:sldId id="587" r:id="rId61"/>
    <p:sldId id="261" r:id="rId62"/>
    <p:sldId id="547" r:id="rId63"/>
    <p:sldId id="803" r:id="rId64"/>
    <p:sldId id="548" r:id="rId65"/>
    <p:sldId id="269" r:id="rId66"/>
    <p:sldId id="679" r:id="rId67"/>
    <p:sldId id="445" r:id="rId68"/>
    <p:sldId id="503" r:id="rId69"/>
    <p:sldId id="1131" r:id="rId70"/>
    <p:sldId id="1132" r:id="rId71"/>
    <p:sldId id="549" r:id="rId72"/>
    <p:sldId id="835" r:id="rId73"/>
    <p:sldId id="417" r:id="rId74"/>
    <p:sldId id="537" r:id="rId75"/>
    <p:sldId id="538" r:id="rId76"/>
    <p:sldId id="931" r:id="rId77"/>
    <p:sldId id="741" r:id="rId7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5" autoAdjust="0"/>
    <p:restoredTop sz="94660" autoAdjust="0"/>
  </p:normalViewPr>
  <p:slideViewPr>
    <p:cSldViewPr>
      <p:cViewPr varScale="1">
        <p:scale>
          <a:sx n="74" d="100"/>
          <a:sy n="74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188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D02B-E26E-4591-B782-5790B86284DC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F04B-26A7-420D-88A2-20FC7536B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8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61FC-F174-AA48-994B-6116B74A0AC7}" type="datetimeFigureOut">
              <a:rPr kumimoji="1" lang="zh-TW" altLang="en-US" smtClean="0"/>
              <a:t>2018/6/16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436-FB69-0046-8542-D44E6B496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6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6D7-6A93-429B-A9C4-872791DDCA8D}" type="datetimeFigureOut">
              <a:rPr lang="zh-TW" altLang="en-US" smtClean="0"/>
              <a:t>2018/6/16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954884" y="6464369"/>
            <a:ext cx="2273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de-DE" altLang="zh-TW" sz="1200" dirty="0">
                <a:latin typeface="Arial" charset="0"/>
              </a:rPr>
              <a:t>Slide No. </a:t>
            </a:r>
            <a:fld id="{0426F38E-1B82-40E0-9E25-E71CFB569ABA}" type="slidenum">
              <a:rPr kumimoji="0" lang="de-DE" altLang="zh-TW" sz="12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de-DE" altLang="zh-TW" sz="1200" dirty="0">
                <a:latin typeface="Arial" charset="0"/>
              </a:rPr>
              <a:t> / Rev.-</a:t>
            </a:r>
            <a:endParaRPr kumimoji="0" lang="en-US" altLang="zh-TW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uang Mu En\Desktop\discipline-of-prayer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821" cy="68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聚會即將開始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將手機轉成靜音或關機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請安靜心、預備敬拜上帝</a:t>
            </a:r>
          </a:p>
        </p:txBody>
      </p:sp>
    </p:spTree>
    <p:extLst>
      <p:ext uri="{BB962C8B-B14F-4D97-AF65-F5344CB8AC3E}">
        <p14:creationId xmlns:p14="http://schemas.microsoft.com/office/powerpoint/2010/main" val="428745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讚美還要讚美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不停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義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人棚裡歡呼聲永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不息</a:t>
            </a:r>
            <a:r>
              <a:rPr lang="zh-TW" altLang="en-US" sz="5400" dirty="0" smtClean="0"/>
              <a:t>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1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2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感謝 全心讚美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進入祢的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398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頌讚 獻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上為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祭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嘴唇的果子</a:t>
            </a:r>
          </a:p>
        </p:txBody>
      </p:sp>
    </p:spTree>
    <p:extLst>
      <p:ext uri="{BB962C8B-B14F-4D97-AF65-F5344CB8AC3E}">
        <p14:creationId xmlns:p14="http://schemas.microsoft.com/office/powerpoint/2010/main" val="351991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在祢裡面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無罣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慮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喜樂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滿溢</a:t>
            </a:r>
          </a:p>
        </p:txBody>
      </p:sp>
    </p:spTree>
    <p:extLst>
      <p:ext uri="{BB962C8B-B14F-4D97-AF65-F5344CB8AC3E}">
        <p14:creationId xmlns:p14="http://schemas.microsoft.com/office/powerpoint/2010/main" val="181768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常常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感謝 不住禱告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盼望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在於祢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744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跳舞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頌揚祢名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在祢殿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中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一日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勝過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在世上千日</a:t>
            </a:r>
            <a:r>
              <a:rPr lang="zh-TW" altLang="en-US" sz="5400" dirty="0" smtClean="0"/>
              <a:t>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943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讚美還要讚美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不停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義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人棚裡歡呼聲永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不息</a:t>
            </a:r>
            <a:r>
              <a:rPr lang="zh-TW" altLang="en-US" sz="5400" dirty="0" smtClean="0"/>
              <a:t>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380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跳舞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頌揚祢名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在祢殿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中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一日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勝過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在世上千日</a:t>
            </a:r>
            <a:r>
              <a:rPr lang="zh-TW" altLang="en-US" sz="5400" dirty="0" smtClean="0"/>
              <a:t>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474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讚美還要讚美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不停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義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人棚裡歡呼聲永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不息</a:t>
            </a:r>
            <a:r>
              <a:rPr lang="zh-TW" altLang="en-US" sz="5400" dirty="0" smtClean="0"/>
              <a:t>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7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2348880"/>
            <a:ext cx="858964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敬拜讚美</a:t>
            </a:r>
          </a:p>
        </p:txBody>
      </p:sp>
    </p:spTree>
    <p:extLst>
      <p:ext uri="{BB962C8B-B14F-4D97-AF65-F5344CB8AC3E}">
        <p14:creationId xmlns:p14="http://schemas.microsoft.com/office/powerpoint/2010/main" val="323354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義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人棚裡歡呼聲永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不息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840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50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聖靈請祢來</a:t>
            </a:r>
            <a:endParaRPr lang="zh-TW" altLang="en-US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909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 請祢來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在這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地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我渴望更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認識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更深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經歷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77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 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改變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心意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開我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眼睛 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耳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讓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我更多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認識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</a:p>
        </p:txBody>
      </p:sp>
    </p:spTree>
    <p:extLst>
      <p:ext uri="{BB962C8B-B14F-4D97-AF65-F5344CB8AC3E}">
        <p14:creationId xmlns:p14="http://schemas.microsoft.com/office/powerpoint/2010/main" val="170510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我呼求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 聖潔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9520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尊崇祢 榮耀 榮耀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279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 請祢來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充滿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在這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地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我渴望更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認識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更深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經歷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842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 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來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改變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心意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開我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眼睛 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耳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讓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我更多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認識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</a:p>
        </p:txBody>
      </p:sp>
    </p:spTree>
    <p:extLst>
      <p:ext uri="{BB962C8B-B14F-4D97-AF65-F5344CB8AC3E}">
        <p14:creationId xmlns:p14="http://schemas.microsoft.com/office/powerpoint/2010/main" val="2058357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我呼求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 聖潔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97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召</a:t>
            </a:r>
            <a:endParaRPr lang="en-US" altLang="zh-TW" sz="5400" b="1" u="sng" dirty="0" smtClean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耶穌又對眾人說：我是世界的光。跟從我的，就不在黑暗裡走，必要得著生命的光。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  <p:sp>
        <p:nvSpPr>
          <p:cNvPr id="6" name="矩形 5"/>
          <p:cNvSpPr/>
          <p:nvPr/>
        </p:nvSpPr>
        <p:spPr>
          <a:xfrm>
            <a:off x="5364088" y="332656"/>
            <a:ext cx="319670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約翰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福音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 12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929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尊崇祢 榮耀 榮耀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036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我呼求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 聖潔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251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尊崇祢 榮耀 榮耀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7794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我呼求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 聖潔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聖潔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3765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尊崇祢 榮耀 榮耀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7510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歸我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5578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81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</a:t>
            </a:r>
            <a:endParaRPr lang="en-US" altLang="zh-TW" sz="5400" b="1" u="sng" dirty="0" smtClean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耶和華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要用旋風接以利亞升天的時候，以利亞與以利沙從吉甲前往。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利亞對以利沙說：耶和華差我往伯特利去，你可以在這裡等候。以利沙說：我指著永生的耶和華，又敢在你面前起誓，我必不離開你。於是二人下到伯特利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zh-TW" altLang="en-US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10500" y="188640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列王</a:t>
            </a:r>
            <a:r>
              <a:rPr lang="zh-TW" altLang="en-US" sz="2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紀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2: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14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352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</a:t>
            </a:r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經</a:t>
            </a:r>
            <a:endParaRPr lang="en-US" altLang="zh-TW" sz="5400" b="1" u="sng" dirty="0" smtClean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住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伯特利的先知門徒出來見以利沙，對他說：耶和華今日要接你的師傅離開你，你知道不知道？他說：我知道，你們不要作聲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40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4.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以利亞對以利沙說：耶和華差遣我往耶利哥去，你可以在這裡等候。以利沙說：我指著永生的耶和華，又敢在你面前起誓，我必不離開你。於是二人到了耶利哥。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10500" y="188640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列王</a:t>
            </a:r>
            <a:r>
              <a:rPr lang="zh-TW" altLang="en-US" sz="2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紀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2: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14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7628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5.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住耶利哥的先知門徒就近以利沙，對他說：耶和華今日要接你的師傅離開你，你知道不知道？他說：我知道，你們不要作聲。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利亞對以利沙說：耶和華差遣我往約但河去，你可以在這裡等候。以利沙說：我指著永生的耶和華，又敢在你面前起誓，我必不離開你。於是二人一同前往。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00253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r>
              <a:rPr lang="zh-TW" altLang="en-US" sz="2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紀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14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38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我要全心讚美</a:t>
            </a:r>
          </a:p>
        </p:txBody>
      </p:sp>
    </p:spTree>
    <p:extLst>
      <p:ext uri="{BB962C8B-B14F-4D97-AF65-F5344CB8AC3E}">
        <p14:creationId xmlns:p14="http://schemas.microsoft.com/office/powerpoint/2010/main" val="358885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7.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有先知門徒去了五十人，遠遠地站在他們對面；二人在約但河邊站住。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利亞將自己的外衣捲起來，用以打水，水就左右分開，二人走乾地而過。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過去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之後，以利亞對以利沙說：我未曾被接去離開你，你要我為你做什麼，只管求我。以利沙說：願感動你的靈加倍地感動我。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00253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r>
              <a:rPr lang="zh-TW" altLang="en-US" sz="2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紀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14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093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10.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以利亞說：你所求的難得。雖然如此，我被接去離開你的時候，你若看見我，就必得著；不然，必得不著了。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11.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他們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正走著說話，忽有火車火馬將二人隔開，以利亞就乘旋風升天去了。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12.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以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利沙看見，就呼叫說：我父啊！我父啊！以色列的戰車馬兵啊！以後不再見他了。於是以利沙把自己的衣服撕為兩片。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00253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r>
              <a:rPr lang="zh-TW" altLang="en-US" sz="2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紀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14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6689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22960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13.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他拾起以利亞身上掉下來的外衣，回去站在約但河邊。</a:t>
            </a:r>
          </a:p>
          <a:p>
            <a:pPr marL="0" indent="0">
              <a:buNone/>
            </a:pPr>
            <a:r>
              <a:rPr lang="en-US" altLang="zh-TW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14.</a:t>
            </a:r>
            <a:r>
              <a:rPr lang="zh-TW" altLang="en-US" sz="40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用以利亞身上掉下來的外衣打水，說：耶和華─以利亞的神在哪裡呢？打水之後，水也左右分開，以利沙就過來了。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200253"/>
            <a:ext cx="3684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王</a:t>
            </a:r>
            <a:r>
              <a:rPr lang="zh-TW" altLang="en-US" sz="2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紀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mr-IN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–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14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1333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68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784" y="2420888"/>
            <a:ext cx="9137723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主阿</a:t>
            </a:r>
            <a:r>
              <a:rPr lang="en-US" altLang="zh-TW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~</a:t>
            </a:r>
            <a:r>
              <a:rPr lang="zh-TW" altLang="en-US" sz="4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我要加倍的恩膏</a:t>
            </a:r>
            <a:endParaRPr lang="en-US" altLang="zh-TW" sz="4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35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羅興隆   牧師</a:t>
            </a:r>
            <a:endParaRPr lang="en-US" altLang="zh-TW" sz="35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     道</a:t>
            </a:r>
          </a:p>
        </p:txBody>
      </p:sp>
    </p:spTree>
    <p:extLst>
      <p:ext uri="{BB962C8B-B14F-4D97-AF65-F5344CB8AC3E}">
        <p14:creationId xmlns:p14="http://schemas.microsoft.com/office/powerpoint/2010/main" val="998895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996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回應詩</a:t>
            </a:r>
          </a:p>
        </p:txBody>
      </p:sp>
    </p:spTree>
    <p:extLst>
      <p:ext uri="{BB962C8B-B14F-4D97-AF65-F5344CB8AC3E}">
        <p14:creationId xmlns:p14="http://schemas.microsoft.com/office/powerpoint/2010/main" val="685619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願祢國</a:t>
            </a:r>
            <a:r>
              <a:rPr lang="zh-TW" altLang="en-US" sz="54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降臨</a:t>
            </a:r>
            <a:endParaRPr lang="zh-TW" altLang="en-US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809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我要在萬民中稱謝祢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要在人面前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歌頌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榮耀高過全地</a:t>
            </a:r>
          </a:p>
        </p:txBody>
      </p:sp>
    </p:spTree>
    <p:extLst>
      <p:ext uri="{BB962C8B-B14F-4D97-AF65-F5344CB8AC3E}">
        <p14:creationId xmlns:p14="http://schemas.microsoft.com/office/powerpoint/2010/main" val="81533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用生活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傳揚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慈愛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生命見證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更改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榮耀高過全地</a:t>
            </a:r>
          </a:p>
        </p:txBody>
      </p:sp>
    </p:spTree>
    <p:extLst>
      <p:ext uri="{BB962C8B-B14F-4D97-AF65-F5344CB8AC3E}">
        <p14:creationId xmlns:p14="http://schemas.microsoft.com/office/powerpoint/2010/main" val="19112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感謝 全心讚美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進入祢的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7117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降臨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旨意成全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0111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在地上如同在天上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在我生命如同在天上</a:t>
            </a:r>
          </a:p>
        </p:txBody>
      </p:sp>
    </p:spTree>
    <p:extLst>
      <p:ext uri="{BB962C8B-B14F-4D97-AF65-F5344CB8AC3E}">
        <p14:creationId xmlns:p14="http://schemas.microsoft.com/office/powerpoint/2010/main" val="1419513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我要在萬民中稱謝祢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要在人面前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歌頌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榮耀高過全地</a:t>
            </a:r>
          </a:p>
        </p:txBody>
      </p:sp>
    </p:spTree>
    <p:extLst>
      <p:ext uri="{BB962C8B-B14F-4D97-AF65-F5344CB8AC3E}">
        <p14:creationId xmlns:p14="http://schemas.microsoft.com/office/powerpoint/2010/main" val="71222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用生活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傳揚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慈愛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用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生命見證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不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更改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的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榮耀高過全地</a:t>
            </a:r>
          </a:p>
        </p:txBody>
      </p:sp>
    </p:spTree>
    <p:extLst>
      <p:ext uri="{BB962C8B-B14F-4D97-AF65-F5344CB8AC3E}">
        <p14:creationId xmlns:p14="http://schemas.microsoft.com/office/powerpoint/2010/main" val="2885657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降臨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旨意成全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7016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在地上如同在天上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在我生命如同在天上</a:t>
            </a:r>
          </a:p>
        </p:txBody>
      </p:sp>
    </p:spTree>
    <p:extLst>
      <p:ext uri="{BB962C8B-B14F-4D97-AF65-F5344CB8AC3E}">
        <p14:creationId xmlns:p14="http://schemas.microsoft.com/office/powerpoint/2010/main" val="2432452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願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祢國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降臨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祢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旨意成全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3325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在地上如同在天上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在我生命如同在天上</a:t>
            </a:r>
          </a:p>
        </p:txBody>
      </p:sp>
    </p:spTree>
    <p:extLst>
      <p:ext uri="{BB962C8B-B14F-4D97-AF65-F5344CB8AC3E}">
        <p14:creationId xmlns:p14="http://schemas.microsoft.com/office/powerpoint/2010/main" val="1497983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792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奉獻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lang="zh-TW" altLang="en-US" sz="5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3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頌讚 獻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上為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祭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是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嘴唇的果子</a:t>
            </a:r>
          </a:p>
        </p:txBody>
      </p:sp>
    </p:spTree>
    <p:extLst>
      <p:ext uri="{BB962C8B-B14F-4D97-AF65-F5344CB8AC3E}">
        <p14:creationId xmlns:p14="http://schemas.microsoft.com/office/powerpoint/2010/main" val="2714327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35258"/>
            <a:ext cx="9137723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zh-TW" altLang="en-US" sz="54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我要讚美祢</a:t>
            </a: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657294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3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我要傳揚祢奇妙大權能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歸榮耀祢聖名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470915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從祢我找到人生的喜樂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5954124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55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104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0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金句</a:t>
            </a:r>
            <a:endParaRPr lang="en-US" altLang="zh-TW" sz="4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「你要我為你做什麼，只管求我。以利沙說：願感動你的靈，加倍的感動我」          </a:t>
            </a:r>
            <a:endParaRPr lang="en-US" altLang="zh-TW" sz="4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fr-FR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 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列王紀下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2: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fr-FR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198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 smtClean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 smtClean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</a:t>
            </a:r>
            <a:r>
              <a:rPr lang="zh-TW" altLang="zh-TW" sz="48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zh-TW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日聖工輪值</a:t>
            </a:r>
            <a:r>
              <a:rPr lang="en-US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</a:t>
            </a:r>
            <a:r>
              <a:rPr lang="en-US" altLang="zh-TW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6/24</a:t>
            </a:r>
            <a:r>
              <a:rPr lang="zh-TW" altLang="en-US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）</a:t>
            </a:r>
            <a:r>
              <a:rPr lang="en-US" altLang="zh-TW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 </a:t>
            </a:r>
            <a:r>
              <a:rPr lang="zh-TW" altLang="en-US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3600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endParaRPr lang="en-US" altLang="zh-TW" sz="36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dirty="0" smtClean="0">
              <a:solidFill>
                <a:schemeClr val="tx2">
                  <a:lumMod val="50000"/>
                </a:schemeClr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講道：林欽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烺牧師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司會：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張哲博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敬拜團：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B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團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司獻招待：陳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卉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語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青年團契：士師記研經討論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二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016"/>
            <a:ext cx="8352928" cy="623731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消息</a:t>
            </a:r>
            <a:r>
              <a:rPr lang="zh-TW" altLang="en-US" b="1" u="sng" dirty="0" smtClean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b="1" u="sng" dirty="0" smtClean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sz="1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歡迎今日 新來的朋友 一同參加主日禮拜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，願主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祝福！ 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28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日至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7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日舉辦兒童夏令營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《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新奇一夏玩科學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》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，報名費每位 </a:t>
            </a: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500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元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含餐飲，材料，保險費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，歡迎邀請社區朋友參加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3.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下一季事工輪值表已張貼於布告欄。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4.</a:t>
            </a:r>
            <a:r>
              <a:rPr lang="zh-TW" altLang="en-US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本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會從本週起有設置代禱箱及代禱單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有需要者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可填寫代禱單投入代禱箱。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公禱</a:t>
            </a:r>
          </a:p>
        </p:txBody>
      </p:sp>
    </p:spTree>
    <p:extLst>
      <p:ext uri="{BB962C8B-B14F-4D97-AF65-F5344CB8AC3E}">
        <p14:creationId xmlns:p14="http://schemas.microsoft.com/office/powerpoint/2010/main" val="3635273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 smtClean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祝福歌</a:t>
            </a:r>
            <a:endParaRPr lang="zh-TW" altLang="en-US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44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在祢裡面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一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無罣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慮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喜樂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滿溢</a:t>
            </a:r>
          </a:p>
        </p:txBody>
      </p:sp>
    </p:spTree>
    <p:extLst>
      <p:ext uri="{BB962C8B-B14F-4D97-AF65-F5344CB8AC3E}">
        <p14:creationId xmlns:p14="http://schemas.microsoft.com/office/powerpoint/2010/main" val="1430522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55576" y="0"/>
            <a:ext cx="83884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讚美一神萬福之源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天下生靈都當頌言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天上萬軍也讚主名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同心讚美父子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聖靈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606" y="274638"/>
            <a:ext cx="22813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新聖詩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392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01437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祝福差遣</a:t>
            </a:r>
          </a:p>
        </p:txBody>
      </p:sp>
    </p:spTree>
    <p:extLst>
      <p:ext uri="{BB962C8B-B14F-4D97-AF65-F5344CB8AC3E}">
        <p14:creationId xmlns:p14="http://schemas.microsoft.com/office/powerpoint/2010/main" val="574393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88640"/>
            <a:ext cx="8784976" cy="60990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3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「所以，你們因信基督耶穌都是神的兒子</a:t>
            </a:r>
            <a:r>
              <a:rPr lang="zh-TW" altLang="en-US" sz="3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3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</a:t>
            </a: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受洗歸入基督的都是披戴基督了</a:t>
            </a:r>
            <a:r>
              <a:rPr lang="zh-TW" altLang="en-US" sz="38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。</a:t>
            </a:r>
            <a:endParaRPr lang="en-US" altLang="zh-TW" sz="38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你們既屬乎基督，就是亞伯拉罕的後裔，是照著應許承受產業的了。」</a:t>
            </a: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80" y="0"/>
            <a:ext cx="3988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加拉太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 26-27 </a:t>
            </a:r>
            <a:r>
              <a:rPr lang="zh-TW" altLang="en-US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、</a:t>
            </a:r>
            <a:r>
              <a:rPr lang="en-US" altLang="zh-TW" sz="26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29&gt;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9591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224136"/>
            <a:ext cx="7344816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主禮者：願主與你們同在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會眾：也與你的心靈同在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主禮者：阿門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會眾：阿門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0262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祝禱   阿們頌</a:t>
            </a:r>
          </a:p>
        </p:txBody>
      </p:sp>
    </p:spTree>
    <p:extLst>
      <p:ext uri="{BB962C8B-B14F-4D97-AF65-F5344CB8AC3E}">
        <p14:creationId xmlns:p14="http://schemas.microsoft.com/office/powerpoint/2010/main" val="2767308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默禱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閉會</a:t>
            </a:r>
          </a:p>
        </p:txBody>
      </p:sp>
    </p:spTree>
    <p:extLst>
      <p:ext uri="{BB962C8B-B14F-4D97-AF65-F5344CB8AC3E}">
        <p14:creationId xmlns:p14="http://schemas.microsoft.com/office/powerpoint/2010/main" val="40533942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平安禮</a:t>
            </a:r>
          </a:p>
        </p:txBody>
      </p:sp>
    </p:spTree>
    <p:extLst>
      <p:ext uri="{BB962C8B-B14F-4D97-AF65-F5344CB8AC3E}">
        <p14:creationId xmlns:p14="http://schemas.microsoft.com/office/powerpoint/2010/main" val="1590969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1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常常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感謝 不住禱告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盼望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在於祢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052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/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我要全心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 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跳舞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頌揚祢名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在祢殿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中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一日</a:t>
            </a:r>
            <a:endParaRPr lang="en-US" altLang="zh-TW" sz="5400" b="1" dirty="0" smtClean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5400" b="1" dirty="0" smtClean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勝過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在世上千日</a:t>
            </a:r>
            <a:r>
              <a:rPr lang="zh-TW" altLang="en-US" sz="5400" dirty="0" smtClean="0"/>
              <a:t>。</a:t>
            </a:r>
            <a:endParaRPr lang="zh-TW" altLang="en-US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890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15927</TotalTime>
  <Words>1310</Words>
  <Application>Microsoft Office PowerPoint</Application>
  <PresentationFormat>如螢幕大小 (4:3)</PresentationFormat>
  <Paragraphs>224</Paragraphs>
  <Slides>77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3" baseType="lpstr">
      <vt:lpstr>Aharoni</vt:lpstr>
      <vt:lpstr>微軟正黑體</vt:lpstr>
      <vt:lpstr>新細明體</vt:lpstr>
      <vt:lpstr>Arial</vt:lpstr>
      <vt:lpstr>Calibri</vt:lpstr>
      <vt:lpstr>Office 佈景主題</vt:lpstr>
      <vt:lpstr>聚會即將開始  將手機轉成靜音或關機  請安靜心、預備敬拜上帝</vt:lpstr>
      <vt:lpstr>PowerPoint 簡報</vt:lpstr>
      <vt:lpstr>PowerPoint 簡報</vt:lpstr>
      <vt:lpstr>我要全心讚美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聖靈請祢來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回應詩</vt:lpstr>
      <vt:lpstr>願祢國降臨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奉獻    </vt:lpstr>
      <vt:lpstr>PowerPoint 簡報</vt:lpstr>
      <vt:lpstr>PowerPoint 簡報</vt:lpstr>
      <vt:lpstr>PowerPoint 簡報</vt:lpstr>
      <vt:lpstr>PowerPoint 簡報</vt:lpstr>
      <vt:lpstr>報告</vt:lpstr>
      <vt:lpstr>PowerPoint 簡報</vt:lpstr>
      <vt:lpstr>PowerPoint 簡報</vt:lpstr>
      <vt:lpstr>PowerPoint 簡報</vt:lpstr>
      <vt:lpstr>公禱</vt:lpstr>
      <vt:lpstr>祝福歌</vt:lpstr>
      <vt:lpstr>PowerPoint 簡報</vt:lpstr>
      <vt:lpstr>祝福差遣</vt:lpstr>
      <vt:lpstr>PowerPoint 簡報</vt:lpstr>
      <vt:lpstr>PowerPoint 簡報</vt:lpstr>
      <vt:lpstr>祝禱   阿們頌</vt:lpstr>
      <vt:lpstr>默禱  閉會</vt:lpstr>
      <vt:lpstr>平安禮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請安靜心、預備敬拜上帝</dc:title>
  <dc:creator>Huang Mu En</dc:creator>
  <cp:lastModifiedBy>Lawrence Wu</cp:lastModifiedBy>
  <cp:revision>802</cp:revision>
  <dcterms:created xsi:type="dcterms:W3CDTF">2014-01-09T14:17:01Z</dcterms:created>
  <dcterms:modified xsi:type="dcterms:W3CDTF">2018-06-16T15:16:41Z</dcterms:modified>
</cp:coreProperties>
</file>