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256" r:id="rId2"/>
    <p:sldId id="544" r:id="rId3"/>
    <p:sldId id="1062" r:id="rId4"/>
    <p:sldId id="1245" r:id="rId5"/>
    <p:sldId id="850" r:id="rId6"/>
    <p:sldId id="1153" r:id="rId7"/>
    <p:sldId id="1222" r:id="rId8"/>
    <p:sldId id="1155" r:id="rId9"/>
    <p:sldId id="1223" r:id="rId10"/>
    <p:sldId id="1160" r:id="rId11"/>
    <p:sldId id="1224" r:id="rId12"/>
    <p:sldId id="1225" r:id="rId13"/>
    <p:sldId id="1226" r:id="rId14"/>
    <p:sldId id="1227" r:id="rId15"/>
    <p:sldId id="1228" r:id="rId16"/>
    <p:sldId id="1229" r:id="rId17"/>
    <p:sldId id="1230" r:id="rId18"/>
    <p:sldId id="1231" r:id="rId19"/>
    <p:sldId id="1232" r:id="rId20"/>
    <p:sldId id="1233" r:id="rId21"/>
    <p:sldId id="1234" r:id="rId22"/>
    <p:sldId id="1001" r:id="rId23"/>
    <p:sldId id="749" r:id="rId24"/>
    <p:sldId id="929" r:id="rId25"/>
    <p:sldId id="1242" r:id="rId26"/>
    <p:sldId id="1023" r:id="rId27"/>
    <p:sldId id="1243" r:id="rId28"/>
    <p:sldId id="1204" r:id="rId29"/>
    <p:sldId id="1244" r:id="rId30"/>
    <p:sldId id="1246" r:id="rId31"/>
    <p:sldId id="1247" r:id="rId32"/>
    <p:sldId id="1248" r:id="rId33"/>
    <p:sldId id="1249" r:id="rId34"/>
    <p:sldId id="1250" r:id="rId35"/>
    <p:sldId id="1251" r:id="rId36"/>
    <p:sldId id="1252" r:id="rId37"/>
    <p:sldId id="1253" r:id="rId38"/>
    <p:sldId id="1254" r:id="rId39"/>
    <p:sldId id="1255" r:id="rId40"/>
    <p:sldId id="955" r:id="rId41"/>
    <p:sldId id="1014" r:id="rId42"/>
    <p:sldId id="1221" r:id="rId43"/>
    <p:sldId id="934" r:id="rId44"/>
    <p:sldId id="264" r:id="rId45"/>
    <p:sldId id="1256" r:id="rId46"/>
    <p:sldId id="1257" r:id="rId47"/>
    <p:sldId id="1258" r:id="rId48"/>
    <p:sldId id="1259" r:id="rId49"/>
    <p:sldId id="947" r:id="rId50"/>
    <p:sldId id="948" r:id="rId51"/>
    <p:sldId id="1027" r:id="rId52"/>
    <p:sldId id="1028" r:id="rId53"/>
    <p:sldId id="1235" r:id="rId54"/>
    <p:sldId id="1236" r:id="rId55"/>
    <p:sldId id="1237" r:id="rId56"/>
    <p:sldId id="1238" r:id="rId57"/>
    <p:sldId id="1239" r:id="rId58"/>
    <p:sldId id="1240" r:id="rId59"/>
    <p:sldId id="1241" r:id="rId60"/>
    <p:sldId id="1033" r:id="rId61"/>
    <p:sldId id="260" r:id="rId62"/>
    <p:sldId id="587" r:id="rId63"/>
    <p:sldId id="261" r:id="rId64"/>
    <p:sldId id="547" r:id="rId65"/>
    <p:sldId id="803" r:id="rId66"/>
    <p:sldId id="548" r:id="rId67"/>
    <p:sldId id="269" r:id="rId68"/>
    <p:sldId id="679" r:id="rId69"/>
    <p:sldId id="445" r:id="rId70"/>
    <p:sldId id="503" r:id="rId71"/>
    <p:sldId id="1131" r:id="rId72"/>
    <p:sldId id="1132" r:id="rId73"/>
    <p:sldId id="549" r:id="rId74"/>
    <p:sldId id="835" r:id="rId75"/>
    <p:sldId id="417" r:id="rId76"/>
    <p:sldId id="537" r:id="rId77"/>
    <p:sldId id="538" r:id="rId78"/>
    <p:sldId id="931" r:id="rId79"/>
    <p:sldId id="741" r:id="rId8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82" autoAdjust="0"/>
    <p:restoredTop sz="94660" autoAdjust="0"/>
  </p:normalViewPr>
  <p:slideViewPr>
    <p:cSldViewPr>
      <p:cViewPr>
        <p:scale>
          <a:sx n="92" d="100"/>
          <a:sy n="92" d="100"/>
        </p:scale>
        <p:origin x="1344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" y="188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9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handoutMaster" Target="handoutMasters/handoutMaster1.xml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Relationship Id="rId10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3D02B-E26E-4591-B782-5790B86284DC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F04B-26A7-420D-88A2-20FC7536B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08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561FC-F174-AA48-994B-6116B74A0AC7}" type="datetimeFigureOut">
              <a:rPr kumimoji="1" lang="zh-TW" altLang="en-US" smtClean="0"/>
              <a:t>2018/6/3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01436-FB69-0046-8542-D44E6B496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968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66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60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5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85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7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15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12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69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2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72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16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506D7-6A93-429B-A9C4-872791DDCA8D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954884" y="6464369"/>
            <a:ext cx="2273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de-DE" altLang="zh-TW" sz="1200" dirty="0">
                <a:latin typeface="Arial" charset="0"/>
              </a:rPr>
              <a:t>Slide No. </a:t>
            </a:r>
            <a:fld id="{0426F38E-1B82-40E0-9E25-E71CFB569ABA}" type="slidenum">
              <a:rPr kumimoji="0" lang="de-DE" altLang="zh-TW" sz="1200" smtClean="0"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de-DE" altLang="zh-TW" sz="1200" dirty="0">
                <a:latin typeface="Arial" charset="0"/>
              </a:rPr>
              <a:t> / Rev.-</a:t>
            </a:r>
            <a:endParaRPr kumimoji="0" lang="en-US" altLang="zh-TW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9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uang Mu En\Desktop\discipline-of-prayer-th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6821" cy="686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聚會即將開始</a:t>
            </a:r>
            <a: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將手機轉成靜音或關機</a:t>
            </a:r>
            <a: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請安靜心、預備敬拜上帝</a:t>
            </a:r>
          </a:p>
        </p:txBody>
      </p:sp>
    </p:spTree>
    <p:extLst>
      <p:ext uri="{BB962C8B-B14F-4D97-AF65-F5344CB8AC3E}">
        <p14:creationId xmlns:p14="http://schemas.microsoft.com/office/powerpoint/2010/main" val="4287455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祢信實的愛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眷顧我一切所需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8890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我高聲宣揚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唯有耶穌是救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</a:t>
            </a:r>
          </a:p>
        </p:txBody>
      </p:sp>
    </p:spTree>
    <p:extLst>
      <p:ext uri="{BB962C8B-B14F-4D97-AF65-F5344CB8AC3E}">
        <p14:creationId xmlns:p14="http://schemas.microsoft.com/office/powerpoint/2010/main" val="386293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祢是全能神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榮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耀的救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在寶座上祢統管萬有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6527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祢是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全能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神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榮耀的君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王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昨日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今日一直到永遠</a:t>
            </a:r>
          </a:p>
        </p:txBody>
      </p:sp>
    </p:spTree>
    <p:extLst>
      <p:ext uri="{BB962C8B-B14F-4D97-AF65-F5344CB8AC3E}">
        <p14:creationId xmlns:p14="http://schemas.microsoft.com/office/powerpoint/2010/main" val="272734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無人能形容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祢所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賜奇妙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大愛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28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祢偉大作為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世上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無人能相比</a:t>
            </a:r>
          </a:p>
        </p:txBody>
      </p:sp>
    </p:spTree>
    <p:extLst>
      <p:ext uri="{BB962C8B-B14F-4D97-AF65-F5344CB8AC3E}">
        <p14:creationId xmlns:p14="http://schemas.microsoft.com/office/powerpoint/2010/main" val="337545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祢信實的愛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眷顧我一切所需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6641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我高聲宣揚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唯有耶穌是救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</a:t>
            </a:r>
          </a:p>
        </p:txBody>
      </p:sp>
    </p:spTree>
    <p:extLst>
      <p:ext uri="{BB962C8B-B14F-4D97-AF65-F5344CB8AC3E}">
        <p14:creationId xmlns:p14="http://schemas.microsoft.com/office/powerpoint/2010/main" val="3289923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祢是全能神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榮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耀的救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在寶座上祢統管萬有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0911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祢是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全能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神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榮耀的君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王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昨日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今日一直到永遠</a:t>
            </a:r>
          </a:p>
        </p:txBody>
      </p:sp>
    </p:spTree>
    <p:extLst>
      <p:ext uri="{BB962C8B-B14F-4D97-AF65-F5344CB8AC3E}">
        <p14:creationId xmlns:p14="http://schemas.microsoft.com/office/powerpoint/2010/main" val="104230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2348880"/>
            <a:ext cx="858964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敬拜讚美</a:t>
            </a:r>
          </a:p>
        </p:txBody>
      </p:sp>
    </p:spTree>
    <p:extLst>
      <p:ext uri="{BB962C8B-B14F-4D97-AF65-F5344CB8AC3E}">
        <p14:creationId xmlns:p14="http://schemas.microsoft.com/office/powerpoint/2010/main" val="3233549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祢是全能神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榮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耀的救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在寶座上祢統管萬有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0911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祢是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全能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神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榮耀的君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王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昨日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今日一直到永遠</a:t>
            </a:r>
          </a:p>
        </p:txBody>
      </p:sp>
    </p:spTree>
    <p:extLst>
      <p:ext uri="{BB962C8B-B14F-4D97-AF65-F5344CB8AC3E}">
        <p14:creationId xmlns:p14="http://schemas.microsoft.com/office/powerpoint/2010/main" val="1042303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422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562935"/>
            <a:ext cx="7315200" cy="1154097"/>
          </a:xfrm>
        </p:spPr>
        <p:txBody>
          <a:bodyPr>
            <a:normAutofit/>
          </a:bodyPr>
          <a:lstStyle/>
          <a:p>
            <a:r>
              <a:rPr lang="zh-TW" altLang="en-US" sz="5400" b="1" u="sng" dirty="0" smtClean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帶我進入祢的</a:t>
            </a:r>
            <a:r>
              <a:rPr lang="zh-TW" altLang="en-US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同在</a:t>
            </a:r>
          </a:p>
        </p:txBody>
      </p:sp>
    </p:spTree>
    <p:extLst>
      <p:ext uri="{BB962C8B-B14F-4D97-AF65-F5344CB8AC3E}">
        <p14:creationId xmlns:p14="http://schemas.microsoft.com/office/powerpoint/2010/main" val="999096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萬軍耶和華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祢的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居所何等可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愛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5771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我羨慕渴想祢的院宇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我心腸肉體向祢呼籲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5103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帶我進入祢的同在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我不滿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足只停留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現在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2796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帶我進入祢的同在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我心渴慕祢永恆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的愛</a:t>
            </a:r>
          </a:p>
        </p:txBody>
      </p:sp>
    </p:spTree>
    <p:extLst>
      <p:ext uri="{BB962C8B-B14F-4D97-AF65-F5344CB8AC3E}">
        <p14:creationId xmlns:p14="http://schemas.microsoft.com/office/powerpoint/2010/main" val="3006164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願祢的榮耀從天降下來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燃燒每顆愛慕祢的心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812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願祢的榮耀從天降下來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充滿這地</a:t>
            </a:r>
            <a:r>
              <a:rPr lang="en-US" altLang="zh-TW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與我們相遇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501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-27384"/>
            <a:ext cx="8750908" cy="6768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宣   召</a:t>
            </a:r>
          </a:p>
          <a:p>
            <a:pPr marL="0" indent="0">
              <a:buNone/>
            </a:pPr>
            <a:r>
              <a:rPr lang="en-US" altLang="zh-TW" sz="4000" b="1" baseline="30000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 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普天下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當向耶和華歡呼！</a:t>
            </a:r>
          </a:p>
          <a:p>
            <a:pPr marL="0" indent="0">
              <a:buNone/>
            </a:pPr>
            <a:r>
              <a:rPr lang="en-US" altLang="zh-TW" sz="4000" b="1" baseline="30000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2 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你們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當樂意事奉耶和華，</a:t>
            </a: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當來向他歌唱！</a:t>
            </a:r>
          </a:p>
          <a:p>
            <a:pPr marL="0" indent="0">
              <a:buNone/>
            </a:pPr>
            <a:r>
              <a:rPr lang="en-US" altLang="zh-TW" sz="4000" b="1" baseline="30000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 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你們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當曉得耶和華是神！</a:t>
            </a: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我們是他造的，也是屬他的；</a:t>
            </a: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我們是他的民，也是他草場的羊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。</a:t>
            </a:r>
            <a:endParaRPr lang="zh-TW" altLang="en-US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73224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     召</a:t>
            </a:r>
          </a:p>
        </p:txBody>
      </p:sp>
      <p:sp>
        <p:nvSpPr>
          <p:cNvPr id="6" name="矩形 5"/>
          <p:cNvSpPr/>
          <p:nvPr/>
        </p:nvSpPr>
        <p:spPr>
          <a:xfrm>
            <a:off x="5364088" y="332656"/>
            <a:ext cx="307167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詩篇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100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: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1-5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99291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萬軍耶和華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祢的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居所何等可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愛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9812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我羨慕渴想祢的院宇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我心腸肉體向祢呼籲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39922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帶我進入祢的同在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我不滿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足只停留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現在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80273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帶我進入祢的同在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我心渴慕祢永恆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的愛</a:t>
            </a:r>
          </a:p>
        </p:txBody>
      </p:sp>
    </p:spTree>
    <p:extLst>
      <p:ext uri="{BB962C8B-B14F-4D97-AF65-F5344CB8AC3E}">
        <p14:creationId xmlns:p14="http://schemas.microsoft.com/office/powerpoint/2010/main" val="1513246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願祢的榮耀從天降下來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燃燒每顆愛慕祢的心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84304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願祢的榮耀從天降下來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充滿這地</a:t>
            </a:r>
            <a:r>
              <a:rPr lang="en-US" altLang="zh-TW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與我們相遇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36826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願祢的榮耀從天降下來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燃燒每顆愛慕祢的心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1549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願祢的榮耀從天降下來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充滿這地</a:t>
            </a:r>
            <a:r>
              <a:rPr lang="en-US" altLang="zh-TW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與我們相遇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25041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願祢的榮耀從天降下來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燃燒每顆愛慕祢的心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41568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願祢的榮耀從天降下來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充滿這地</a:t>
            </a:r>
            <a:r>
              <a:rPr lang="en-US" altLang="zh-TW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與我們相遇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0701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-27384"/>
            <a:ext cx="8750908" cy="6768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宣   召</a:t>
            </a:r>
          </a:p>
          <a:p>
            <a:pPr marL="0" indent="0">
              <a:buNone/>
            </a:pPr>
            <a:r>
              <a:rPr lang="en-US" altLang="zh-TW" sz="4000" b="1" baseline="30000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4 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當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稱謝進入他的門；</a:t>
            </a: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當讚美進入他的院。</a:t>
            </a: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當感謝他，稱頌他的名！</a:t>
            </a:r>
          </a:p>
          <a:p>
            <a:pPr marL="0" indent="0">
              <a:buNone/>
            </a:pPr>
            <a:r>
              <a:rPr lang="en-US" altLang="zh-TW" sz="4000" b="1" baseline="30000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5 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因為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耶和華本為善。</a:t>
            </a: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他的慈愛存到永遠；</a:t>
            </a: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他的信實直到萬代。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6273224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     召</a:t>
            </a:r>
          </a:p>
        </p:txBody>
      </p:sp>
      <p:sp>
        <p:nvSpPr>
          <p:cNvPr id="6" name="矩形 5"/>
          <p:cNvSpPr/>
          <p:nvPr/>
        </p:nvSpPr>
        <p:spPr>
          <a:xfrm>
            <a:off x="5364088" y="332656"/>
            <a:ext cx="307167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詩篇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100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: </a:t>
            </a:r>
            <a:r>
              <a:rPr lang="en-US" altLang="zh-TW" sz="2600" b="1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1-5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9171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881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-27384"/>
            <a:ext cx="8229600" cy="6423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   經</a:t>
            </a: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「不從惡人的計謀，不站罪人的道路，不坐褻慢人的座位，惟喜愛耶和華的律法、晝夜思想，這人便為有福。他要像一棵樹栽在溪水旁，按時候結果子，葉子也不枯乾。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36096" y="200253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 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詩篇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1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: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mr-IN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–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6 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0352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-27384"/>
            <a:ext cx="8229600" cy="6423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   經</a:t>
            </a: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凡他所作的，盡都順利。惡人並不是這樣，乃像糠秕被風吹散。因此當審判的時候，惡人必站立不住。罪人在義人的會中，也是如此。因為耶和華知道義人的道路；惡人的道路，卻必滅亡。」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6096" y="200253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 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詩篇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1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: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mr-IN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–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6 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388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668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9784" y="2420888"/>
            <a:ext cx="9137723" cy="2304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溪水</a:t>
            </a:r>
            <a:r>
              <a:rPr lang="zh-TW" altLang="en-US" sz="48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傍的樹</a:t>
            </a:r>
            <a:endParaRPr lang="en-US" altLang="zh-TW" sz="48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35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林欽烺   牧師</a:t>
            </a:r>
            <a:endParaRPr lang="en-US" altLang="zh-TW" sz="35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證     道</a:t>
            </a:r>
          </a:p>
        </p:txBody>
      </p:sp>
    </p:spTree>
    <p:extLst>
      <p:ext uri="{BB962C8B-B14F-4D97-AF65-F5344CB8AC3E}">
        <p14:creationId xmlns:p14="http://schemas.microsoft.com/office/powerpoint/2010/main" val="9988954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169" y="0"/>
            <a:ext cx="5507831" cy="6858000"/>
          </a:xfrm>
        </p:spPr>
      </p:pic>
    </p:spTree>
    <p:extLst>
      <p:ext uri="{BB962C8B-B14F-4D97-AF65-F5344CB8AC3E}">
        <p14:creationId xmlns:p14="http://schemas.microsoft.com/office/powerpoint/2010/main" val="17943218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一、會向罪惡說不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</a:rPr>
              <a:t>不從惡人的計謀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</a:rPr>
              <a:t>不站罪人的道路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</a:rPr>
              <a:t>不坐褻慢人的座位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  </a:t>
            </a:r>
            <a:r>
              <a:rPr lang="en-US" altLang="zh-TW" dirty="0" smtClean="0">
                <a:solidFill>
                  <a:schemeClr val="bg1"/>
                </a:solidFill>
              </a:rPr>
              <a:t>=&gt; </a:t>
            </a:r>
            <a:r>
              <a:rPr lang="zh-TW" altLang="en-US" dirty="0" smtClean="0">
                <a:solidFill>
                  <a:schemeClr val="bg1"/>
                </a:solidFill>
              </a:rPr>
              <a:t>這人必是有福的，已立在不敗的座位上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135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二、人生需有「三畏」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</a:rPr>
              <a:t>敬畏耶和華（申 </a:t>
            </a:r>
            <a:r>
              <a:rPr lang="en-US" altLang="zh-TW" dirty="0" smtClean="0">
                <a:solidFill>
                  <a:schemeClr val="bg1"/>
                </a:solidFill>
              </a:rPr>
              <a:t>6:1~2</a:t>
            </a:r>
            <a:r>
              <a:rPr lang="zh-TW" altLang="en-US" dirty="0" smtClean="0">
                <a:solidFill>
                  <a:schemeClr val="bg1"/>
                </a:solidFill>
              </a:rPr>
              <a:t>）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</a:rPr>
              <a:t>敬畏耶和華的名（尼希米</a:t>
            </a:r>
            <a:r>
              <a:rPr lang="en-US" altLang="zh-TW" dirty="0" smtClean="0">
                <a:solidFill>
                  <a:schemeClr val="bg1"/>
                </a:solidFill>
              </a:rPr>
              <a:t> 1:11</a:t>
            </a:r>
            <a:r>
              <a:rPr lang="zh-TW" altLang="en-US" dirty="0" smtClean="0">
                <a:solidFill>
                  <a:schemeClr val="bg1"/>
                </a:solidFill>
              </a:rPr>
              <a:t>）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</a:rPr>
              <a:t>敬畏耶穌基督（以弗所</a:t>
            </a:r>
            <a:r>
              <a:rPr lang="en-US" altLang="zh-TW" dirty="0" smtClean="0">
                <a:solidFill>
                  <a:schemeClr val="bg1"/>
                </a:solidFill>
              </a:rPr>
              <a:t> 5:21</a:t>
            </a:r>
            <a:r>
              <a:rPr lang="zh-TW" altLang="en-US" dirty="0" smtClean="0">
                <a:solidFill>
                  <a:schemeClr val="bg1"/>
                </a:solidFill>
              </a:rPr>
              <a:t>）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  </a:t>
            </a:r>
            <a:r>
              <a:rPr lang="en-US" altLang="zh-TW" dirty="0" smtClean="0">
                <a:solidFill>
                  <a:schemeClr val="bg1"/>
                </a:solidFill>
              </a:rPr>
              <a:t>=&gt; </a:t>
            </a:r>
            <a:r>
              <a:rPr lang="zh-TW" altLang="en-US" dirty="0" smtClean="0">
                <a:solidFill>
                  <a:schemeClr val="bg1"/>
                </a:solidFill>
              </a:rPr>
              <a:t>這人必是有福的，已立在不敗的座位上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9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三、有三福跟隨你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</a:rPr>
              <a:t>享用不盡的活水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</a:rPr>
              <a:t>生命力強盛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</a:rPr>
              <a:t>葉子茂盛、</a:t>
            </a:r>
            <a:r>
              <a:rPr lang="zh-TW" altLang="en-US" smtClean="0">
                <a:solidFill>
                  <a:schemeClr val="bg1"/>
                </a:solidFill>
              </a:rPr>
              <a:t>結果子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60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99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562935"/>
            <a:ext cx="7315200" cy="1154097"/>
          </a:xfrm>
        </p:spPr>
        <p:txBody>
          <a:bodyPr>
            <a:normAutofit/>
          </a:bodyPr>
          <a:lstStyle/>
          <a:p>
            <a:r>
              <a:rPr lang="zh-TW" altLang="en-US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祢是全能神</a:t>
            </a:r>
          </a:p>
        </p:txBody>
      </p:sp>
    </p:spTree>
    <p:extLst>
      <p:ext uri="{BB962C8B-B14F-4D97-AF65-F5344CB8AC3E}">
        <p14:creationId xmlns:p14="http://schemas.microsoft.com/office/powerpoint/2010/main" val="35888570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回應詩</a:t>
            </a:r>
          </a:p>
        </p:txBody>
      </p:sp>
    </p:spTree>
    <p:extLst>
      <p:ext uri="{BB962C8B-B14F-4D97-AF65-F5344CB8AC3E}">
        <p14:creationId xmlns:p14="http://schemas.microsoft.com/office/powerpoint/2010/main" val="685619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562935"/>
            <a:ext cx="7315200" cy="1154097"/>
          </a:xfrm>
        </p:spPr>
        <p:txBody>
          <a:bodyPr>
            <a:normAutofit/>
          </a:bodyPr>
          <a:lstStyle/>
          <a:p>
            <a:r>
              <a:rPr lang="zh-TW" altLang="en-US" sz="5400" b="1" u="sng" dirty="0" smtClean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</a:t>
            </a:r>
            <a:r>
              <a:rPr lang="en-US" altLang="zh-TW" sz="5400" b="1" u="sng" dirty="0" smtClean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</a:t>
            </a:r>
            <a:r>
              <a:rPr lang="zh-TW" altLang="en-US" sz="5400" b="1" u="sng" dirty="0" smtClean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我相信</a:t>
            </a:r>
            <a:endParaRPr lang="zh-TW" altLang="en-US" sz="54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18099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萬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世以前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在神裡面有一個奧秘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大哉</a:t>
            </a:r>
            <a:r>
              <a:rPr lang="en-US" altLang="zh-TW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深哉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召人來作神的兒女</a:t>
            </a:r>
          </a:p>
        </p:txBody>
      </p:sp>
    </p:spTree>
    <p:extLst>
      <p:ext uri="{BB962C8B-B14F-4D97-AF65-F5344CB8AC3E}">
        <p14:creationId xmlns:p14="http://schemas.microsoft.com/office/powerpoint/2010/main" val="815334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在基督裡</a:t>
            </a: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藉著福音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同為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神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後嗣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同為一體</a:t>
            </a:r>
            <a:r>
              <a:rPr lang="en-US" altLang="zh-TW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同蒙應許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12316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主我相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信</a:t>
            </a:r>
            <a:r>
              <a:rPr lang="en-US" altLang="zh-TW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主我相信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相信祢的愛</a:t>
            </a:r>
            <a:r>
              <a:rPr lang="en-US" altLang="zh-TW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祢的應許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01112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主我相信</a:t>
            </a:r>
            <a:r>
              <a:rPr lang="en-US" altLang="zh-TW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主我相信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祢必成就關乎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我的</a:t>
            </a:r>
          </a:p>
        </p:txBody>
      </p:sp>
    </p:spTree>
    <p:extLst>
      <p:ext uri="{BB962C8B-B14F-4D97-AF65-F5344CB8AC3E}">
        <p14:creationId xmlns:p14="http://schemas.microsoft.com/office/powerpoint/2010/main" val="34634293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你已賜給我們權柄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踐踏蛇和蠍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勝過黑暗權勢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攻破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堅固的營壘</a:t>
            </a:r>
            <a:endParaRPr lang="zh-TW" altLang="en-US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5736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我裡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面的聖靈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大過世上的一切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誰能使我與主愛隔絕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326533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主我相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信</a:t>
            </a:r>
            <a:r>
              <a:rPr lang="en-US" altLang="zh-TW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主我相信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相信祢的愛</a:t>
            </a:r>
            <a:r>
              <a:rPr lang="en-US" altLang="zh-TW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祢的應許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478226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主我相信</a:t>
            </a:r>
            <a:r>
              <a:rPr lang="en-US" altLang="zh-TW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主我相信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祢必成就關乎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我的</a:t>
            </a:r>
          </a:p>
        </p:txBody>
      </p:sp>
    </p:spTree>
    <p:extLst>
      <p:ext uri="{BB962C8B-B14F-4D97-AF65-F5344CB8AC3E}">
        <p14:creationId xmlns:p14="http://schemas.microsoft.com/office/powerpoint/2010/main" val="408364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祢是全能神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榮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耀的救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在寶座上祢統管萬有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71176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792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奉獻</a:t>
            </a:r>
            <a:r>
              <a:rPr lang="zh-TW" altLang="en-US" sz="5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 </a:t>
            </a:r>
            <a:endParaRPr lang="zh-TW" altLang="en-US" sz="5400" b="1" u="sn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311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76" y="35258"/>
            <a:ext cx="9137723" cy="626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4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4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54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</a:t>
            </a:r>
            <a:r>
              <a:rPr lang="zh-TW" altLang="en-US" sz="54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</a:t>
            </a:r>
            <a:r>
              <a:rPr lang="zh-TW" altLang="en-US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我要讚美祢</a:t>
            </a:r>
            <a:endParaRPr lang="en-US" altLang="zh-TW" sz="54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奉     獻</a:t>
            </a:r>
          </a:p>
        </p:txBody>
      </p:sp>
      <p:sp>
        <p:nvSpPr>
          <p:cNvPr id="6" name="矩形 5"/>
          <p:cNvSpPr/>
          <p:nvPr/>
        </p:nvSpPr>
        <p:spPr>
          <a:xfrm>
            <a:off x="7380312" y="0"/>
            <a:ext cx="178125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聖詩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303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首</a:t>
            </a:r>
          </a:p>
        </p:txBody>
      </p:sp>
    </p:spTree>
    <p:extLst>
      <p:ext uri="{BB962C8B-B14F-4D97-AF65-F5344CB8AC3E}">
        <p14:creationId xmlns:p14="http://schemas.microsoft.com/office/powerpoint/2010/main" val="26572945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76" y="0"/>
            <a:ext cx="9137723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主，我要服事祢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盡心盡意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我要傳揚祢奇妙大權能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歸榮耀祢聖名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奉     獻</a:t>
            </a:r>
          </a:p>
        </p:txBody>
      </p:sp>
      <p:sp>
        <p:nvSpPr>
          <p:cNvPr id="6" name="矩形 5"/>
          <p:cNvSpPr/>
          <p:nvPr/>
        </p:nvSpPr>
        <p:spPr>
          <a:xfrm>
            <a:off x="7380312" y="0"/>
            <a:ext cx="178125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聖詩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303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首</a:t>
            </a:r>
          </a:p>
        </p:txBody>
      </p:sp>
    </p:spTree>
    <p:extLst>
      <p:ext uri="{BB962C8B-B14F-4D97-AF65-F5344CB8AC3E}">
        <p14:creationId xmlns:p14="http://schemas.microsoft.com/office/powerpoint/2010/main" val="2470915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76" y="0"/>
            <a:ext cx="9137723" cy="6299954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主，我要服事祢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盡心盡意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從祢我找到人生的喜樂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哈利路亞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奉     獻</a:t>
            </a:r>
          </a:p>
        </p:txBody>
      </p:sp>
      <p:sp>
        <p:nvSpPr>
          <p:cNvPr id="6" name="矩形 5"/>
          <p:cNvSpPr/>
          <p:nvPr/>
        </p:nvSpPr>
        <p:spPr>
          <a:xfrm>
            <a:off x="7380312" y="0"/>
            <a:ext cx="178125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聖詩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303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首</a:t>
            </a:r>
          </a:p>
        </p:txBody>
      </p:sp>
    </p:spTree>
    <p:extLst>
      <p:ext uri="{BB962C8B-B14F-4D97-AF65-F5344CB8AC3E}">
        <p14:creationId xmlns:p14="http://schemas.microsoft.com/office/powerpoint/2010/main" val="5954124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655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marL="0" indent="0"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報告</a:t>
            </a:r>
            <a:endParaRPr lang="en-US" altLang="zh-TW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11044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0"/>
            <a:ext cx="8841160" cy="68853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1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zh-TW" b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48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金句</a:t>
            </a:r>
            <a:endParaRPr lang="en-US" altLang="zh-TW" sz="48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「耶和華啊，求你將你</a:t>
            </a:r>
            <a:r>
              <a:rPr lang="zh-TW" altLang="en-US" sz="4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的道指教我；我要照你</a:t>
            </a:r>
            <a:r>
              <a:rPr lang="zh-TW" altLang="en-US" sz="4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</a:t>
            </a:r>
            <a:r>
              <a:rPr lang="zh-TW" altLang="en-US" sz="4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真理行；求你使我專心敬畏你的名！」</a:t>
            </a: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endParaRPr lang="en-US" altLang="zh-TW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              </a:t>
            </a:r>
            <a:r>
              <a:rPr lang="en-US" altLang="zh-TW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</a:t>
            </a: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   </a:t>
            </a:r>
            <a:r>
              <a:rPr lang="en-US" altLang="zh-TW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                      </a:t>
            </a:r>
            <a:r>
              <a:rPr lang="fr-FR" altLang="zh-TW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( </a:t>
            </a:r>
            <a:r>
              <a:rPr lang="zh-TW" altLang="fr-FR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詩篇 </a:t>
            </a:r>
            <a:r>
              <a:rPr lang="fr-FR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86 : </a:t>
            </a:r>
            <a:r>
              <a:rPr lang="fr-FR" altLang="zh-TW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11 )</a:t>
            </a: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7" y="6287739"/>
            <a:ext cx="17043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11987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-27384"/>
            <a:ext cx="8841160" cy="68853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1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zh-TW" b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zh-TW" sz="48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主日聖工輪值</a:t>
            </a:r>
            <a:r>
              <a:rPr lang="en-US" altLang="zh-TW" sz="48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3600" b="1" u="sng" dirty="0" smtClean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</a:t>
            </a:r>
            <a:r>
              <a:rPr lang="en-US" altLang="zh-TW" sz="3600" b="1" u="sng" dirty="0" smtClean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6/10</a:t>
            </a:r>
            <a:r>
              <a:rPr lang="zh-TW" altLang="en-US" sz="3600" b="1" u="sng" dirty="0" smtClean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）</a:t>
            </a:r>
            <a:r>
              <a:rPr lang="en-US" altLang="zh-TW" sz="3600" b="1" u="sng" dirty="0" smtClean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                     </a:t>
            </a:r>
            <a:r>
              <a:rPr lang="zh-TW" altLang="en-US" sz="3600" b="1" u="sng" dirty="0" smtClean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3600" b="1" u="sng" dirty="0" smtClean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endParaRPr lang="en-US" altLang="zh-TW" sz="36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zh-TW" b="1" dirty="0" smtClean="0">
              <a:solidFill>
                <a:schemeClr val="tx2">
                  <a:lumMod val="50000"/>
                </a:schemeClr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講道：林欽烺</a:t>
            </a:r>
            <a:r>
              <a:rPr lang="en-US" altLang="zh-TW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牧師</a:t>
            </a:r>
            <a:endParaRPr lang="en-US" altLang="zh-TW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司會：鄭為</a:t>
            </a:r>
            <a:endParaRPr lang="en-US" altLang="zh-TW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敬拜團：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C</a:t>
            </a: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團</a:t>
            </a:r>
            <a:endParaRPr lang="en-US" altLang="zh-TW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司獻招待：鄭以安</a:t>
            </a:r>
            <a:endParaRPr lang="en-US" altLang="zh-TW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青年團契主題：社區服務</a:t>
            </a: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7" y="6287739"/>
            <a:ext cx="17043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17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44016"/>
            <a:ext cx="8352928" cy="6237312"/>
          </a:xfrm>
          <a:noFill/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消息</a:t>
            </a:r>
            <a:r>
              <a:rPr lang="zh-TW" altLang="en-US" b="1" u="sng" dirty="0" smtClean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報告</a:t>
            </a:r>
            <a:endParaRPr lang="en-US" altLang="zh-TW" b="1" u="sng" dirty="0" smtClean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zh-TW" sz="18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歡迎今日 新來的朋友 一同參加主日禮拜</a:t>
            </a: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，願主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祝福！ </a:t>
            </a: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報名參加 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6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月 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9 </a:t>
            </a: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日舉辦社區福音茶會「包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肉粽話</a:t>
            </a: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家常」，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請繳交費用 </a:t>
            </a:r>
            <a:r>
              <a:rPr lang="en-US" altLang="zh-TW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100</a:t>
            </a: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元給許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峯益</a:t>
            </a: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執事</a:t>
            </a:r>
            <a:endParaRPr lang="en-US" altLang="zh-TW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6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月 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28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日至 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7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月 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日舉辦兒童夏令營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《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新奇一夏玩科學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》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，報名費每位 </a:t>
            </a:r>
            <a:r>
              <a:rPr lang="en-US" altLang="zh-TW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500</a:t>
            </a: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元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(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含餐飲，材料，保險費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)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，歡迎邀請社區朋友參加</a:t>
            </a: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。</a:t>
            </a:r>
            <a:endParaRPr lang="en-US" altLang="zh-TW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婦女暨夫婦團契訂於 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6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月 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10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日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(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日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)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中午 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12:30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由葉基安長老主理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《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積攢</a:t>
            </a: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財寶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》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，邀請大家一起來參與。</a:t>
            </a:r>
          </a:p>
          <a:p>
            <a:pPr marL="514350" indent="-514350">
              <a:buAutoNum type="arabicPeriod"/>
            </a:pP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7" y="6287739"/>
            <a:ext cx="17043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15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祢是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全能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神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榮耀的君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王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昨日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今日一直到永遠</a:t>
            </a:r>
          </a:p>
        </p:txBody>
      </p:sp>
    </p:spTree>
    <p:extLst>
      <p:ext uri="{BB962C8B-B14F-4D97-AF65-F5344CB8AC3E}">
        <p14:creationId xmlns:p14="http://schemas.microsoft.com/office/powerpoint/2010/main" val="27143278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公禱</a:t>
            </a:r>
          </a:p>
        </p:txBody>
      </p:sp>
    </p:spTree>
    <p:extLst>
      <p:ext uri="{BB962C8B-B14F-4D97-AF65-F5344CB8AC3E}">
        <p14:creationId xmlns:p14="http://schemas.microsoft.com/office/powerpoint/2010/main" val="36352738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祝福歌</a:t>
            </a:r>
            <a:endParaRPr lang="zh-TW" altLang="en-US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444432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755576" y="0"/>
            <a:ext cx="8388423" cy="6299954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讚美一神萬福之源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天下生靈都當頌言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天上萬軍也讚主名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同心讚美父子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聖靈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阿們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62606" y="274638"/>
            <a:ext cx="228139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新聖詩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392 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首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101437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祝福差遣</a:t>
            </a:r>
          </a:p>
        </p:txBody>
      </p:sp>
    </p:spTree>
    <p:extLst>
      <p:ext uri="{BB962C8B-B14F-4D97-AF65-F5344CB8AC3E}">
        <p14:creationId xmlns:p14="http://schemas.microsoft.com/office/powerpoint/2010/main" val="5743936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88640"/>
            <a:ext cx="8784976" cy="60990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TW" sz="38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38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「所以你們</a:t>
            </a:r>
            <a:r>
              <a:rPr lang="zh-TW" altLang="en-US" sz="3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要去，使萬民做我的門徒，奉父、子、聖靈的名給他們施洗</a:t>
            </a:r>
            <a:r>
              <a:rPr lang="zh-TW" altLang="en-US" sz="38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，凡我所吩咐你們</a:t>
            </a:r>
            <a:r>
              <a:rPr lang="zh-TW" altLang="en-US" sz="3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的，都教訓他們遵守。我就常與你們同在，直到世界的末了</a:t>
            </a:r>
            <a:r>
              <a:rPr lang="zh-TW" altLang="en-US" sz="38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。」</a:t>
            </a:r>
            <a:endParaRPr lang="zh-TW" altLang="en-US" sz="38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25250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祝福差遣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080" y="0"/>
            <a:ext cx="37429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馬太福音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28: 19 -20&gt;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39591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755576" y="1224136"/>
            <a:ext cx="7344816" cy="3284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主禮者：願主與你們同在</a:t>
            </a:r>
          </a:p>
          <a:p>
            <a:pPr marL="0" indent="0">
              <a:buNone/>
            </a:pPr>
            <a:r>
              <a:rPr lang="zh-TW" altLang="en-US" sz="40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會眾：也與你的心靈同在</a:t>
            </a: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主禮者：阿門</a:t>
            </a:r>
          </a:p>
          <a:p>
            <a:pPr marL="0" indent="0">
              <a:buNone/>
            </a:pPr>
            <a:r>
              <a:rPr lang="zh-TW" altLang="en-US" sz="40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會眾：阿門</a:t>
            </a:r>
            <a:endParaRPr lang="en-US" altLang="zh-TW" sz="4000" b="1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25250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祝福差遣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00262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祝禱   阿們頌</a:t>
            </a:r>
          </a:p>
        </p:txBody>
      </p:sp>
    </p:spTree>
    <p:extLst>
      <p:ext uri="{BB962C8B-B14F-4D97-AF65-F5344CB8AC3E}">
        <p14:creationId xmlns:p14="http://schemas.microsoft.com/office/powerpoint/2010/main" val="2767308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marL="0" indent="0"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默禱</a:t>
            </a:r>
            <a:r>
              <a:rPr lang="zh-TW" altLang="en-US" sz="54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閉會</a:t>
            </a:r>
          </a:p>
        </p:txBody>
      </p:sp>
    </p:spTree>
    <p:extLst>
      <p:ext uri="{BB962C8B-B14F-4D97-AF65-F5344CB8AC3E}">
        <p14:creationId xmlns:p14="http://schemas.microsoft.com/office/powerpoint/2010/main" val="40533942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平安禮</a:t>
            </a:r>
          </a:p>
        </p:txBody>
      </p:sp>
    </p:spTree>
    <p:extLst>
      <p:ext uri="{BB962C8B-B14F-4D97-AF65-F5344CB8AC3E}">
        <p14:creationId xmlns:p14="http://schemas.microsoft.com/office/powerpoint/2010/main" val="15909693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81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無人能形容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祢所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賜奇妙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大愛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3052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祢偉大作為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世上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無人能相比</a:t>
            </a:r>
          </a:p>
        </p:txBody>
      </p:sp>
    </p:spTree>
    <p:extLst>
      <p:ext uri="{BB962C8B-B14F-4D97-AF65-F5344CB8AC3E}">
        <p14:creationId xmlns:p14="http://schemas.microsoft.com/office/powerpoint/2010/main" val="359052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15282</TotalTime>
  <Words>1044</Words>
  <Application>Microsoft Macintosh PowerPoint</Application>
  <PresentationFormat>On-screen Show (4:3)</PresentationFormat>
  <Paragraphs>226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Aharoni</vt:lpstr>
      <vt:lpstr>Calibri</vt:lpstr>
      <vt:lpstr>微軟正黑體</vt:lpstr>
      <vt:lpstr>新細明體</vt:lpstr>
      <vt:lpstr>Arial</vt:lpstr>
      <vt:lpstr>Office 佈景主題</vt:lpstr>
      <vt:lpstr>聚會即將開始  將手機轉成靜音或關機  請安靜心、預備敬拜上帝</vt:lpstr>
      <vt:lpstr>PowerPoint Presentation</vt:lpstr>
      <vt:lpstr>PowerPoint Presentation</vt:lpstr>
      <vt:lpstr>PowerPoint Presentation</vt:lpstr>
      <vt:lpstr>祢是全能神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帶我進入祢的同在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一、會向罪惡說不</vt:lpstr>
      <vt:lpstr>二、人生需有「三畏」</vt:lpstr>
      <vt:lpstr>三、有三福跟隨你</vt:lpstr>
      <vt:lpstr>PowerPoint Presentation</vt:lpstr>
      <vt:lpstr>回應詩</vt:lpstr>
      <vt:lpstr>主  我相信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奉獻    </vt:lpstr>
      <vt:lpstr>PowerPoint Presentation</vt:lpstr>
      <vt:lpstr>PowerPoint Presentation</vt:lpstr>
      <vt:lpstr>PowerPoint Presentation</vt:lpstr>
      <vt:lpstr>PowerPoint Presentation</vt:lpstr>
      <vt:lpstr>報告</vt:lpstr>
      <vt:lpstr>PowerPoint Presentation</vt:lpstr>
      <vt:lpstr>PowerPoint Presentation</vt:lpstr>
      <vt:lpstr>PowerPoint Presentation</vt:lpstr>
      <vt:lpstr>公禱</vt:lpstr>
      <vt:lpstr>祝福歌</vt:lpstr>
      <vt:lpstr>PowerPoint Presentation</vt:lpstr>
      <vt:lpstr>祝福差遣</vt:lpstr>
      <vt:lpstr>PowerPoint Presentation</vt:lpstr>
      <vt:lpstr>PowerPoint Presentation</vt:lpstr>
      <vt:lpstr>祝禱   阿們頌</vt:lpstr>
      <vt:lpstr>默禱  閉會</vt:lpstr>
      <vt:lpstr>平安禮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聚會即將開始  請安靜心、預備敬拜上帝</dc:title>
  <dc:creator>Huang Mu En</dc:creator>
  <cp:lastModifiedBy>Jen-Hsiang Ou</cp:lastModifiedBy>
  <cp:revision>751</cp:revision>
  <dcterms:created xsi:type="dcterms:W3CDTF">2014-01-09T14:17:01Z</dcterms:created>
  <dcterms:modified xsi:type="dcterms:W3CDTF">2018-06-03T00:40:17Z</dcterms:modified>
</cp:coreProperties>
</file>