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5" r:id="rId4"/>
    <p:sldId id="258" r:id="rId5"/>
    <p:sldId id="259" r:id="rId6"/>
    <p:sldId id="286" r:id="rId7"/>
    <p:sldId id="287" r:id="rId8"/>
    <p:sldId id="260" r:id="rId9"/>
    <p:sldId id="289" r:id="rId10"/>
    <p:sldId id="288" r:id="rId11"/>
    <p:sldId id="261" r:id="rId12"/>
    <p:sldId id="262" r:id="rId13"/>
    <p:sldId id="291" r:id="rId14"/>
    <p:sldId id="292" r:id="rId15"/>
    <p:sldId id="263" r:id="rId16"/>
    <p:sldId id="293" r:id="rId17"/>
    <p:sldId id="264" r:id="rId18"/>
    <p:sldId id="265" r:id="rId19"/>
    <p:sldId id="266" r:id="rId20"/>
    <p:sldId id="267" r:id="rId21"/>
    <p:sldId id="294" r:id="rId22"/>
    <p:sldId id="295" r:id="rId23"/>
    <p:sldId id="29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8" r:id="rId34"/>
    <p:sldId id="277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1"/>
  </p:normalViewPr>
  <p:slideViewPr>
    <p:cSldViewPr snapToGrid="0" snapToObjects="1" showGuides="1">
      <p:cViewPr>
        <p:scale>
          <a:sx n="95" d="100"/>
          <a:sy n="95" d="100"/>
        </p:scale>
        <p:origin x="15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00833"/>
            <a:ext cx="7886700" cy="5776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362B-CB06-2B41-9715-1E06D008774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0469-DDDB-994E-80A5-9119F130F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1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4740555"/>
          </a:xfrm>
        </p:spPr>
        <p:txBody>
          <a:bodyPr anchor="ctr"/>
          <a:lstStyle/>
          <a:p>
            <a:r>
              <a:rPr lang="zh-TW" altLang="en-US" dirty="0" smtClean="0"/>
              <a:t>聚會即將開始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請將手機關成靜音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預備心敬拜上帝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吸引我貼近你</a:t>
            </a:r>
            <a:r>
              <a:rPr lang="zh-TW" altLang="en-US" dirty="0" smtClean="0"/>
              <a:t>心</a:t>
            </a:r>
            <a:endParaRPr lang="en-US" altLang="zh-TW" dirty="0" smtClean="0"/>
          </a:p>
          <a:p>
            <a:r>
              <a:rPr lang="zh-TW" altLang="en-US" dirty="0" smtClean="0"/>
              <a:t>擁抱</a:t>
            </a:r>
            <a:r>
              <a:rPr lang="zh-TW" altLang="en-US" dirty="0"/>
              <a:t>在你</a:t>
            </a:r>
            <a:r>
              <a:rPr lang="zh-TW" altLang="en-US" dirty="0" smtClean="0"/>
              <a:t>懷裡</a:t>
            </a:r>
            <a:endParaRPr lang="en-US" altLang="zh-TW" dirty="0"/>
          </a:p>
          <a:p>
            <a:r>
              <a:rPr lang="zh-TW" altLang="en-US" dirty="0" smtClean="0"/>
              <a:t>我</a:t>
            </a:r>
            <a:r>
              <a:rPr lang="zh-TW" altLang="en-US" dirty="0"/>
              <a:t>愛你我的</a:t>
            </a:r>
            <a:r>
              <a:rPr lang="zh-TW" altLang="en-US" dirty="0" smtClean="0"/>
              <a:t>天父</a:t>
            </a:r>
            <a:endParaRPr lang="en-US" altLang="zh-TW" dirty="0" smtClean="0"/>
          </a:p>
          <a:p>
            <a:r>
              <a:rPr lang="zh-TW" altLang="en-US" dirty="0" smtClean="0"/>
              <a:t>你</a:t>
            </a:r>
            <a:r>
              <a:rPr lang="zh-TW" altLang="en-US" dirty="0"/>
              <a:t>是我的一切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聖經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出埃及記 </a:t>
            </a:r>
            <a:r>
              <a:rPr lang="en-US" altLang="zh-TW" dirty="0" smtClean="0"/>
              <a:t>15:11~18</a:t>
            </a:r>
          </a:p>
          <a:p>
            <a:r>
              <a:rPr lang="zh-TW" altLang="en-US" dirty="0" smtClean="0"/>
              <a:t>希伯來書 </a:t>
            </a:r>
            <a:r>
              <a:rPr lang="en-US" altLang="zh-TW" dirty="0" smtClean="0"/>
              <a:t>11:8~12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出埃及記 </a:t>
            </a:r>
            <a:r>
              <a:rPr lang="en-US" altLang="zh-TW" dirty="0" smtClean="0"/>
              <a:t>15:11~18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aseline="30000" dirty="0" smtClean="0">
                <a:effectLst/>
              </a:rPr>
              <a:t>11</a:t>
            </a:r>
            <a:r>
              <a:rPr lang="zh-TW" altLang="en-US" dirty="0" smtClean="0">
                <a:effectLst/>
              </a:rPr>
              <a:t> 耶和華</a:t>
            </a:r>
            <a:r>
              <a:rPr lang="zh-TW" altLang="en-US" dirty="0">
                <a:effectLst/>
              </a:rPr>
              <a:t>啊，眾神之中，誰能像你</a:t>
            </a:r>
            <a:r>
              <a:rPr lang="zh-TW" altLang="en-US" dirty="0" smtClean="0">
                <a:effectLst/>
              </a:rPr>
              <a:t>？誰</a:t>
            </a:r>
            <a:r>
              <a:rPr lang="zh-TW" altLang="en-US" dirty="0">
                <a:effectLst/>
              </a:rPr>
              <a:t>能像你－至聖至榮</a:t>
            </a:r>
            <a:r>
              <a:rPr lang="zh-TW" altLang="en-US" dirty="0" smtClean="0">
                <a:effectLst/>
              </a:rPr>
              <a:t>，可</a:t>
            </a:r>
            <a:r>
              <a:rPr lang="zh-TW" altLang="en-US" dirty="0">
                <a:effectLst/>
              </a:rPr>
              <a:t>頌可畏，施行奇事？</a:t>
            </a:r>
          </a:p>
          <a:p>
            <a:pPr algn="l"/>
            <a:r>
              <a:rPr lang="en-US" altLang="zh-TW" baseline="30000" dirty="0" smtClean="0">
                <a:effectLst/>
              </a:rPr>
              <a:t>12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你</a:t>
            </a:r>
            <a:r>
              <a:rPr lang="zh-TW" altLang="en-US" dirty="0">
                <a:effectLst/>
              </a:rPr>
              <a:t>伸出右手</a:t>
            </a:r>
            <a:r>
              <a:rPr lang="zh-TW" altLang="en-US" dirty="0" smtClean="0">
                <a:effectLst/>
              </a:rPr>
              <a:t>，地</a:t>
            </a:r>
            <a:r>
              <a:rPr lang="zh-TW" altLang="en-US" dirty="0">
                <a:effectLst/>
              </a:rPr>
              <a:t>便吞滅他們。</a:t>
            </a:r>
          </a:p>
          <a:p>
            <a:pPr algn="l"/>
            <a:r>
              <a:rPr lang="en-US" altLang="zh-TW" baseline="30000" dirty="0" smtClean="0">
                <a:effectLst/>
              </a:rPr>
              <a:t>13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你</a:t>
            </a:r>
            <a:r>
              <a:rPr lang="zh-TW" altLang="en-US" dirty="0">
                <a:effectLst/>
              </a:rPr>
              <a:t>憑慈愛領了你所贖的百姓</a:t>
            </a:r>
            <a:r>
              <a:rPr lang="zh-TW" altLang="en-US" dirty="0" smtClean="0">
                <a:effectLst/>
              </a:rPr>
              <a:t>；你</a:t>
            </a:r>
            <a:r>
              <a:rPr lang="zh-TW" altLang="en-US" dirty="0">
                <a:effectLst/>
              </a:rPr>
              <a:t>憑能力引他們到了你的聖所</a:t>
            </a:r>
            <a:r>
              <a:rPr lang="zh-TW" altLang="en-US" dirty="0" smtClean="0">
                <a:effectLst/>
              </a:rPr>
              <a:t>。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509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aseline="30000" dirty="0" smtClean="0">
                <a:effectLst/>
              </a:rPr>
              <a:t>14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外邦</a:t>
            </a:r>
            <a:r>
              <a:rPr lang="zh-TW" altLang="en-US" dirty="0">
                <a:effectLst/>
              </a:rPr>
              <a:t>人聽見就發顫</a:t>
            </a:r>
            <a:r>
              <a:rPr lang="zh-TW" altLang="en-US" dirty="0" smtClean="0">
                <a:effectLst/>
              </a:rPr>
              <a:t>；疼痛</a:t>
            </a:r>
            <a:r>
              <a:rPr lang="zh-TW" altLang="en-US" dirty="0">
                <a:effectLst/>
              </a:rPr>
              <a:t>抓住</a:t>
            </a:r>
            <a:r>
              <a:rPr lang="zh-TW" altLang="en-US" u="sng" dirty="0">
                <a:effectLst/>
              </a:rPr>
              <a:t>非利士</a:t>
            </a:r>
            <a:r>
              <a:rPr lang="zh-TW" altLang="en-US" dirty="0">
                <a:effectLst/>
              </a:rPr>
              <a:t>的居民。</a:t>
            </a:r>
          </a:p>
          <a:p>
            <a:pPr algn="l"/>
            <a:r>
              <a:rPr lang="en-US" altLang="zh-TW" baseline="30000" dirty="0" smtClean="0">
                <a:effectLst/>
              </a:rPr>
              <a:t>15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那時</a:t>
            </a:r>
            <a:r>
              <a:rPr lang="zh-TW" altLang="en-US" dirty="0">
                <a:effectLst/>
              </a:rPr>
              <a:t>，</a:t>
            </a:r>
            <a:r>
              <a:rPr lang="zh-TW" altLang="en-US" u="sng" dirty="0">
                <a:effectLst/>
              </a:rPr>
              <a:t>以東</a:t>
            </a:r>
            <a:r>
              <a:rPr lang="zh-TW" altLang="en-US" dirty="0">
                <a:effectLst/>
              </a:rPr>
              <a:t>的族長驚惶</a:t>
            </a:r>
            <a:r>
              <a:rPr lang="zh-TW" altLang="en-US" dirty="0" smtClean="0">
                <a:effectLst/>
              </a:rPr>
              <a:t>，</a:t>
            </a:r>
            <a:r>
              <a:rPr lang="zh-TW" altLang="en-US" u="sng" dirty="0" smtClean="0">
                <a:effectLst/>
              </a:rPr>
              <a:t>摩</a:t>
            </a:r>
            <a:r>
              <a:rPr lang="zh-TW" altLang="en-US" u="sng" dirty="0">
                <a:effectLst/>
              </a:rPr>
              <a:t>押</a:t>
            </a:r>
            <a:r>
              <a:rPr lang="zh-TW" altLang="en-US" dirty="0">
                <a:effectLst/>
              </a:rPr>
              <a:t>的英雄被戰兢抓住</a:t>
            </a:r>
            <a:r>
              <a:rPr lang="zh-TW" altLang="en-US" dirty="0" smtClean="0">
                <a:effectLst/>
              </a:rPr>
              <a:t>，</a:t>
            </a:r>
            <a:r>
              <a:rPr lang="zh-TW" altLang="en-US" u="sng" dirty="0" smtClean="0">
                <a:effectLst/>
              </a:rPr>
              <a:t>迦南</a:t>
            </a:r>
            <a:r>
              <a:rPr lang="zh-TW" altLang="en-US" dirty="0">
                <a:effectLst/>
              </a:rPr>
              <a:t>的居民</a:t>
            </a:r>
            <a:r>
              <a:rPr lang="zh-TW" altLang="en-US" i="1" dirty="0">
                <a:effectLst/>
              </a:rPr>
              <a:t>心</a:t>
            </a:r>
            <a:r>
              <a:rPr lang="zh-TW" altLang="en-US" dirty="0">
                <a:effectLst/>
              </a:rPr>
              <a:t>都消化了。</a:t>
            </a:r>
          </a:p>
          <a:p>
            <a:pPr algn="l"/>
            <a:r>
              <a:rPr lang="en-US" altLang="zh-TW" baseline="30000" dirty="0" smtClean="0">
                <a:effectLst/>
              </a:rPr>
              <a:t>16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驚駭</a:t>
            </a:r>
            <a:r>
              <a:rPr lang="zh-TW" altLang="en-US" dirty="0">
                <a:effectLst/>
              </a:rPr>
              <a:t>恐懼臨到他們</a:t>
            </a:r>
            <a:r>
              <a:rPr lang="zh-TW" altLang="en-US" dirty="0" smtClean="0">
                <a:effectLst/>
              </a:rPr>
              <a:t>。耶和華</a:t>
            </a:r>
            <a:r>
              <a:rPr lang="zh-TW" altLang="en-US" dirty="0">
                <a:effectLst/>
              </a:rPr>
              <a:t>啊，因你膀臂的大能</a:t>
            </a:r>
            <a:r>
              <a:rPr lang="zh-TW" altLang="en-US" dirty="0" smtClean="0">
                <a:effectLst/>
              </a:rPr>
              <a:t>，他們</a:t>
            </a:r>
            <a:r>
              <a:rPr lang="zh-TW" altLang="en-US" dirty="0">
                <a:effectLst/>
              </a:rPr>
              <a:t>如石頭寂然不動</a:t>
            </a:r>
            <a:r>
              <a:rPr lang="zh-TW" altLang="en-US" dirty="0" smtClean="0">
                <a:effectLst/>
              </a:rPr>
              <a:t>，等候</a:t>
            </a:r>
            <a:r>
              <a:rPr lang="zh-TW" altLang="en-US" dirty="0">
                <a:effectLst/>
              </a:rPr>
              <a:t>你的百姓過去</a:t>
            </a:r>
            <a:r>
              <a:rPr lang="zh-TW" altLang="en-US" dirty="0" smtClean="0">
                <a:effectLst/>
              </a:rPr>
              <a:t>，等候</a:t>
            </a:r>
            <a:r>
              <a:rPr lang="zh-TW" altLang="en-US" dirty="0">
                <a:effectLst/>
              </a:rPr>
              <a:t>你所贖的百姓過去</a:t>
            </a:r>
            <a:r>
              <a:rPr lang="zh-TW" altLang="en-US" dirty="0" smtClean="0">
                <a:effectLst/>
              </a:rPr>
              <a:t>。</a:t>
            </a:r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01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zh-TW" baseline="30000" dirty="0" smtClean="0">
                <a:effectLst/>
              </a:rPr>
              <a:t>17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你</a:t>
            </a:r>
            <a:r>
              <a:rPr lang="zh-TW" altLang="en-US" dirty="0">
                <a:effectLst/>
              </a:rPr>
              <a:t>要將他們領進去，栽於你產業的山上</a:t>
            </a:r>
            <a:r>
              <a:rPr lang="zh-TW" altLang="en-US" dirty="0" smtClean="0">
                <a:effectLst/>
              </a:rPr>
              <a:t>－耶和華</a:t>
            </a:r>
            <a:r>
              <a:rPr lang="zh-TW" altLang="en-US" dirty="0">
                <a:effectLst/>
              </a:rPr>
              <a:t>啊，就是你為自己所造的住處</a:t>
            </a:r>
            <a:r>
              <a:rPr lang="zh-TW" altLang="en-US" dirty="0" smtClean="0">
                <a:effectLst/>
              </a:rPr>
              <a:t>；主</a:t>
            </a:r>
            <a:r>
              <a:rPr lang="zh-TW" altLang="en-US" dirty="0">
                <a:effectLst/>
              </a:rPr>
              <a:t>啊，就是你手所建立的聖所。</a:t>
            </a:r>
          </a:p>
          <a:p>
            <a:pPr algn="l"/>
            <a:r>
              <a:rPr lang="en-US" altLang="zh-TW" baseline="30000" dirty="0" smtClean="0">
                <a:effectLst/>
              </a:rPr>
              <a:t>18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耶和華</a:t>
            </a:r>
            <a:r>
              <a:rPr lang="zh-TW" altLang="en-US" dirty="0">
                <a:effectLst/>
              </a:rPr>
              <a:t>必作王，直到永永遠遠！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3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希伯來書 </a:t>
            </a:r>
            <a:r>
              <a:rPr lang="en-US" altLang="zh-TW" dirty="0" smtClean="0"/>
              <a:t>11:8~12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aseline="30000" dirty="0">
                <a:effectLst/>
              </a:rPr>
              <a:t>8</a:t>
            </a:r>
            <a:r>
              <a:rPr lang="zh-TW" altLang="en-US" dirty="0">
                <a:effectLst/>
              </a:rPr>
              <a:t> </a:t>
            </a:r>
            <a:r>
              <a:rPr lang="zh-TW" altLang="en-US" u="sng" dirty="0">
                <a:effectLst/>
              </a:rPr>
              <a:t>亞伯拉罕</a:t>
            </a:r>
            <a:r>
              <a:rPr lang="zh-TW" altLang="en-US" dirty="0">
                <a:effectLst/>
              </a:rPr>
              <a:t>因着信，蒙召的時候就遵命出去，往將來要得為業的地方去；出去的時候，還不知往哪裏去。 </a:t>
            </a:r>
            <a:endParaRPr lang="en-US" altLang="zh-TW" dirty="0" smtClean="0">
              <a:effectLst/>
            </a:endParaRPr>
          </a:p>
          <a:p>
            <a:pPr algn="l"/>
            <a:r>
              <a:rPr lang="en-US" altLang="zh-TW" baseline="30000" dirty="0" smtClean="0">
                <a:effectLst/>
              </a:rPr>
              <a:t>9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他</a:t>
            </a:r>
            <a:r>
              <a:rPr lang="zh-TW" altLang="en-US" dirty="0">
                <a:effectLst/>
              </a:rPr>
              <a:t>因着信，就在所應許之地作客，好像在異地居住帳棚，與那同蒙一個應許的</a:t>
            </a:r>
            <a:r>
              <a:rPr lang="zh-TW" altLang="en-US" u="sng" dirty="0">
                <a:effectLst/>
              </a:rPr>
              <a:t>以撒</a:t>
            </a:r>
            <a:r>
              <a:rPr lang="zh-TW" altLang="en-US" dirty="0">
                <a:effectLst/>
              </a:rPr>
              <a:t>、</a:t>
            </a:r>
            <a:r>
              <a:rPr lang="zh-TW" altLang="en-US" u="sng" dirty="0">
                <a:effectLst/>
              </a:rPr>
              <a:t>雅各</a:t>
            </a:r>
            <a:r>
              <a:rPr lang="zh-TW" altLang="en-US" dirty="0">
                <a:effectLst/>
              </a:rPr>
              <a:t>一樣。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zh-TW" baseline="30000" dirty="0" smtClean="0">
                <a:effectLst/>
              </a:rPr>
              <a:t>10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因為</a:t>
            </a:r>
            <a:r>
              <a:rPr lang="zh-TW" altLang="en-US" dirty="0">
                <a:effectLst/>
              </a:rPr>
              <a:t>他等候那座有根基的城，就是神所經營所建造的。 </a:t>
            </a:r>
            <a:endParaRPr lang="en-US" altLang="zh-TW" dirty="0" smtClean="0">
              <a:effectLst/>
            </a:endParaRPr>
          </a:p>
          <a:p>
            <a:pPr algn="l"/>
            <a:r>
              <a:rPr lang="en-US" altLang="zh-TW" baseline="30000" dirty="0" smtClean="0">
                <a:effectLst/>
              </a:rPr>
              <a:t>11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因</a:t>
            </a:r>
            <a:r>
              <a:rPr lang="zh-TW" altLang="en-US" dirty="0">
                <a:effectLst/>
              </a:rPr>
              <a:t>着信，連</a:t>
            </a:r>
            <a:r>
              <a:rPr lang="zh-TW" altLang="en-US" u="sng" dirty="0">
                <a:effectLst/>
              </a:rPr>
              <a:t>撒拉</a:t>
            </a:r>
            <a:r>
              <a:rPr lang="zh-TW" altLang="en-US" dirty="0">
                <a:effectLst/>
              </a:rPr>
              <a:t>自己，雖然過了生育的歲數，還能懷孕，因她以為那應許她的是可信的。 </a:t>
            </a:r>
            <a:endParaRPr lang="en-US" altLang="zh-TW" dirty="0" smtClean="0">
              <a:effectLst/>
            </a:endParaRPr>
          </a:p>
          <a:p>
            <a:pPr algn="l"/>
            <a:r>
              <a:rPr lang="en-US" altLang="zh-TW" baseline="30000" dirty="0" smtClean="0">
                <a:effectLst/>
              </a:rPr>
              <a:t>12</a:t>
            </a:r>
            <a:r>
              <a:rPr lang="zh-TW" altLang="en-US" baseline="30000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所以</a:t>
            </a:r>
            <a:r>
              <a:rPr lang="zh-TW" altLang="en-US" dirty="0">
                <a:effectLst/>
              </a:rPr>
              <a:t>從一個彷彿已死的人就生出子孫，如同天上的星那樣眾多，海邊的沙那樣無數。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8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5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&lt;&lt;</a:t>
            </a:r>
            <a:r>
              <a:rPr lang="zh-TW" altLang="en-US" dirty="0" smtClean="0"/>
              <a:t>聖地春秋</a:t>
            </a:r>
            <a:r>
              <a:rPr lang="en-US" altLang="zh-TW" dirty="0" smtClean="0"/>
              <a:t>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&gt;&gt;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林欽烺  牧師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回應詩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我的心，你要稱頌耶和華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6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宣召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aseline="30000" dirty="0" smtClean="0">
                <a:effectLst/>
              </a:rPr>
              <a:t>2 </a:t>
            </a:r>
            <a:r>
              <a:rPr lang="zh-TW" altLang="en-US" dirty="0" smtClean="0">
                <a:effectLst/>
              </a:rPr>
              <a:t>看</a:t>
            </a:r>
            <a:r>
              <a:rPr lang="zh-TW" altLang="en-US" dirty="0">
                <a:effectLst/>
              </a:rPr>
              <a:t>哪！神是我的拯救</a:t>
            </a:r>
            <a:r>
              <a:rPr lang="zh-TW" altLang="en-US" dirty="0" smtClean="0">
                <a:effectLst/>
              </a:rPr>
              <a:t>；我</a:t>
            </a:r>
            <a:r>
              <a:rPr lang="zh-TW" altLang="en-US" dirty="0">
                <a:effectLst/>
              </a:rPr>
              <a:t>要倚靠他，並不懼怕</a:t>
            </a:r>
            <a:r>
              <a:rPr lang="zh-TW" altLang="en-US" dirty="0" smtClean="0">
                <a:effectLst/>
              </a:rPr>
              <a:t>。因為</a:t>
            </a:r>
            <a:r>
              <a:rPr lang="zh-TW" altLang="en-US" dirty="0">
                <a:effectLst/>
              </a:rPr>
              <a:t>主耶和華是我的力量</a:t>
            </a:r>
            <a:r>
              <a:rPr lang="zh-TW" altLang="en-US" dirty="0" smtClean="0">
                <a:effectLst/>
              </a:rPr>
              <a:t>，是</a:t>
            </a:r>
            <a:r>
              <a:rPr lang="zh-TW" altLang="en-US" dirty="0">
                <a:effectLst/>
              </a:rPr>
              <a:t>我的詩歌</a:t>
            </a:r>
            <a:r>
              <a:rPr lang="zh-TW" altLang="en-US" dirty="0" smtClean="0">
                <a:effectLst/>
              </a:rPr>
              <a:t>，他</a:t>
            </a:r>
            <a:r>
              <a:rPr lang="zh-TW" altLang="en-US" dirty="0">
                <a:effectLst/>
              </a:rPr>
              <a:t>也成了我的拯救。</a:t>
            </a:r>
          </a:p>
          <a:p>
            <a:pPr algn="l"/>
            <a:r>
              <a:rPr lang="en-US" altLang="zh-TW" baseline="30000" dirty="0" smtClean="0">
                <a:effectLst/>
              </a:rPr>
              <a:t>3 </a:t>
            </a:r>
            <a:r>
              <a:rPr lang="zh-TW" altLang="en-US" dirty="0" smtClean="0">
                <a:effectLst/>
              </a:rPr>
              <a:t>所以</a:t>
            </a:r>
            <a:r>
              <a:rPr lang="zh-TW" altLang="en-US" dirty="0">
                <a:effectLst/>
              </a:rPr>
              <a:t>，你們必從救恩的泉源歡然取水。 </a:t>
            </a:r>
            <a:endParaRPr lang="en-US" altLang="zh-TW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36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我的心，你要稱頌耶和華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我的</a:t>
            </a:r>
            <a:r>
              <a:rPr lang="zh-TW" altLang="en-US" dirty="0" smtClean="0"/>
              <a:t>心     你</a:t>
            </a:r>
            <a:r>
              <a:rPr lang="zh-TW" altLang="en-US" dirty="0"/>
              <a:t>要稱頌</a:t>
            </a:r>
            <a:r>
              <a:rPr lang="zh-TW" altLang="en-US" dirty="0" smtClean="0"/>
              <a:t>耶和華</a:t>
            </a:r>
            <a:endParaRPr lang="en-US" altLang="zh-TW" dirty="0" smtClean="0"/>
          </a:p>
          <a:p>
            <a:r>
              <a:rPr lang="zh-TW" altLang="en-US" dirty="0" smtClean="0"/>
              <a:t>不可</a:t>
            </a:r>
            <a:r>
              <a:rPr lang="zh-TW" altLang="en-US" dirty="0"/>
              <a:t>忘記祂的</a:t>
            </a:r>
            <a:r>
              <a:rPr lang="zh-TW" altLang="en-US" dirty="0" smtClean="0"/>
              <a:t>恩惠</a:t>
            </a:r>
            <a:endParaRPr lang="en-US" altLang="zh-TW" dirty="0"/>
          </a:p>
          <a:p>
            <a:r>
              <a:rPr lang="zh-TW" altLang="en-US" dirty="0" smtClean="0"/>
              <a:t>祂</a:t>
            </a:r>
            <a:r>
              <a:rPr lang="zh-TW" altLang="en-US" dirty="0"/>
              <a:t>赦免你一切過犯</a:t>
            </a:r>
            <a:r>
              <a:rPr lang="zh-TW" altLang="en-US" dirty="0" smtClean="0"/>
              <a:t>罪孽</a:t>
            </a:r>
            <a:endParaRPr lang="en-US" altLang="zh-TW" dirty="0" smtClean="0"/>
          </a:p>
          <a:p>
            <a:r>
              <a:rPr lang="zh-TW" altLang="en-US" dirty="0" smtClean="0"/>
              <a:t>醫治</a:t>
            </a:r>
            <a:r>
              <a:rPr lang="zh-TW" altLang="en-US" dirty="0"/>
              <a:t>你疾病復原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15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我的</a:t>
            </a:r>
            <a:r>
              <a:rPr lang="zh-TW" altLang="en-US" dirty="0" smtClean="0">
                <a:effectLst/>
              </a:rPr>
              <a:t>心     你</a:t>
            </a:r>
            <a:r>
              <a:rPr lang="zh-TW" altLang="en-US" dirty="0">
                <a:effectLst/>
              </a:rPr>
              <a:t>要稱頌</a:t>
            </a:r>
            <a:r>
              <a:rPr lang="zh-TW" altLang="en-US" dirty="0" smtClean="0">
                <a:effectLst/>
              </a:rPr>
              <a:t>耶和華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不可</a:t>
            </a:r>
            <a:r>
              <a:rPr lang="zh-TW" altLang="en-US" dirty="0">
                <a:effectLst/>
              </a:rPr>
              <a:t>忘記祂的</a:t>
            </a:r>
            <a:r>
              <a:rPr lang="zh-TW" altLang="en-US" dirty="0" smtClean="0">
                <a:effectLst/>
              </a:rPr>
              <a:t>恩惠</a:t>
            </a:r>
            <a:endParaRPr lang="en-US" altLang="zh-TW" dirty="0">
              <a:effectLst/>
            </a:endParaRPr>
          </a:p>
          <a:p>
            <a:r>
              <a:rPr lang="zh-TW" altLang="en-US" dirty="0" smtClean="0">
                <a:effectLst/>
              </a:rPr>
              <a:t>祂</a:t>
            </a:r>
            <a:r>
              <a:rPr lang="zh-TW" altLang="en-US" dirty="0">
                <a:effectLst/>
              </a:rPr>
              <a:t>以仁愛慈悲為你冠</a:t>
            </a:r>
            <a:r>
              <a:rPr lang="zh-TW" altLang="en-US" dirty="0" smtClean="0">
                <a:effectLst/>
              </a:rPr>
              <a:t>冕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為</a:t>
            </a:r>
            <a:r>
              <a:rPr lang="zh-TW" altLang="en-US" dirty="0">
                <a:effectLst/>
              </a:rPr>
              <a:t>受屈的人伸冤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18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天離地有何等的</a:t>
            </a:r>
            <a:r>
              <a:rPr lang="zh-TW" altLang="en-US" dirty="0" smtClean="0">
                <a:effectLst/>
              </a:rPr>
              <a:t>高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祂</a:t>
            </a:r>
            <a:r>
              <a:rPr lang="zh-TW" altLang="en-US" dirty="0">
                <a:effectLst/>
              </a:rPr>
              <a:t>的慈愛也可等的</a:t>
            </a:r>
            <a:r>
              <a:rPr lang="zh-TW" altLang="en-US" dirty="0" smtClean="0">
                <a:effectLst/>
              </a:rPr>
              <a:t>深</a:t>
            </a:r>
            <a:endParaRPr lang="en-US" altLang="zh-TW" dirty="0">
              <a:effectLst/>
            </a:endParaRPr>
          </a:p>
          <a:p>
            <a:r>
              <a:rPr lang="zh-TW" altLang="en-US" dirty="0" smtClean="0">
                <a:effectLst/>
              </a:rPr>
              <a:t>東</a:t>
            </a:r>
            <a:r>
              <a:rPr lang="zh-TW" altLang="en-US" dirty="0">
                <a:effectLst/>
              </a:rPr>
              <a:t>離西有多麼的</a:t>
            </a:r>
            <a:r>
              <a:rPr lang="zh-TW" altLang="en-US" dirty="0" smtClean="0">
                <a:effectLst/>
              </a:rPr>
              <a:t>遠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祂</a:t>
            </a:r>
            <a:r>
              <a:rPr lang="zh-TW" altLang="en-US" dirty="0">
                <a:effectLst/>
              </a:rPr>
              <a:t>使我的過犯也離我多遠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耶和華有憐憫的</a:t>
            </a:r>
            <a:r>
              <a:rPr lang="zh-TW" altLang="en-US" dirty="0" smtClean="0">
                <a:effectLst/>
              </a:rPr>
              <a:t>愛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且</a:t>
            </a:r>
            <a:r>
              <a:rPr lang="zh-TW" altLang="en-US" dirty="0">
                <a:effectLst/>
              </a:rPr>
              <a:t>有豐盛無盡的恩</a:t>
            </a:r>
            <a:r>
              <a:rPr lang="zh-TW" altLang="en-US" dirty="0" smtClean="0">
                <a:effectLst/>
              </a:rPr>
              <a:t>典</a:t>
            </a:r>
            <a:endParaRPr lang="en-US" altLang="zh-TW" dirty="0">
              <a:effectLst/>
            </a:endParaRPr>
          </a:p>
          <a:p>
            <a:r>
              <a:rPr lang="zh-TW" altLang="en-US" dirty="0" smtClean="0">
                <a:effectLst/>
              </a:rPr>
              <a:t>從</a:t>
            </a:r>
            <a:r>
              <a:rPr lang="zh-TW" altLang="en-US" dirty="0">
                <a:effectLst/>
              </a:rPr>
              <a:t>亙古直到</a:t>
            </a:r>
            <a:r>
              <a:rPr lang="zh-TW" altLang="en-US" dirty="0" smtClean="0">
                <a:effectLst/>
              </a:rPr>
              <a:t>永遠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耶和華</a:t>
            </a:r>
            <a:r>
              <a:rPr lang="zh-TW" altLang="en-US" dirty="0">
                <a:effectLst/>
              </a:rPr>
              <a:t>祂是我的神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7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796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奉獻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主，我要讚美祢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主，我要服事祢</a:t>
            </a:r>
            <a:endParaRPr lang="en-US" altLang="zh-TW" dirty="0" smtClean="0"/>
          </a:p>
          <a:p>
            <a:r>
              <a:rPr lang="zh-TW" altLang="en-US" dirty="0" smtClean="0"/>
              <a:t>盡心盡意</a:t>
            </a:r>
            <a:endParaRPr lang="en-US" altLang="zh-TW" dirty="0" smtClean="0"/>
          </a:p>
          <a:p>
            <a:r>
              <a:rPr lang="zh-TW" altLang="en-US" dirty="0" smtClean="0"/>
              <a:t>我要傳揚祢奇妙大全能</a:t>
            </a:r>
            <a:endParaRPr lang="en-US" altLang="zh-TW" dirty="0" smtClean="0"/>
          </a:p>
          <a:p>
            <a:r>
              <a:rPr lang="zh-TW" altLang="en-US" dirty="0" smtClean="0"/>
              <a:t>歸榮耀祢聖名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7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主，我要服事祢</a:t>
            </a:r>
            <a:endParaRPr lang="en-US" altLang="zh-TW" dirty="0" smtClean="0"/>
          </a:p>
          <a:p>
            <a:r>
              <a:rPr lang="zh-TW" altLang="en-US" dirty="0" smtClean="0"/>
              <a:t>盡心盡意</a:t>
            </a:r>
            <a:endParaRPr lang="en-US" altLang="zh-TW" dirty="0" smtClean="0"/>
          </a:p>
          <a:p>
            <a:r>
              <a:rPr lang="zh-TW" altLang="en-US" dirty="0" smtClean="0"/>
              <a:t>從祢我找到人生的喜樂</a:t>
            </a:r>
            <a:endParaRPr lang="en-US" altLang="zh-TW" dirty="0" smtClean="0"/>
          </a:p>
          <a:p>
            <a:r>
              <a:rPr lang="zh-TW" altLang="en-US" dirty="0" smtClean="0"/>
              <a:t>哈利路亞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6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28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本週金句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>
                <a:latin typeface="+mn-ea"/>
              </a:rPr>
              <a:t>耶和華是我的力量，我的詩歌，也成了我的拯救。這是我的 神，我要讚美他，是我父親的 神，我要尊崇</a:t>
            </a:r>
            <a:r>
              <a:rPr lang="zh-TW" altLang="en-US" dirty="0" smtClean="0">
                <a:latin typeface="+mn-ea"/>
              </a:rPr>
              <a:t>他。</a:t>
            </a:r>
            <a:endParaRPr lang="en-US" altLang="zh-TW" dirty="0" smtClean="0">
              <a:latin typeface="+mn-ea"/>
            </a:endParaRPr>
          </a:p>
          <a:p>
            <a:pPr algn="r"/>
            <a:r>
              <a:rPr lang="zh-TW" altLang="en-US" dirty="0" smtClean="0">
                <a:latin typeface="+mn-ea"/>
              </a:rPr>
              <a:t>出埃及記 </a:t>
            </a:r>
            <a:r>
              <a:rPr lang="fr-FR" dirty="0" smtClean="0">
                <a:latin typeface="+mn-ea"/>
              </a:rPr>
              <a:t>15 : 2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846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zh-TW" baseline="30000" dirty="0">
                <a:effectLst/>
              </a:rPr>
              <a:t>4 </a:t>
            </a:r>
            <a:r>
              <a:rPr lang="zh-TW" altLang="en-US" dirty="0">
                <a:effectLst/>
              </a:rPr>
              <a:t>在那日，你們要說：當稱謝耶和華，求告他的名；將他所行的傳揚在萬民中，提說他的名已被尊崇。</a:t>
            </a:r>
          </a:p>
          <a:p>
            <a:pPr algn="l"/>
            <a:r>
              <a:rPr lang="en-US" altLang="zh-TW" baseline="30000" dirty="0" smtClean="0">
                <a:effectLst/>
              </a:rPr>
              <a:t>5 </a:t>
            </a:r>
            <a:r>
              <a:rPr lang="zh-TW" altLang="en-US" dirty="0" smtClean="0">
                <a:effectLst/>
              </a:rPr>
              <a:t>你們</a:t>
            </a:r>
            <a:r>
              <a:rPr lang="zh-TW" altLang="en-US" dirty="0">
                <a:effectLst/>
              </a:rPr>
              <a:t>要向耶和華唱歌</a:t>
            </a:r>
            <a:r>
              <a:rPr lang="zh-TW" altLang="en-US" dirty="0" smtClean="0">
                <a:effectLst/>
              </a:rPr>
              <a:t>，因</a:t>
            </a:r>
            <a:r>
              <a:rPr lang="zh-TW" altLang="en-US" dirty="0">
                <a:effectLst/>
              </a:rPr>
              <a:t>他所行的甚是美好</a:t>
            </a:r>
            <a:r>
              <a:rPr lang="zh-TW" altLang="en-US" dirty="0" smtClean="0">
                <a:effectLst/>
              </a:rPr>
              <a:t>；但願</a:t>
            </a:r>
            <a:r>
              <a:rPr lang="zh-TW" altLang="en-US" dirty="0">
                <a:effectLst/>
              </a:rPr>
              <a:t>這事普傳天下。</a:t>
            </a:r>
          </a:p>
          <a:p>
            <a:pPr algn="l"/>
            <a:r>
              <a:rPr lang="en-US" altLang="zh-TW" baseline="30000" dirty="0">
                <a:effectLst/>
              </a:rPr>
              <a:t>6</a:t>
            </a:r>
            <a:r>
              <a:rPr lang="zh-TW" altLang="en-US" dirty="0">
                <a:effectLst/>
              </a:rPr>
              <a:t> </a:t>
            </a:r>
            <a:r>
              <a:rPr lang="zh-TW" altLang="en-US" u="sng" dirty="0">
                <a:effectLst/>
              </a:rPr>
              <a:t>錫安</a:t>
            </a:r>
            <a:r>
              <a:rPr lang="zh-TW" altLang="en-US" dirty="0">
                <a:effectLst/>
              </a:rPr>
              <a:t>的居民哪，當揚聲歡呼</a:t>
            </a:r>
            <a:r>
              <a:rPr lang="zh-TW" altLang="en-US" dirty="0" smtClean="0">
                <a:effectLst/>
              </a:rPr>
              <a:t>，因為</a:t>
            </a:r>
            <a:r>
              <a:rPr lang="zh-TW" altLang="en-US" dirty="0">
                <a:effectLst/>
              </a:rPr>
              <a:t>在你們中間的</a:t>
            </a:r>
            <a:r>
              <a:rPr lang="zh-TW" altLang="en-US" u="sng" dirty="0">
                <a:effectLst/>
              </a:rPr>
              <a:t>以色列</a:t>
            </a:r>
            <a:r>
              <a:rPr lang="zh-TW" altLang="en-US" dirty="0">
                <a:effectLst/>
              </a:rPr>
              <a:t>聖者</a:t>
            </a:r>
            <a:r>
              <a:rPr lang="zh-TW" altLang="en-US" dirty="0" smtClean="0">
                <a:effectLst/>
              </a:rPr>
              <a:t>乃為至大</a:t>
            </a:r>
            <a:r>
              <a:rPr lang="zh-TW" altLang="en-US" dirty="0">
                <a:effectLst/>
              </a:rPr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聖工輪值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l">
              <a:buFont typeface="Arial" charset="0"/>
              <a:buChar char="•"/>
            </a:pPr>
            <a:r>
              <a:rPr lang="zh-TW" altLang="en-US" dirty="0" smtClean="0"/>
              <a:t>講道：林欽烺</a:t>
            </a:r>
            <a:endParaRPr lang="en-US" altLang="zh-TW" dirty="0" smtClean="0"/>
          </a:p>
          <a:p>
            <a:pPr marL="571500" indent="-571500" algn="l">
              <a:buFont typeface="Arial" charset="0"/>
              <a:buChar char="•"/>
            </a:pPr>
            <a:r>
              <a:rPr lang="zh-TW" altLang="en-US" dirty="0" smtClean="0"/>
              <a:t>司會：吳式鈞</a:t>
            </a:r>
            <a:endParaRPr lang="en-US" altLang="zh-TW" dirty="0" smtClean="0"/>
          </a:p>
          <a:p>
            <a:pPr marL="571500" indent="-571500" algn="l">
              <a:buFont typeface="Arial" charset="0"/>
              <a:buChar char="•"/>
            </a:pPr>
            <a:r>
              <a:rPr lang="zh-TW" altLang="en-US" dirty="0" smtClean="0"/>
              <a:t>敬拜團：敬拜團 </a:t>
            </a:r>
            <a:r>
              <a:rPr lang="en-US" altLang="zh-TW" dirty="0" smtClean="0"/>
              <a:t>C</a:t>
            </a:r>
          </a:p>
          <a:p>
            <a:pPr marL="571500" indent="-571500" algn="l">
              <a:buFont typeface="Arial" charset="0"/>
              <a:buChar char="•"/>
            </a:pPr>
            <a:r>
              <a:rPr lang="zh-TW" altLang="en-US" dirty="0" smtClean="0"/>
              <a:t>司獻招待：鄭以安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3661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消息報告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zh-TW" altLang="en-US" sz="3600" dirty="0" smtClean="0"/>
              <a:t>歡迎新朋友一同聚會，願主祝福</a:t>
            </a:r>
            <a:endParaRPr lang="en-US" altLang="zh-TW" sz="36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zh-TW" altLang="en-US" sz="3600" dirty="0" smtClean="0"/>
              <a:t>夫婦團契本日下午 </a:t>
            </a:r>
            <a:r>
              <a:rPr lang="en-US" altLang="zh-TW" sz="3600" dirty="0" smtClean="0"/>
              <a:t>1:30 </a:t>
            </a:r>
            <a:r>
              <a:rPr lang="zh-TW" altLang="en-US" sz="3600" dirty="0" smtClean="0"/>
              <a:t>教會</a:t>
            </a:r>
            <a:r>
              <a:rPr lang="zh-TW" altLang="en-US" sz="3600" dirty="0"/>
              <a:t>集合</a:t>
            </a:r>
            <a:r>
              <a:rPr lang="zh-TW" altLang="en-US" sz="3600" dirty="0" smtClean="0"/>
              <a:t>前往</a:t>
            </a:r>
            <a:r>
              <a:rPr lang="en-US" altLang="zh-TW" sz="3600" dirty="0" smtClean="0"/>
              <a:t>&lt;</a:t>
            </a:r>
            <a:r>
              <a:rPr lang="zh-TW" altLang="en-US" sz="3600" dirty="0" smtClean="0"/>
              <a:t>社區</a:t>
            </a:r>
            <a:r>
              <a:rPr lang="zh-TW" altLang="en-US" sz="3600" dirty="0"/>
              <a:t>小旅行</a:t>
            </a:r>
            <a:r>
              <a:rPr lang="en-US" altLang="zh-TW" sz="3600" dirty="0"/>
              <a:t>-</a:t>
            </a:r>
            <a:r>
              <a:rPr lang="zh-TW" altLang="en-US" sz="3600" dirty="0"/>
              <a:t>雙連</a:t>
            </a:r>
            <a:r>
              <a:rPr lang="zh-TW" altLang="en-US" sz="3600" dirty="0" smtClean="0"/>
              <a:t>篇</a:t>
            </a:r>
            <a:r>
              <a:rPr lang="en-US" altLang="zh-TW" sz="3600" dirty="0" smtClean="0"/>
              <a:t>&gt;</a:t>
            </a:r>
          </a:p>
          <a:p>
            <a:pPr marL="742950" indent="-742950" algn="l">
              <a:buFont typeface="+mj-lt"/>
              <a:buAutoNum type="arabicPeriod"/>
            </a:pPr>
            <a:r>
              <a:rPr lang="zh-TW" altLang="en-US" sz="3600" dirty="0" smtClean="0"/>
              <a:t>暑期兒童夏令營報名開始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營會時間：</a:t>
            </a:r>
            <a:r>
              <a:rPr lang="en-US" altLang="zh-TW" sz="3600" dirty="0" smtClean="0"/>
              <a:t>6/28~7/1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altLang="zh-TW" sz="3600" dirty="0" smtClean="0"/>
              <a:t>7</a:t>
            </a:r>
            <a:r>
              <a:rPr lang="zh-TW" altLang="en-US" sz="3600" dirty="0" smtClean="0"/>
              <a:t> 月起教會推動抄寫聖經，詳細請參見週報</a:t>
            </a:r>
            <a:endParaRPr lang="en-US" altLang="zh-TW" sz="3600" dirty="0" smtClean="0"/>
          </a:p>
          <a:p>
            <a:pPr marL="742950" indent="-742950" algn="l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3758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公禱事項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zh-TW" altLang="en-US" dirty="0" smtClean="0"/>
              <a:t>為國家、社會代禱</a:t>
            </a:r>
            <a:endParaRPr lang="en-US" altLang="zh-TW" dirty="0" smtClean="0"/>
          </a:p>
          <a:p>
            <a:pPr marL="742950" indent="-742950" algn="l">
              <a:buFont typeface="+mj-lt"/>
              <a:buAutoNum type="arabicPeriod"/>
            </a:pPr>
            <a:r>
              <a:rPr lang="zh-TW" altLang="en-US" dirty="0" smtClean="0"/>
              <a:t>為教會、團契各項事工代禱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（建堂、聘牧）</a:t>
            </a:r>
            <a:endParaRPr lang="en-US" altLang="zh-TW" dirty="0" smtClean="0"/>
          </a:p>
          <a:p>
            <a:pPr marL="742950" indent="-742950" algn="l">
              <a:buFont typeface="+mj-lt"/>
              <a:buAutoNum type="arabicPeriod"/>
            </a:pPr>
            <a:r>
              <a:rPr lang="zh-TW" altLang="en-US" dirty="0" smtClean="0"/>
              <a:t>為年老、身體欠安的人代禱</a:t>
            </a:r>
            <a:endParaRPr lang="en-US" altLang="zh-TW" dirty="0" smtClean="0"/>
          </a:p>
          <a:p>
            <a:pPr marL="742950" indent="-742950" algn="l">
              <a:buFont typeface="+mj-lt"/>
              <a:buAutoNum type="arabicPeriod"/>
            </a:pPr>
            <a:r>
              <a:rPr lang="zh-TW" altLang="en-US" dirty="0" smtClean="0"/>
              <a:t>為彼此代禱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0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祝福歌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19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祝福歌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讚美一神萬福之源</a:t>
            </a:r>
            <a:endParaRPr lang="en-US" altLang="zh-TW" dirty="0" smtClean="0"/>
          </a:p>
          <a:p>
            <a:r>
              <a:rPr lang="zh-TW" altLang="en-US" dirty="0" smtClean="0"/>
              <a:t>天下生靈都當頌言</a:t>
            </a:r>
            <a:endParaRPr lang="en-US" altLang="zh-TW" dirty="0" smtClean="0"/>
          </a:p>
          <a:p>
            <a:r>
              <a:rPr lang="zh-TW" altLang="en-US" dirty="0" smtClean="0"/>
              <a:t>天上萬軍也讚主名</a:t>
            </a:r>
            <a:endParaRPr lang="en-US" altLang="zh-TW" dirty="0" smtClean="0"/>
          </a:p>
          <a:p>
            <a:r>
              <a:rPr lang="zh-TW" altLang="en-US" dirty="0" smtClean="0"/>
              <a:t>同心讚美父子聖靈</a:t>
            </a:r>
            <a:endParaRPr lang="en-US" altLang="zh-TW" dirty="0" smtClean="0"/>
          </a:p>
          <a:p>
            <a:r>
              <a:rPr lang="zh-TW" altLang="en-US" dirty="0" smtClean="0"/>
              <a:t>阿們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2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祝福差遣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9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詩篇</a:t>
            </a:r>
            <a:r>
              <a:rPr lang="en-US" altLang="zh-TW" dirty="0" smtClean="0"/>
              <a:t> 121:5~8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保護</a:t>
            </a:r>
            <a:r>
              <a:rPr lang="zh-TW" altLang="en-US" dirty="0"/>
              <a:t>你的是耶和華</a:t>
            </a:r>
            <a:r>
              <a:rPr lang="zh-TW" altLang="en-US" dirty="0" smtClean="0"/>
              <a:t>；耶和華</a:t>
            </a:r>
            <a:r>
              <a:rPr lang="zh-TW" altLang="en-US" dirty="0"/>
              <a:t>在你右邊蔭庇你</a:t>
            </a:r>
            <a:r>
              <a:rPr lang="zh-TW" altLang="en-US" dirty="0" smtClean="0"/>
              <a:t>。白日</a:t>
            </a:r>
            <a:r>
              <a:rPr lang="zh-TW" altLang="en-US" dirty="0"/>
              <a:t>，太陽必不傷你；</a:t>
            </a:r>
          </a:p>
          <a:p>
            <a:pPr algn="l"/>
            <a:r>
              <a:rPr lang="zh-TW" altLang="en-US" dirty="0"/>
              <a:t>夜間，月亮必不害你</a:t>
            </a:r>
            <a:r>
              <a:rPr lang="zh-TW" altLang="en-US" dirty="0" smtClean="0"/>
              <a:t>。耶和華</a:t>
            </a:r>
            <a:r>
              <a:rPr lang="zh-TW" altLang="en-US" dirty="0"/>
              <a:t>要保護你，免受一切的災害</a:t>
            </a:r>
            <a:r>
              <a:rPr lang="zh-TW" altLang="en-US" dirty="0" smtClean="0"/>
              <a:t>；他</a:t>
            </a:r>
            <a:r>
              <a:rPr lang="zh-TW" altLang="en-US" dirty="0"/>
              <a:t>要保護你的性命</a:t>
            </a:r>
            <a:r>
              <a:rPr lang="zh-TW" altLang="en-US" dirty="0" smtClean="0"/>
              <a:t>。你</a:t>
            </a:r>
            <a:r>
              <a:rPr lang="zh-TW" altLang="en-US" dirty="0"/>
              <a:t>出你入，耶和華要保護你</a:t>
            </a:r>
            <a:r>
              <a:rPr lang="zh-TW" altLang="en-US" dirty="0" smtClean="0"/>
              <a:t>，從</a:t>
            </a:r>
            <a:r>
              <a:rPr lang="zh-TW" altLang="en-US" dirty="0"/>
              <a:t>今時直到永遠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7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680881" y="1597619"/>
            <a:ext cx="5795684" cy="2880249"/>
          </a:xfrm>
        </p:spPr>
        <p:txBody>
          <a:bodyPr numCol="1"/>
          <a:lstStyle/>
          <a:p>
            <a:pPr algn="l"/>
            <a:r>
              <a:rPr lang="zh-TW" altLang="en-US" dirty="0" smtClean="0">
                <a:solidFill>
                  <a:srgbClr val="FF0000"/>
                </a:solidFill>
              </a:rPr>
              <a:t>主禮：願主與你同在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l"/>
            <a:r>
              <a:rPr lang="zh-TW" altLang="en-US" dirty="0" smtClean="0"/>
              <a:t>會眾：也與你的心靈同在</a:t>
            </a:r>
            <a:endParaRPr lang="en-US" altLang="zh-TW" dirty="0" smtClean="0"/>
          </a:p>
          <a:p>
            <a:pPr algn="l"/>
            <a:r>
              <a:rPr lang="zh-TW" altLang="en-US" dirty="0" smtClean="0">
                <a:solidFill>
                  <a:srgbClr val="FF0000"/>
                </a:solidFill>
              </a:rPr>
              <a:t>主禮：阿們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l"/>
            <a:r>
              <a:rPr lang="zh-TW" altLang="en-US" dirty="0" smtClean="0"/>
              <a:t>會眾：阿們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祝禱、阿們頌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1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閉會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6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敬拜讚美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平安禮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願你國降臨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我要在萬民中稱讚祢</a:t>
            </a:r>
            <a:endParaRPr lang="en-US" altLang="zh-TW" dirty="0" smtClean="0"/>
          </a:p>
          <a:p>
            <a:r>
              <a:rPr lang="zh-TW" altLang="en-US" dirty="0" smtClean="0"/>
              <a:t>我要在人面前歌頌祢</a:t>
            </a:r>
            <a:endParaRPr lang="en-US" altLang="zh-TW" dirty="0" smtClean="0"/>
          </a:p>
          <a:p>
            <a:r>
              <a:rPr lang="zh-TW" altLang="en-US" dirty="0" smtClean="0"/>
              <a:t>願你的榮耀高過這地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用生活傳揚祢的慈愛</a:t>
            </a:r>
            <a:endParaRPr lang="en-US" altLang="zh-TW" dirty="0" smtClean="0"/>
          </a:p>
          <a:p>
            <a:r>
              <a:rPr lang="zh-TW" altLang="en-US" dirty="0" smtClean="0"/>
              <a:t>用生命見證祢不更改</a:t>
            </a:r>
            <a:endParaRPr lang="en-US" altLang="zh-TW" dirty="0" smtClean="0"/>
          </a:p>
          <a:p>
            <a:r>
              <a:rPr lang="zh-TW" altLang="en-US" dirty="0" smtClean="0"/>
              <a:t>願你的榮耀高過這地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願祢國降臨</a:t>
            </a:r>
            <a:endParaRPr lang="en-US" altLang="zh-TW" dirty="0" smtClean="0"/>
          </a:p>
          <a:p>
            <a:r>
              <a:rPr lang="zh-TW" altLang="en-US" dirty="0" smtClean="0"/>
              <a:t>祢旨意成全</a:t>
            </a:r>
            <a:endParaRPr lang="en-US" altLang="zh-TW" dirty="0" smtClean="0"/>
          </a:p>
          <a:p>
            <a:r>
              <a:rPr lang="zh-TW" altLang="en-US" dirty="0" smtClean="0"/>
              <a:t>在地上如同在天上</a:t>
            </a:r>
            <a:endParaRPr lang="en-US" altLang="zh-TW" dirty="0" smtClean="0"/>
          </a:p>
          <a:p>
            <a:r>
              <a:rPr lang="zh-TW" altLang="en-US" dirty="0" smtClean="0"/>
              <a:t>在我生命如同在天上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愛我的天父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有位愛我的天父</a:t>
            </a:r>
            <a:endParaRPr lang="en-US" altLang="zh-TW" dirty="0" smtClean="0"/>
          </a:p>
          <a:p>
            <a:r>
              <a:rPr lang="zh-TW" altLang="en-US" dirty="0" smtClean="0"/>
              <a:t>祂永遠不放棄我</a:t>
            </a:r>
            <a:endParaRPr lang="en-US" altLang="zh-TW" dirty="0" smtClean="0"/>
          </a:p>
          <a:p>
            <a:r>
              <a:rPr lang="zh-TW" altLang="en-US" dirty="0"/>
              <a:t>祂愛的同在使我</a:t>
            </a:r>
            <a:r>
              <a:rPr lang="zh-TW" altLang="en-US" dirty="0" smtClean="0"/>
              <a:t>完全</a:t>
            </a:r>
            <a:endParaRPr lang="en-US" altLang="zh-TW" dirty="0" smtClean="0"/>
          </a:p>
          <a:p>
            <a:r>
              <a:rPr lang="zh-TW" altLang="en-US" dirty="0" smtClean="0"/>
              <a:t>我</a:t>
            </a:r>
            <a:r>
              <a:rPr lang="zh-TW" altLang="en-US" dirty="0"/>
              <a:t>深知祂顧念著</a:t>
            </a:r>
            <a:r>
              <a:rPr lang="zh-TW" altLang="en-US" dirty="0" smtClean="0"/>
              <a:t>我</a:t>
            </a:r>
            <a:endParaRPr lang="en-US" altLang="zh-TW" dirty="0"/>
          </a:p>
          <a:p>
            <a:r>
              <a:rPr lang="zh-TW" altLang="en-US" dirty="0" smtClean="0"/>
              <a:t>我知</a:t>
            </a:r>
            <a:r>
              <a:rPr lang="zh-TW" altLang="en-US" dirty="0"/>
              <a:t>祂顧念著我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在許多危難</a:t>
            </a:r>
            <a:r>
              <a:rPr lang="zh-TW" altLang="en-US" dirty="0" smtClean="0"/>
              <a:t>時刻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流淚的</a:t>
            </a:r>
            <a:r>
              <a:rPr lang="zh-TW" altLang="en-US" dirty="0" smtClean="0"/>
              <a:t>過程</a:t>
            </a:r>
            <a:endParaRPr lang="en-US" altLang="zh-TW" dirty="0" smtClean="0"/>
          </a:p>
          <a:p>
            <a:r>
              <a:rPr lang="zh-TW" altLang="en-US" dirty="0" smtClean="0"/>
              <a:t>你</a:t>
            </a:r>
            <a:r>
              <a:rPr lang="zh-TW" altLang="en-US" dirty="0"/>
              <a:t>永不離開或丟棄</a:t>
            </a:r>
            <a:r>
              <a:rPr lang="zh-TW" altLang="en-US" dirty="0" smtClean="0"/>
              <a:t>我</a:t>
            </a:r>
            <a:endParaRPr lang="en-US" altLang="zh-TW" dirty="0"/>
          </a:p>
          <a:p>
            <a:r>
              <a:rPr lang="zh-TW" altLang="en-US" dirty="0" smtClean="0"/>
              <a:t>我</a:t>
            </a:r>
            <a:r>
              <a:rPr lang="zh-TW" altLang="en-US" dirty="0"/>
              <a:t>深知你顧念著</a:t>
            </a:r>
            <a:r>
              <a:rPr lang="zh-TW" altLang="en-US" dirty="0" smtClean="0"/>
              <a:t>我</a:t>
            </a:r>
            <a:endParaRPr lang="en-US" altLang="zh-TW" dirty="0" smtClean="0"/>
          </a:p>
          <a:p>
            <a:r>
              <a:rPr lang="zh-TW" altLang="en-US" dirty="0" smtClean="0"/>
              <a:t>我</a:t>
            </a:r>
            <a:r>
              <a:rPr lang="zh-TW" altLang="en-US" dirty="0"/>
              <a:t>知你顧念著我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urch" id="{AE83CCBC-4526-7348-A576-44740A529304}" vid="{A98322AB-6100-D544-AE48-359AB0438D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</Template>
  <TotalTime>33</TotalTime>
  <Words>932</Words>
  <Application>Microsoft Macintosh PowerPoint</Application>
  <PresentationFormat>On-screen Show (4:3)</PresentationFormat>
  <Paragraphs>119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Mangal</vt:lpstr>
      <vt:lpstr>微軟正黑體</vt:lpstr>
      <vt:lpstr>Office Theme</vt:lpstr>
      <vt:lpstr>聚會即將開始  請將手機關成靜音  預備心敬拜上帝</vt:lpstr>
      <vt:lpstr>宣召</vt:lpstr>
      <vt:lpstr>PowerPoint Presentation</vt:lpstr>
      <vt:lpstr>敬拜讚美</vt:lpstr>
      <vt:lpstr>願你國降臨</vt:lpstr>
      <vt:lpstr>PowerPoint Presentation</vt:lpstr>
      <vt:lpstr>PowerPoint Presentation</vt:lpstr>
      <vt:lpstr>愛我的天父</vt:lpstr>
      <vt:lpstr>PowerPoint Presentation</vt:lpstr>
      <vt:lpstr>PowerPoint Presentation</vt:lpstr>
      <vt:lpstr>聖經</vt:lpstr>
      <vt:lpstr>出埃及記 15:11~18</vt:lpstr>
      <vt:lpstr>PowerPoint Presentation</vt:lpstr>
      <vt:lpstr>PowerPoint Presentation</vt:lpstr>
      <vt:lpstr>希伯來書 11:8~12</vt:lpstr>
      <vt:lpstr>PowerPoint Presentation</vt:lpstr>
      <vt:lpstr>PowerPoint Presentation</vt:lpstr>
      <vt:lpstr>&lt;&lt;聖地春秋 – 名稱&gt;&gt;</vt:lpstr>
      <vt:lpstr>回應詩</vt:lpstr>
      <vt:lpstr>我的心，你要稱頌耶和華</vt:lpstr>
      <vt:lpstr>PowerPoint Presentation</vt:lpstr>
      <vt:lpstr>PowerPoint Presentation</vt:lpstr>
      <vt:lpstr>PowerPoint Presentation</vt:lpstr>
      <vt:lpstr>PowerPoint Presentation</vt:lpstr>
      <vt:lpstr>奉獻</vt:lpstr>
      <vt:lpstr>主，我要讚美祢</vt:lpstr>
      <vt:lpstr>PowerPoint Presentation</vt:lpstr>
      <vt:lpstr>PowerPoint Presentation</vt:lpstr>
      <vt:lpstr>本週金句</vt:lpstr>
      <vt:lpstr>聖工輪值</vt:lpstr>
      <vt:lpstr>消息報告</vt:lpstr>
      <vt:lpstr>公禱事項</vt:lpstr>
      <vt:lpstr>祝福歌</vt:lpstr>
      <vt:lpstr>祝福歌</vt:lpstr>
      <vt:lpstr>祝福差遣</vt:lpstr>
      <vt:lpstr>詩篇 121:5~8</vt:lpstr>
      <vt:lpstr>PowerPoint Presentation</vt:lpstr>
      <vt:lpstr>祝禱、阿們頌</vt:lpstr>
      <vt:lpstr>閉會</vt:lpstr>
      <vt:lpstr>平安禮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聚會即將開始  請將手機關成靜音  預備心敬拜上帝</dc:title>
  <dc:creator>Jen-Hsiang Ou</dc:creator>
  <cp:lastModifiedBy>Jen-Hsiang Ou</cp:lastModifiedBy>
  <cp:revision>26</cp:revision>
  <dcterms:created xsi:type="dcterms:W3CDTF">2018-06-23T15:03:07Z</dcterms:created>
  <dcterms:modified xsi:type="dcterms:W3CDTF">2018-06-24T00:27:29Z</dcterms:modified>
</cp:coreProperties>
</file>