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544" r:id="rId3"/>
    <p:sldId id="1062" r:id="rId4"/>
    <p:sldId id="850" r:id="rId5"/>
    <p:sldId id="1153" r:id="rId6"/>
    <p:sldId id="1222" r:id="rId7"/>
    <p:sldId id="1155" r:id="rId8"/>
    <p:sldId id="1259" r:id="rId9"/>
    <p:sldId id="1293" r:id="rId10"/>
    <p:sldId id="1294" r:id="rId11"/>
    <p:sldId id="1268" r:id="rId12"/>
    <p:sldId id="749" r:id="rId13"/>
    <p:sldId id="929" r:id="rId14"/>
    <p:sldId id="1295" r:id="rId15"/>
    <p:sldId id="1242" r:id="rId16"/>
    <p:sldId id="1245" r:id="rId17"/>
    <p:sldId id="1253" r:id="rId18"/>
    <p:sldId id="1296" r:id="rId19"/>
    <p:sldId id="955" r:id="rId20"/>
    <p:sldId id="1014" r:id="rId21"/>
    <p:sldId id="1297" r:id="rId22"/>
    <p:sldId id="1286" r:id="rId23"/>
    <p:sldId id="264" r:id="rId24"/>
    <p:sldId id="947" r:id="rId25"/>
    <p:sldId id="948" r:id="rId26"/>
    <p:sldId id="1027" r:id="rId27"/>
    <p:sldId id="1235" r:id="rId28"/>
    <p:sldId id="1287" r:id="rId29"/>
    <p:sldId id="1288" r:id="rId30"/>
    <p:sldId id="1298" r:id="rId31"/>
    <p:sldId id="1033" r:id="rId32"/>
    <p:sldId id="260" r:id="rId33"/>
    <p:sldId id="1300" r:id="rId34"/>
    <p:sldId id="1299" r:id="rId35"/>
    <p:sldId id="587" r:id="rId36"/>
    <p:sldId id="261" r:id="rId37"/>
    <p:sldId id="547" r:id="rId38"/>
    <p:sldId id="803" r:id="rId39"/>
    <p:sldId id="548" r:id="rId40"/>
    <p:sldId id="269" r:id="rId41"/>
    <p:sldId id="679" r:id="rId42"/>
    <p:sldId id="445" r:id="rId43"/>
    <p:sldId id="1301" r:id="rId44"/>
    <p:sldId id="503" r:id="rId45"/>
    <p:sldId id="1132" r:id="rId46"/>
    <p:sldId id="549" r:id="rId47"/>
    <p:sldId id="835" r:id="rId48"/>
    <p:sldId id="417" r:id="rId49"/>
    <p:sldId id="537" r:id="rId50"/>
    <p:sldId id="538" r:id="rId51"/>
    <p:sldId id="931" r:id="rId52"/>
    <p:sldId id="741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 autoAdjust="0"/>
  </p:normalViewPr>
  <p:slideViewPr>
    <p:cSldViewPr>
      <p:cViewPr varScale="1">
        <p:scale>
          <a:sx n="98" d="100"/>
          <a:sy n="98" d="100"/>
        </p:scale>
        <p:origin x="10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18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2018/9/22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    和散那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和散那歸至高神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    和散那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和散那歸至高神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87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99909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你是我倚靠的力量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你是我尋求的寶藏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77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你好比貴重的珍寶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我怎能放棄你不要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322732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     神羔羊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配得大讚美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     神羔羊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val="170510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擔當我罪債和羞辱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死裡復活我蒙救贖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952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當我跌倒你扶持我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當我乾渴你充滿我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153446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     神羔羊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配得大讚美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     神羔羊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val="83723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2348880"/>
            <a:ext cx="858964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敬拜讚美</a:t>
            </a:r>
          </a:p>
        </p:txBody>
      </p:sp>
    </p:spTree>
    <p:extLst>
      <p:ext uri="{BB962C8B-B14F-4D97-AF65-F5344CB8AC3E}">
        <p14:creationId xmlns:p14="http://schemas.microsoft.com/office/powerpoint/2010/main" val="323354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你們既然尋求基督在我裏面說話的憑據，我必不寬容。因為，基督在你們身上不是軟弱的，在你們裏面是有大能的。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他因軟弱被釘在十字架上，卻因神的大能仍然活着。我們也是這樣同他軟弱，但因神向你們所顯的大能，也必與他同活。</a:t>
            </a:r>
          </a:p>
        </p:txBody>
      </p:sp>
      <p:sp>
        <p:nvSpPr>
          <p:cNvPr id="4" name="矩形 3"/>
          <p:cNvSpPr/>
          <p:nvPr/>
        </p:nvSpPr>
        <p:spPr>
          <a:xfrm>
            <a:off x="4788024" y="188640"/>
            <a:ext cx="4104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CN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哥林多後書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13:3~4&gt;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神能照着運行在我們心裏的大力充充足足地成就一切，超過我們所求所想的。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4788024" y="188640"/>
            <a:ext cx="410445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CN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以弗所書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3:20&gt;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569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67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改變生命的大能</a:t>
            </a:r>
            <a:br>
              <a:rPr lang="en-US" altLang="zh-TW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羅興隆牧師</a:t>
            </a: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9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回應詩</a:t>
            </a: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愛我的天父</a:t>
            </a:r>
          </a:p>
        </p:txBody>
      </p:sp>
    </p:spTree>
    <p:extLst>
      <p:ext uri="{BB962C8B-B14F-4D97-AF65-F5344CB8AC3E}">
        <p14:creationId xmlns:p14="http://schemas.microsoft.com/office/powerpoint/2010/main" val="17180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有位愛我的天父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祂永遠不放棄我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祂愛的同在使我完全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我深知祂顧念著我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我知祂顧念著我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1231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在許多危難時刻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在流淚的過程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你永不離開或丟棄我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我深知你顧念著我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我知你顧念著我</a:t>
            </a:r>
          </a:p>
        </p:txBody>
      </p:sp>
    </p:spTree>
    <p:extLst>
      <p:ext uri="{BB962C8B-B14F-4D97-AF65-F5344CB8AC3E}">
        <p14:creationId xmlns:p14="http://schemas.microsoft.com/office/powerpoint/2010/main" val="458514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吸引我貼近你心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擁抱在你懷裡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我愛你我的天父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4774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召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所以，你們該效法神，好像蒙慈愛的兒女一樣。也要憑愛心行事，正如基督愛我們，為我們捨了自己，當作馨香的供物和祭物，獻與神。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吸引我貼近你心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擁抱在你懷裡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我愛你我的天父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77446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7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聖餐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33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39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35258"/>
            <a:ext cx="9137723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en-US" sz="54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我要讚美祢</a:t>
            </a: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657294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我要傳揚祢奇妙大權能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歸榮耀祢聖名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470915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從祢我找到人生的喜樂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595412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5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CN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885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0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</a:t>
            </a:r>
            <a:r>
              <a:rPr lang="zh-CN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神能照著運行在我們心裡的大力充充足足地成就一切，超過 我們所求所想的。</a:t>
            </a: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」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以弗所書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3:20) </a:t>
            </a: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主日聖工輪值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6/17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</a:t>
            </a:r>
            <a:r>
              <a:rPr lang="zh-TW" altLang="en-US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36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50000"/>
                </a:schemeClr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講道：林欽烺  牧師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司會：鄭為  弟兄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敬拜團：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C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團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司獻招待：</a:t>
            </a:r>
            <a:r>
              <a:rPr lang="zh-CN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陳敬惠</a:t>
            </a: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98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352928" cy="6813376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消息報告</a:t>
            </a:r>
            <a:endParaRPr lang="en-US" altLang="zh-TW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歡迎今日新來的朋友 一同參加主日禮拜，願主祝福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今日兩堂禮拜由羅興隆牧</a:t>
            </a:r>
            <a:r>
              <a:rPr lang="zh-CN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師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證道，謝謝他帶來美好的信息；也感謝今日準備愛餐的兄姊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本會訂於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10/14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配合中會浄灘活動，同時合併野外禮拜，詳見佈告欄，因名額有限，請於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9/16 (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前報名，每人酌收餐費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100 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元，擬參加者請填寫於佈告欄的報名表 </a:t>
            </a:r>
            <a:endParaRPr lang="en-US" altLang="zh-TW" sz="33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本會訂於</a:t>
            </a:r>
            <a:r>
              <a:rPr lang="zh-CN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今日下午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 </a:t>
            </a:r>
            <a:r>
              <a:rPr lang="zh-CN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點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於榮星花園舉辦中秋賞月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由各家準備飲食共享</a:t>
            </a:r>
            <a:r>
              <a:rPr lang="en-US" altLang="zh-TW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sz="33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邀請大家參與。 </a:t>
            </a:r>
            <a:b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42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352928" cy="681337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消息報告</a:t>
            </a:r>
            <a:endParaRPr lang="en-US" altLang="zh-TW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6.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青年團契訂於下主日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(9/30)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14:00 – 17:00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舉行第三季福音活動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--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密室逃脫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[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逃出邊境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]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，願他們所設計的活動，能夠讓參與者，認識聖經故事。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b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074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55576" y="0"/>
            <a:ext cx="83884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讚美一神萬福之源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天下生靈都當頌言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天上萬軍也讚主名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同心讚美父子聖靈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606" y="274638"/>
            <a:ext cx="2281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392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祝福差遣</a:t>
            </a: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0990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3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 </a:t>
            </a:r>
            <a:r>
              <a:rPr lang="en-US" altLang="zh-TW" sz="38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7</a:t>
            </a:r>
            <a:r>
              <a:rPr lang="zh-TW" altLang="en-US" sz="38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你們若常在我裏面，我的話也常在你們裏面，凡你們所願意的，祈求，就給你們成就。 </a:t>
            </a:r>
            <a:r>
              <a:rPr lang="en-US" altLang="zh-TW" sz="38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38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你們多結果子，我父就因此得榮耀，你們也就是我的門徒了。 」</a:t>
            </a: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1792" y="188640"/>
            <a:ext cx="322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CN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約翰福音</a:t>
            </a:r>
            <a:r>
              <a:rPr lang="zh-TW" altLang="cs-CZ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15</a:t>
            </a:r>
            <a:r>
              <a:rPr lang="cs-CZ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:7-8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959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224136"/>
            <a:ext cx="7344816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主禮者：願主與你們同在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會眾：也與你的心靈同在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主禮者：阿門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會眾：阿門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026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   阿們頌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我看見榮耀君王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駕著雲彩而降臨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全地震動 全地震動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711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默禱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閉會</a:t>
            </a:r>
          </a:p>
        </p:txBody>
      </p:sp>
    </p:spTree>
    <p:extLst>
      <p:ext uri="{BB962C8B-B14F-4D97-AF65-F5344CB8AC3E}">
        <p14:creationId xmlns:p14="http://schemas.microsoft.com/office/powerpoint/2010/main" val="405339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主你用慈愛憐憫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將我罪完全洗淨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萬民歌唱 萬民歌唱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3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    和散那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和散那歸至高神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    和散那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和散那歸至高神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05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我看見全新世代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興起要得著這地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更多更詳盡歌詞</a:t>
            </a:r>
            <a:b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放下自己    放下自己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40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我看見復興來臨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全因禱告尋求你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我們屈膝    我們屈膝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5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17111</TotalTime>
  <Words>812</Words>
  <Application>Microsoft Macintosh PowerPoint</Application>
  <PresentationFormat>如螢幕大小 (4:3)</PresentationFormat>
  <Paragraphs>153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新細明體</vt:lpstr>
      <vt:lpstr>Aharoni</vt:lpstr>
      <vt:lpstr>Arial</vt:lpstr>
      <vt:lpstr>Calibri</vt:lpstr>
      <vt:lpstr>Office 佈景主題</vt:lpstr>
      <vt:lpstr>聚會即將開始  將手機轉成靜音或關機  請安靜心、預備敬拜上帝</vt:lpstr>
      <vt:lpstr>PowerPoint 簡報</vt:lpstr>
      <vt:lpstr>PowerPoint 簡報</vt:lpstr>
      <vt:lpstr>和散那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祢是我的一切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回應詩</vt:lpstr>
      <vt:lpstr>愛我的天父</vt:lpstr>
      <vt:lpstr>PowerPoint 簡報</vt:lpstr>
      <vt:lpstr>PowerPoint 簡報</vt:lpstr>
      <vt:lpstr>PowerPoint 簡報</vt:lpstr>
      <vt:lpstr>PowerPoint 簡報</vt:lpstr>
      <vt:lpstr>PowerPoint 簡報</vt:lpstr>
      <vt:lpstr>聖餐    </vt:lpstr>
      <vt:lpstr>PowerPoint 簡報</vt:lpstr>
      <vt:lpstr>奉獻    </vt:lpstr>
      <vt:lpstr>PowerPoint 簡報</vt:lpstr>
      <vt:lpstr>PowerPoint 簡報</vt:lpstr>
      <vt:lpstr>PowerPoint 簡報</vt:lpstr>
      <vt:lpstr>PowerPoint 簡報</vt:lpstr>
      <vt:lpstr>報告</vt:lpstr>
      <vt:lpstr>PowerPoint 簡報</vt:lpstr>
      <vt:lpstr>PowerPoint 簡報</vt:lpstr>
      <vt:lpstr>PowerPoint 簡報</vt:lpstr>
      <vt:lpstr>PowerPoint 簡報</vt:lpstr>
      <vt:lpstr>公禱</vt:lpstr>
      <vt:lpstr>PowerPoint 簡報</vt:lpstr>
      <vt:lpstr>祝福差遣</vt:lpstr>
      <vt:lpstr>PowerPoint 簡報</vt:lpstr>
      <vt:lpstr>PowerPoint 簡報</vt:lpstr>
      <vt:lpstr>祝禱   阿們頌</vt:lpstr>
      <vt:lpstr>默禱  閉會</vt:lpstr>
      <vt:lpstr>平安禮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Jen Hsiang, Ou</cp:lastModifiedBy>
  <cp:revision>929</cp:revision>
  <dcterms:created xsi:type="dcterms:W3CDTF">2014-01-09T14:17:01Z</dcterms:created>
  <dcterms:modified xsi:type="dcterms:W3CDTF">2018-09-22T15:14:14Z</dcterms:modified>
</cp:coreProperties>
</file>