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2018/8/12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23528" y="0"/>
            <a:ext cx="4104456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認罪悔改</a:t>
            </a:r>
            <a:endParaRPr lang="zh-TW" altLang="en-US" sz="6000" dirty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4" y="2996952"/>
            <a:ext cx="7956376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耶穌說：「所以，應當回想你是從那裡墜落的，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並要悔改，行起初所行的事。你若不悔改，我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就臨到你那裡，把你的燈臺從原處挪去。」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啟</a:t>
            </a:r>
            <a: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2:5)</a:t>
            </a:r>
            <a:endParaRPr lang="zh-TW" altLang="en-US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827584" y="2564904"/>
            <a:ext cx="7956376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我們若認自己的罪，神是信實的，是公義的，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必要赦免我們的罪，洗淨我們一切的不義。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－約翰一書</a:t>
            </a:r>
            <a: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1:9</a:t>
            </a:r>
            <a:endParaRPr lang="zh-TW" altLang="en-US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23528" y="2708920"/>
            <a:ext cx="864096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他 對 我 說 ： 我 的 恩 典 夠 你 用 的 ， 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因 為 我 的 能 力 是 在 人 的 軟 弱 上 顯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 得 完 全 。 所 以 ， 我 更 喜 歡 誇 自 己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 的 軟 弱 ， 好 叫 基 督 的 能 力 覆 庇 我 。</a:t>
            </a:r>
            <a: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/>
            </a:r>
            <a:b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</a:br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哥林多後書 </a:t>
            </a:r>
            <a: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12:9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0"/>
            <a:ext cx="4104456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感恩</a:t>
            </a:r>
            <a:endParaRPr lang="zh-TW" altLang="en-US" sz="6000" dirty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79512" y="0"/>
            <a:ext cx="5184576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與神建立關係</a:t>
            </a:r>
            <a:endParaRPr lang="zh-TW" altLang="en-US" sz="6000" dirty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924944"/>
            <a:ext cx="864096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1.</a:t>
            </a:r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穩定的靈修生活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飢渴慕義的人有福了！因為他們必得飽足。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太</a:t>
            </a:r>
            <a: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5:6 </a:t>
            </a: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83568" y="1268760"/>
            <a:ext cx="81186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2.</a:t>
            </a:r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親近神的心態</a:t>
            </a:r>
            <a: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:</a:t>
            </a: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順服</a:t>
            </a:r>
            <a: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,</a:t>
            </a:r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謙卑</a:t>
            </a:r>
            <a: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,</a:t>
            </a:r>
            <a:r>
              <a:rPr lang="en-US" altLang="zh-TW" sz="3200" dirty="0" err="1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饒恕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所以弟兄們，我憑著神的仁慈勸你們，要把身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體獻上，作聖潔而蒙神 悅納的活祭；這是你們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理所當然的事奉。」羅十二</a:t>
            </a:r>
            <a: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36241" y="332656"/>
            <a:ext cx="55707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0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合神心意的教會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2060848"/>
            <a:ext cx="79208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彼此相愛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我賜給你們一條新命令，乃是叫你們彼此相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愛，我怎樣愛你們，你們也要怎樣相愛。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約翰福音 </a:t>
            </a:r>
            <a: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15:12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36242" y="332656"/>
            <a:ext cx="55707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0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向普天下傳福音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2276872"/>
            <a:ext cx="81369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宣教士和自己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祂又對他們說，你們往普天下去，向一切受造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之物傳揚福音。（馬可福音十六</a:t>
            </a:r>
            <a: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15</a:t>
            </a:r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節）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043608" y="548680"/>
            <a:ext cx="24929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0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代禱者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2348880"/>
            <a:ext cx="84786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社會 </a:t>
            </a:r>
            <a: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&amp;</a:t>
            </a:r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 需要者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應當一無掛慮，只要凡事藉著禱告、祈求，和感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謝，將你們所要的告訴神。神所賜、出人意外的</a:t>
            </a:r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endParaRPr lang="en-US" altLang="zh-TW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  <a:p>
            <a:pPr algn="ctr"/>
            <a:r>
              <a:rPr lang="zh-TW" altLang="en-US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平安必在基督耶穌裏保守你們的心懷意念。腓立比書</a:t>
            </a:r>
            <a:r>
              <a:rPr lang="en-US" altLang="zh-TW" sz="3200" dirty="0" smtClean="0">
                <a:solidFill>
                  <a:schemeClr val="bg1"/>
                </a:solidFill>
                <a:latin typeface="MS UI Gothic" pitchFamily="34" charset="-128"/>
                <a:ea typeface="MS UI Gothic" pitchFamily="34" charset="-128"/>
              </a:rPr>
              <a:t>4:6-7 </a:t>
            </a:r>
            <a:endParaRPr lang="zh-TW" altLang="en-US" sz="3200" dirty="0" smtClean="0">
              <a:solidFill>
                <a:schemeClr val="bg1"/>
              </a:solidFill>
              <a:latin typeface="MS UI Gothic" pitchFamily="34" charset="-128"/>
              <a:ea typeface="MS UI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宣召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 們 從 前 遠 離 神 的 人 ， 如 今 卻 在 基 督 耶 穌 裡 ， 靠 著 他 的 血 ， 已 經 得 親 近 了 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 他 使 我 們 和 睦 （ 原 文 作 ： 因 他 是 我 們 的 和 睦 ） ， 將 兩 下 合 而 為 一 ， 拆 毀 了 中 間 隔 斷 的 牆 ；」 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 為 我 們 兩 下 藉 著 他 被 一 個 聖 靈 所 感 ， 得 以 進 到 父 面 前 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 樣 ， 你 們 不 再 作 外 人 和 客 旅 ， 是 與 聖 徒 同 國 ， 是 神 家 裡 的 人 了 ；」</a:t>
            </a:r>
          </a:p>
        </p:txBody>
      </p:sp>
    </p:spTree>
    <p:extLst>
      <p:ext uri="{BB962C8B-B14F-4D97-AF65-F5344CB8AC3E}">
        <p14:creationId xmlns:p14="http://schemas.microsoft.com/office/powerpoint/2010/main" val="29627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495</Words>
  <Application>Microsoft Office PowerPoint</Application>
  <PresentationFormat>如螢幕大小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宣召經文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CT526NB</dc:creator>
  <cp:lastModifiedBy>中興教會</cp:lastModifiedBy>
  <cp:revision>11</cp:revision>
  <dcterms:created xsi:type="dcterms:W3CDTF">2018-08-03T07:04:57Z</dcterms:created>
  <dcterms:modified xsi:type="dcterms:W3CDTF">2018-08-12T00:42:51Z</dcterms:modified>
</cp:coreProperties>
</file>