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1"/>
  </p:normalViewPr>
  <p:slideViewPr>
    <p:cSldViewPr snapToGrid="0" snapToObjects="1">
      <p:cViewPr varScale="1">
        <p:scale>
          <a:sx n="95" d="100"/>
          <a:sy n="95" d="100"/>
        </p:scale>
        <p:origin x="1584" y="192"/>
      </p:cViewPr>
      <p:guideLst/>
    </p:cSldViewPr>
  </p:slideViewPr>
  <p:outlineViewPr>
    <p:cViewPr>
      <p:scale>
        <a:sx n="33" d="100"/>
        <a:sy n="33" d="100"/>
      </p:scale>
      <p:origin x="0" y="-55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5C3C-2825-B742-9625-4A74B5D22AFB}" type="datetimeFigureOut">
              <a:rPr kumimoji="1" lang="zh-TW" altLang="en-US" smtClean="0"/>
              <a:t>2018/3/31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4257-A165-E34D-91D2-B2883AA2F8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禮拜即將開始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zh-TW" altLang="en-US" dirty="0" smtClean="0"/>
              <a:t>請安靜心、預備敬拜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請將手機關機或關為無聲</a:t>
            </a:r>
            <a:endParaRPr kumimoji="1" lang="en-US" altLang="zh-TW" dirty="0" smtClean="0"/>
          </a:p>
          <a:p>
            <a:r>
              <a:rPr kumimoji="1" lang="zh-TW" altLang="en-US" dirty="0" smtClean="0"/>
              <a:t>以免影響禮拜程序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/>
              <a:t>更多</a:t>
            </a:r>
            <a:r>
              <a:rPr lang="zh-TW" altLang="en-US" dirty="0" smtClean="0"/>
              <a:t>尋求祢     更</a:t>
            </a:r>
            <a:r>
              <a:rPr lang="zh-TW" altLang="en-US" dirty="0"/>
              <a:t>深尋</a:t>
            </a:r>
            <a:r>
              <a:rPr lang="zh-TW" altLang="en-US" dirty="0" smtClean="0"/>
              <a:t>見祢</a:t>
            </a:r>
            <a:endParaRPr lang="en-US" altLang="zh-TW" dirty="0" smtClean="0"/>
          </a:p>
          <a:p>
            <a:pPr algn="ctr"/>
            <a:r>
              <a:rPr lang="zh-TW" altLang="en-US" dirty="0"/>
              <a:t>更深</a:t>
            </a:r>
            <a:r>
              <a:rPr lang="zh-TW" altLang="en-US" dirty="0" smtClean="0"/>
              <a:t>尋求祢     就</a:t>
            </a:r>
            <a:r>
              <a:rPr lang="zh-TW" altLang="en-US" dirty="0"/>
              <a:t>更加</a:t>
            </a:r>
            <a:r>
              <a:rPr lang="zh-TW" altLang="en-US" dirty="0" smtClean="0"/>
              <a:t>愛祢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6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/>
              <a:t>我渴望坐</a:t>
            </a:r>
            <a:r>
              <a:rPr lang="zh-TW" altLang="en-US" dirty="0" smtClean="0"/>
              <a:t>在祢腳前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飲</a:t>
            </a:r>
            <a:r>
              <a:rPr lang="zh-TW" altLang="en-US" dirty="0"/>
              <a:t>你杯中的</a:t>
            </a:r>
            <a:r>
              <a:rPr lang="zh-TW" altLang="en-US" dirty="0" smtClean="0"/>
              <a:t>活泉</a:t>
            </a:r>
            <a:endParaRPr lang="en-US" altLang="zh-TW" dirty="0"/>
          </a:p>
          <a:p>
            <a:pPr algn="ctr"/>
            <a:r>
              <a:rPr lang="zh-TW" altLang="en-US" dirty="0" smtClean="0"/>
              <a:t>在祢懷中感受祢心跳聲音</a:t>
            </a:r>
            <a:endParaRPr lang="en-US" altLang="zh-TW" dirty="0"/>
          </a:p>
          <a:p>
            <a:pPr algn="ctr"/>
            <a:r>
              <a:rPr lang="zh-TW" altLang="en-US" dirty="0" smtClean="0"/>
              <a:t>愛</a:t>
            </a:r>
            <a:r>
              <a:rPr lang="zh-TW" altLang="en-US" dirty="0"/>
              <a:t>深不</a:t>
            </a:r>
            <a:r>
              <a:rPr lang="zh-TW" altLang="en-US" dirty="0" smtClean="0"/>
              <a:t>見底     讓</a:t>
            </a:r>
            <a:r>
              <a:rPr lang="zh-TW" altLang="en-US" dirty="0"/>
              <a:t>我</a:t>
            </a:r>
            <a:r>
              <a:rPr lang="zh-TW" altLang="en-US" dirty="0" smtClean="0"/>
              <a:t>承受不起</a:t>
            </a:r>
            <a:endParaRPr lang="en-US" altLang="zh-TW" dirty="0"/>
          </a:p>
          <a:p>
            <a:pPr algn="ctr"/>
            <a:r>
              <a:rPr lang="zh-TW" altLang="en-US" dirty="0" smtClean="0"/>
              <a:t>我</a:t>
            </a:r>
            <a:r>
              <a:rPr lang="zh-TW" altLang="en-US" dirty="0"/>
              <a:t>融化</a:t>
            </a:r>
            <a:r>
              <a:rPr lang="zh-TW" altLang="en-US" dirty="0" smtClean="0"/>
              <a:t>在祢     屬</a:t>
            </a:r>
            <a:r>
              <a:rPr lang="zh-TW" altLang="en-US" dirty="0"/>
              <a:t>天的安息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3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/>
              <a:t>屬天</a:t>
            </a:r>
            <a:r>
              <a:rPr lang="zh-TW" altLang="en-US"/>
              <a:t>的</a:t>
            </a:r>
            <a:r>
              <a:rPr lang="zh-TW" altLang="en-US" smtClean="0"/>
              <a:t>安息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930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196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聖經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馬太福音 </a:t>
            </a:r>
            <a:r>
              <a:rPr kumimoji="1" lang="en-US" altLang="zh-TW" dirty="0" smtClean="0"/>
              <a:t>4:1~10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aseline="30000" dirty="0" smtClean="0"/>
              <a:t>1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當時</a:t>
            </a:r>
            <a:r>
              <a:rPr lang="zh-TW" altLang="en-US" sz="3600" dirty="0"/>
              <a:t>，耶穌被聖靈引到曠野，受魔鬼的試探。 </a:t>
            </a:r>
            <a:r>
              <a:rPr lang="en-US" altLang="zh-TW" sz="3600" baseline="30000" dirty="0" smtClean="0"/>
              <a:t>2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他</a:t>
            </a:r>
            <a:r>
              <a:rPr lang="zh-TW" altLang="en-US" sz="3600" dirty="0"/>
              <a:t>禁食四十晝夜，後來就餓了。 </a:t>
            </a:r>
            <a:r>
              <a:rPr lang="en-US" altLang="zh-TW" sz="3600" baseline="30000" dirty="0" smtClean="0"/>
              <a:t>3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那</a:t>
            </a:r>
            <a:r>
              <a:rPr lang="zh-TW" altLang="en-US" sz="3600" dirty="0"/>
              <a:t>試探人的進前來，對他說：「你若是神的兒子，可以吩咐這些石頭變成食物。</a:t>
            </a:r>
            <a:r>
              <a:rPr lang="zh-TW" altLang="en-US" sz="3600" dirty="0" smtClean="0"/>
              <a:t>」</a:t>
            </a:r>
            <a:r>
              <a:rPr lang="en-US" altLang="zh-TW" sz="3600" baseline="30000" dirty="0" smtClean="0"/>
              <a:t>4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耶穌</a:t>
            </a:r>
            <a:r>
              <a:rPr lang="zh-TW" altLang="en-US" sz="3600" dirty="0"/>
              <a:t>卻回答說：「經上記着說</a:t>
            </a:r>
            <a:r>
              <a:rPr lang="zh-TW" altLang="en-US" sz="3600" dirty="0" smtClean="0"/>
              <a:t>：人</a:t>
            </a:r>
            <a:r>
              <a:rPr lang="zh-TW" altLang="en-US" sz="3600" dirty="0"/>
              <a:t>活着，不是單靠食物</a:t>
            </a:r>
            <a:r>
              <a:rPr lang="zh-TW" altLang="en-US" sz="3600" dirty="0" smtClean="0"/>
              <a:t>，乃是</a:t>
            </a:r>
            <a:r>
              <a:rPr lang="zh-TW" altLang="en-US" sz="3600" dirty="0"/>
              <a:t>靠神口裏所出的一切話。」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233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聖經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馬太福音 </a:t>
            </a:r>
            <a:r>
              <a:rPr kumimoji="1" lang="en-US" altLang="zh-TW" dirty="0" smtClean="0"/>
              <a:t>4:1~10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600" baseline="30000" dirty="0" smtClean="0"/>
              <a:t>5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魔鬼</a:t>
            </a:r>
            <a:r>
              <a:rPr lang="zh-TW" altLang="en-US" sz="3600" dirty="0"/>
              <a:t>就帶他進了聖城，叫他站在殿頂頂：原文是翅上</a:t>
            </a:r>
            <a:r>
              <a:rPr lang="zh-TW" altLang="en-US" sz="3600" dirty="0" smtClean="0"/>
              <a:t>，</a:t>
            </a:r>
            <a:r>
              <a:rPr lang="en-US" altLang="zh-TW" sz="3600" baseline="30000" dirty="0" smtClean="0"/>
              <a:t>6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對</a:t>
            </a:r>
            <a:r>
              <a:rPr lang="zh-TW" altLang="en-US" sz="3600" dirty="0"/>
              <a:t>他說：「你若是神的兒子，可以跳下去，因為經上記着說</a:t>
            </a:r>
            <a:r>
              <a:rPr lang="zh-TW" altLang="en-US" sz="3600" dirty="0" smtClean="0"/>
              <a:t>：主要</a:t>
            </a:r>
            <a:r>
              <a:rPr lang="zh-TW" altLang="en-US" sz="3600" dirty="0"/>
              <a:t>為你吩咐他的</a:t>
            </a:r>
            <a:r>
              <a:rPr lang="zh-TW" altLang="en-US" sz="3600" dirty="0" smtClean="0"/>
              <a:t>使者用</a:t>
            </a:r>
            <a:r>
              <a:rPr lang="zh-TW" altLang="en-US" sz="3600" dirty="0"/>
              <a:t>手托着你</a:t>
            </a:r>
            <a:r>
              <a:rPr lang="zh-TW" altLang="en-US" sz="3600" dirty="0" smtClean="0"/>
              <a:t>，免得</a:t>
            </a:r>
            <a:r>
              <a:rPr lang="zh-TW" altLang="en-US" sz="3600" dirty="0"/>
              <a:t>你的腳碰在石頭上。</a:t>
            </a:r>
            <a:r>
              <a:rPr lang="zh-TW" altLang="en-US" sz="3600" dirty="0" smtClean="0"/>
              <a:t>」</a:t>
            </a:r>
            <a:r>
              <a:rPr lang="en-US" altLang="zh-TW" sz="3600" baseline="30000" dirty="0" smtClean="0"/>
              <a:t>7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耶穌</a:t>
            </a:r>
            <a:r>
              <a:rPr lang="zh-TW" altLang="en-US" sz="3600" dirty="0"/>
              <a:t>對他說：「經上又記着說：</a:t>
            </a:r>
            <a:r>
              <a:rPr lang="en-US" altLang="zh-TW" sz="3600" dirty="0"/>
              <a:t>『</a:t>
            </a:r>
            <a:r>
              <a:rPr lang="zh-TW" altLang="en-US" sz="3600" dirty="0"/>
              <a:t>不可試探主－你的神。</a:t>
            </a:r>
            <a:r>
              <a:rPr lang="en-US" altLang="zh-TW" sz="3600" dirty="0"/>
              <a:t>』</a:t>
            </a:r>
            <a:r>
              <a:rPr lang="zh-TW" altLang="en-US" sz="3600" dirty="0"/>
              <a:t>」 </a:t>
            </a:r>
          </a:p>
        </p:txBody>
      </p:sp>
    </p:spTree>
    <p:extLst>
      <p:ext uri="{BB962C8B-B14F-4D97-AF65-F5344CB8AC3E}">
        <p14:creationId xmlns:p14="http://schemas.microsoft.com/office/powerpoint/2010/main" val="203003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聖經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馬太福音 </a:t>
            </a:r>
            <a:r>
              <a:rPr kumimoji="1" lang="en-US" altLang="zh-TW" dirty="0" smtClean="0"/>
              <a:t>4:1~10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baseline="30000" dirty="0" smtClean="0"/>
              <a:t>8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魔鬼</a:t>
            </a:r>
            <a:r>
              <a:rPr lang="zh-TW" altLang="en-US" sz="3600" dirty="0"/>
              <a:t>又帶他上了一座最高的山，將世上的萬國與萬國的榮華都指給他看</a:t>
            </a:r>
            <a:r>
              <a:rPr lang="zh-TW" altLang="en-US" sz="3600" dirty="0" smtClean="0"/>
              <a:t>，</a:t>
            </a:r>
            <a:r>
              <a:rPr lang="en-US" altLang="zh-TW" sz="3600" baseline="30000" dirty="0" smtClean="0"/>
              <a:t>9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對</a:t>
            </a:r>
            <a:r>
              <a:rPr lang="zh-TW" altLang="en-US" sz="3600" dirty="0"/>
              <a:t>他說：「你若俯伏拜我，我就把這一切都賜給你。</a:t>
            </a:r>
            <a:r>
              <a:rPr lang="zh-TW" altLang="en-US" sz="3600" dirty="0" smtClean="0"/>
              <a:t>」</a:t>
            </a:r>
            <a:r>
              <a:rPr lang="en-US" altLang="zh-TW" sz="3600" baseline="30000" dirty="0" smtClean="0"/>
              <a:t>10</a:t>
            </a:r>
            <a:r>
              <a:rPr lang="zh-TW" altLang="en-US" sz="3600" baseline="30000" dirty="0" smtClean="0"/>
              <a:t> </a:t>
            </a:r>
            <a:r>
              <a:rPr lang="zh-TW" altLang="en-US" sz="3600" dirty="0" smtClean="0"/>
              <a:t>耶穌</a:t>
            </a:r>
            <a:r>
              <a:rPr lang="zh-TW" altLang="en-US" sz="3600" dirty="0"/>
              <a:t>說：「撒但就是抵擋的意思，乃魔鬼的別名，退去吧！因為經上記着說</a:t>
            </a:r>
            <a:r>
              <a:rPr lang="zh-TW" altLang="en-US" sz="3600" dirty="0" smtClean="0"/>
              <a:t>：當</a:t>
            </a:r>
            <a:r>
              <a:rPr lang="zh-TW" altLang="en-US" sz="3600" dirty="0"/>
              <a:t>拜主－你的神</a:t>
            </a:r>
            <a:r>
              <a:rPr lang="zh-TW" altLang="en-US" sz="3600" dirty="0" smtClean="0"/>
              <a:t>，單</a:t>
            </a:r>
            <a:r>
              <a:rPr lang="zh-TW" altLang="en-US" sz="3600" dirty="0"/>
              <a:t>要事奉他。</a:t>
            </a:r>
            <a:r>
              <a:rPr lang="zh-TW" altLang="en-US" sz="3600" dirty="0" smtClean="0"/>
              <a:t>」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51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『</a:t>
            </a:r>
            <a:r>
              <a:rPr kumimoji="1" lang="zh-TW" altLang="en-US" dirty="0" smtClean="0"/>
              <a:t>信心的試驗</a:t>
            </a:r>
            <a:r>
              <a:rPr kumimoji="1" lang="en-US" altLang="zh-TW" dirty="0" smtClean="0"/>
              <a:t>』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kumimoji="1" lang="zh-TW" altLang="en-US" dirty="0" smtClean="0"/>
              <a:t>主禮者：</a:t>
            </a:r>
            <a:r>
              <a:rPr lang="zh-TW" altLang="en-US" dirty="0"/>
              <a:t>林昶禎弟兄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47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回應詩：信心的旅途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82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672353"/>
            <a:ext cx="7886700" cy="5504610"/>
          </a:xfrm>
        </p:spPr>
        <p:txBody>
          <a:bodyPr/>
          <a:lstStyle/>
          <a:p>
            <a:pPr algn="ctr"/>
            <a:r>
              <a:rPr kumimoji="1" lang="zh-TW" altLang="en-US" dirty="0"/>
              <a:t>信心是一個美好的</a:t>
            </a:r>
            <a:r>
              <a:rPr kumimoji="1" lang="zh-TW" altLang="en-US" dirty="0" smtClean="0"/>
              <a:t>禮物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為</a:t>
            </a:r>
            <a:r>
              <a:rPr kumimoji="1" lang="zh-TW" altLang="en-US" dirty="0"/>
              <a:t>我打開一扇</a:t>
            </a:r>
            <a:r>
              <a:rPr kumimoji="1" lang="zh-TW" altLang="en-US" dirty="0" smtClean="0"/>
              <a:t>窗戶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我</a:t>
            </a:r>
            <a:r>
              <a:rPr kumimoji="1" lang="zh-TW" altLang="en-US" dirty="0"/>
              <a:t>看見眼睛看不見的</a:t>
            </a:r>
            <a:r>
              <a:rPr kumimoji="1" lang="zh-TW" altLang="en-US" dirty="0" smtClean="0"/>
              <a:t>遠景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實現</a:t>
            </a:r>
            <a:r>
              <a:rPr kumimoji="1" lang="zh-TW" altLang="en-US" dirty="0"/>
              <a:t>在心靈的深處</a:t>
            </a:r>
          </a:p>
        </p:txBody>
      </p:sp>
    </p:spTree>
    <p:extLst>
      <p:ext uri="{BB962C8B-B14F-4D97-AF65-F5344CB8AC3E}">
        <p14:creationId xmlns:p14="http://schemas.microsoft.com/office/powerpoint/2010/main" val="9162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宣召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全</a:t>
            </a:r>
            <a:r>
              <a:rPr lang="zh-TW" altLang="en-US" dirty="0"/>
              <a:t>地都當向神歡呼！</a:t>
            </a:r>
          </a:p>
          <a:p>
            <a:pPr marL="0" indent="0">
              <a:buNone/>
            </a:pPr>
            <a:r>
              <a:rPr lang="zh-TW" altLang="en-US" dirty="0" smtClean="0"/>
              <a:t>歌頌</a:t>
            </a:r>
            <a:r>
              <a:rPr lang="zh-TW" altLang="en-US" dirty="0"/>
              <a:t>他名的榮耀！</a:t>
            </a:r>
          </a:p>
          <a:p>
            <a:pPr marL="0" indent="0">
              <a:buNone/>
            </a:pPr>
            <a:r>
              <a:rPr lang="zh-TW" altLang="en-US" dirty="0"/>
              <a:t>用讚美的言語將他的榮耀發明！</a:t>
            </a:r>
          </a:p>
          <a:p>
            <a:pPr marL="0" indent="0">
              <a:buNone/>
            </a:pPr>
            <a:r>
              <a:rPr lang="zh-TW" altLang="en-US" dirty="0" smtClean="0"/>
              <a:t>當</a:t>
            </a:r>
            <a:r>
              <a:rPr lang="zh-TW" altLang="en-US" dirty="0"/>
              <a:t>對神說：你的作為何等可畏！</a:t>
            </a:r>
          </a:p>
          <a:p>
            <a:pPr marL="0" indent="0">
              <a:buNone/>
            </a:pPr>
            <a:r>
              <a:rPr lang="zh-TW" altLang="en-US" dirty="0"/>
              <a:t>因你的大能，仇敵要投降你。</a:t>
            </a:r>
          </a:p>
          <a:p>
            <a:pPr marL="0" indent="0">
              <a:buNone/>
            </a:pPr>
            <a:r>
              <a:rPr lang="zh-TW" altLang="en-US" dirty="0" smtClean="0"/>
              <a:t>全</a:t>
            </a:r>
            <a:r>
              <a:rPr lang="zh-TW" altLang="en-US" dirty="0"/>
              <a:t>地要敬拜你，歌頌你，</a:t>
            </a:r>
          </a:p>
          <a:p>
            <a:pPr marL="0" indent="0">
              <a:buNone/>
            </a:pPr>
            <a:r>
              <a:rPr lang="zh-TW" altLang="en-US" dirty="0"/>
              <a:t>要歌頌你的名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7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672353"/>
            <a:ext cx="7886700" cy="5504610"/>
          </a:xfrm>
        </p:spPr>
        <p:txBody>
          <a:bodyPr/>
          <a:lstStyle/>
          <a:p>
            <a:pPr algn="ctr"/>
            <a:r>
              <a:rPr lang="zh-TW" altLang="en-US" dirty="0"/>
              <a:t>信心是一個奇妙的</a:t>
            </a:r>
            <a:r>
              <a:rPr lang="zh-TW" altLang="en-US" dirty="0" smtClean="0"/>
              <a:t>祝福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為</a:t>
            </a:r>
            <a:r>
              <a:rPr lang="zh-TW" altLang="en-US" dirty="0"/>
              <a:t>我打通一條</a:t>
            </a:r>
            <a:r>
              <a:rPr lang="zh-TW" altLang="en-US" dirty="0" smtClean="0"/>
              <a:t>道路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讓</a:t>
            </a:r>
            <a:r>
              <a:rPr lang="zh-TW" altLang="en-US" dirty="0"/>
              <a:t>我擁抱天父永不遲延的</a:t>
            </a:r>
            <a:r>
              <a:rPr lang="zh-TW" altLang="en-US" dirty="0" smtClean="0"/>
              <a:t>應許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即使</a:t>
            </a:r>
            <a:r>
              <a:rPr lang="zh-TW" altLang="en-US" dirty="0"/>
              <a:t>眼前烏雲密佈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61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672353"/>
            <a:ext cx="7886700" cy="5504610"/>
          </a:xfrm>
        </p:spPr>
        <p:txBody>
          <a:bodyPr/>
          <a:lstStyle/>
          <a:p>
            <a:pPr algn="ctr"/>
            <a:r>
              <a:rPr lang="zh-TW" altLang="en-US" dirty="0"/>
              <a:t>啊</a:t>
            </a:r>
            <a:r>
              <a:rPr lang="en-US" altLang="zh-TW" dirty="0"/>
              <a:t>! </a:t>
            </a:r>
            <a:r>
              <a:rPr lang="zh-TW" altLang="en-US" dirty="0"/>
              <a:t>信心的</a:t>
            </a:r>
            <a:r>
              <a:rPr lang="zh-TW" altLang="en-US" dirty="0" smtClean="0"/>
              <a:t>旅途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翻山越嶺也</a:t>
            </a:r>
            <a:r>
              <a:rPr lang="zh-TW" altLang="en-US" dirty="0"/>
              <a:t>不</a:t>
            </a:r>
            <a:r>
              <a:rPr lang="zh-TW" altLang="en-US" dirty="0" smtClean="0"/>
              <a:t>輕易調轉</a:t>
            </a:r>
            <a:r>
              <a:rPr lang="zh-TW" altLang="en-US" dirty="0"/>
              <a:t>腳步</a:t>
            </a:r>
          </a:p>
          <a:p>
            <a:pPr algn="ctr"/>
            <a:r>
              <a:rPr lang="zh-TW" altLang="en-US" dirty="0"/>
              <a:t>啊</a:t>
            </a:r>
            <a:r>
              <a:rPr lang="en-US" altLang="zh-TW" dirty="0" smtClean="0"/>
              <a:t>!</a:t>
            </a:r>
            <a:r>
              <a:rPr lang="zh-TW" altLang="en-US" dirty="0" smtClean="0"/>
              <a:t> 信心</a:t>
            </a:r>
            <a:r>
              <a:rPr lang="zh-TW" altLang="en-US" dirty="0"/>
              <a:t>的</a:t>
            </a:r>
            <a:r>
              <a:rPr lang="zh-TW" altLang="en-US" dirty="0" smtClean="0"/>
              <a:t>歲月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千山萬水總是訴說天父</a:t>
            </a:r>
            <a:r>
              <a:rPr lang="zh-TW" altLang="en-US" dirty="0"/>
              <a:t>在看顧</a:t>
            </a:r>
          </a:p>
        </p:txBody>
      </p:sp>
    </p:spTree>
    <p:extLst>
      <p:ext uri="{BB962C8B-B14F-4D97-AF65-F5344CB8AC3E}">
        <p14:creationId xmlns:p14="http://schemas.microsoft.com/office/powerpoint/2010/main" val="22501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672353"/>
            <a:ext cx="7886700" cy="5504610"/>
          </a:xfrm>
        </p:spPr>
        <p:txBody>
          <a:bodyPr/>
          <a:lstStyle/>
          <a:p>
            <a:pPr algn="ctr"/>
            <a:r>
              <a:rPr lang="zh-TW" altLang="en-US" dirty="0"/>
              <a:t>我</a:t>
            </a:r>
            <a:r>
              <a:rPr lang="zh-TW" altLang="en-US" dirty="0" smtClean="0"/>
              <a:t>相信</a:t>
            </a:r>
            <a:r>
              <a:rPr lang="zh-TW" altLang="en-US" dirty="0"/>
              <a:t> </a:t>
            </a:r>
            <a:r>
              <a:rPr lang="zh-TW" altLang="en-US" dirty="0" smtClean="0"/>
              <a:t>    我經歷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我知道     祢</a:t>
            </a:r>
            <a:r>
              <a:rPr lang="zh-TW" altLang="en-US" dirty="0"/>
              <a:t>引導</a:t>
            </a:r>
          </a:p>
        </p:txBody>
      </p:sp>
    </p:spTree>
    <p:extLst>
      <p:ext uri="{BB962C8B-B14F-4D97-AF65-F5344CB8AC3E}">
        <p14:creationId xmlns:p14="http://schemas.microsoft.com/office/powerpoint/2010/main" val="135671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奉獻 </a:t>
            </a:r>
            <a:r>
              <a:rPr kumimoji="1" lang="mr-IN" altLang="zh-TW" dirty="0" smtClean="0"/>
              <a:t>–</a:t>
            </a:r>
            <a:r>
              <a:rPr kumimoji="1" lang="zh-TW" altLang="en-US" dirty="0"/>
              <a:t> </a:t>
            </a:r>
            <a:r>
              <a:rPr kumimoji="1" lang="zh-TW" altLang="en-US" dirty="0" smtClean="0"/>
              <a:t>新聖詩 </a:t>
            </a:r>
            <a:r>
              <a:rPr kumimoji="1" lang="en-US" altLang="zh-TW" dirty="0" smtClean="0"/>
              <a:t>303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kumimoji="1" lang="zh-TW" altLang="en-US" dirty="0" smtClean="0"/>
              <a:t>主，我要服事祢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盡心盡意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我要傳揚祢奇妙大權能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歸榮耀祢聖名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85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672353"/>
            <a:ext cx="7886700" cy="5504610"/>
          </a:xfrm>
        </p:spPr>
        <p:txBody>
          <a:bodyPr/>
          <a:lstStyle/>
          <a:p>
            <a:pPr algn="ctr"/>
            <a:r>
              <a:rPr lang="zh-TW" altLang="en-US" dirty="0" smtClean="0"/>
              <a:t>主，我要服事祢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盡心盡意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從祢我找到人生的喜樂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哈利路亞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688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本週金句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耶穌</a:t>
            </a:r>
            <a:r>
              <a:rPr lang="zh-TW" altLang="en-US" dirty="0"/>
              <a:t>說：「撒</a:t>
            </a:r>
            <a:r>
              <a:rPr lang="zh-TW" altLang="en-US" dirty="0" smtClean="0"/>
              <a:t>但，</a:t>
            </a:r>
            <a:r>
              <a:rPr lang="zh-TW" altLang="en-US" dirty="0"/>
              <a:t>退去吧</a:t>
            </a:r>
            <a:r>
              <a:rPr lang="zh-TW" altLang="en-US" dirty="0" smtClean="0"/>
              <a:t>！因為</a:t>
            </a:r>
            <a:r>
              <a:rPr lang="zh-TW" altLang="en-US" dirty="0"/>
              <a:t>經上記著說：當拜</a:t>
            </a:r>
            <a:r>
              <a:rPr lang="zh-TW" altLang="en-US" dirty="0" smtClean="0"/>
              <a:t>主</a:t>
            </a:r>
            <a:r>
              <a:rPr lang="en-US" altLang="zh-TW" dirty="0" smtClean="0"/>
              <a:t> </a:t>
            </a:r>
            <a:r>
              <a:rPr lang="mr-IN" altLang="zh-TW" dirty="0" smtClean="0"/>
              <a:t>–</a:t>
            </a:r>
            <a:r>
              <a:rPr lang="en-US" altLang="zh-TW" dirty="0" smtClean="0"/>
              <a:t> </a:t>
            </a:r>
            <a:r>
              <a:rPr lang="zh-TW" altLang="en-US" dirty="0" smtClean="0"/>
              <a:t>你</a:t>
            </a:r>
            <a:r>
              <a:rPr lang="zh-TW" altLang="en-US" dirty="0"/>
              <a:t>的神，單要事奉他。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(</a:t>
            </a:r>
            <a:r>
              <a:rPr lang="zh-TW" altLang="en-US" dirty="0" smtClean="0"/>
              <a:t>馬太</a:t>
            </a:r>
            <a:r>
              <a:rPr lang="zh-TW" altLang="mr-IN" dirty="0" smtClean="0"/>
              <a:t>福音</a:t>
            </a:r>
            <a:r>
              <a:rPr lang="mr-IN" altLang="zh-TW" dirty="0"/>
              <a:t>4</a:t>
            </a:r>
            <a:r>
              <a:rPr lang="zh-TW" altLang="mr-IN" dirty="0"/>
              <a:t>：</a:t>
            </a:r>
            <a:r>
              <a:rPr lang="mr-IN" altLang="zh-TW" dirty="0"/>
              <a:t>10)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62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下週輪值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主禮：林欽烺  牧師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司會：吳式鈞  執事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領歌：敬拜團 </a:t>
            </a:r>
            <a:r>
              <a:rPr kumimoji="1" lang="en-US" altLang="zh-TW" dirty="0" smtClean="0"/>
              <a:t>(Alive)</a:t>
            </a:r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司獻、招待：鄭以安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3892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消息報告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歡迎新朋友一同參與禮拜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今日是復活節主日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今日 </a:t>
            </a:r>
            <a:r>
              <a:rPr kumimoji="1" lang="en-US" altLang="zh-TW" dirty="0" smtClean="0"/>
              <a:t>12:50 </a:t>
            </a:r>
            <a:r>
              <a:rPr kumimoji="1" lang="zh-TW" altLang="en-US" dirty="0" smtClean="0"/>
              <a:t>召開同工座談會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今日 </a:t>
            </a:r>
            <a:r>
              <a:rPr kumimoji="1" lang="en-US" altLang="zh-TW" dirty="0" smtClean="0"/>
              <a:t>2:30</a:t>
            </a:r>
            <a:r>
              <a:rPr kumimoji="1" lang="zh-TW" altLang="en-US" dirty="0" smtClean="0"/>
              <a:t> 於謝長老家舉行家庭禮拜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en-US" altLang="zh-TW" dirty="0" smtClean="0"/>
              <a:t>4/8 </a:t>
            </a:r>
            <a:r>
              <a:rPr kumimoji="1" lang="zh-TW" altLang="en-US" dirty="0" smtClean="0"/>
              <a:t>禮拜後召開長執會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247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消息報告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kumimoji="1" lang="en-US" altLang="zh-TW" dirty="0" smtClean="0"/>
              <a:t>4/22 </a:t>
            </a:r>
            <a:r>
              <a:rPr kumimoji="1" lang="zh-TW" altLang="en-US" dirty="0" smtClean="0"/>
              <a:t>為本會設教</a:t>
            </a:r>
            <a:r>
              <a:rPr kumimoji="1" lang="en-US" altLang="zh-TW" dirty="0" smtClean="0"/>
              <a:t> 38 </a:t>
            </a:r>
            <a:r>
              <a:rPr kumimoji="1" lang="zh-TW" altLang="en-US" dirty="0" smtClean="0"/>
              <a:t>週年慶祝園遊會</a:t>
            </a:r>
            <a:endParaRPr kumimoji="1" lang="en-US" altLang="zh-TW" dirty="0" smtClean="0"/>
          </a:p>
          <a:p>
            <a:pPr marL="1028700" lvl="1" indent="-571500">
              <a:buFont typeface="Wingdings" charset="2"/>
              <a:buChar char="ü"/>
            </a:pPr>
            <a:r>
              <a:rPr kumimoji="1" lang="zh-TW" altLang="en-US" dirty="0" smtClean="0"/>
              <a:t>跳蚤市場商品請交給敏俐姐</a:t>
            </a:r>
            <a:endParaRPr kumimoji="1" lang="en-US" altLang="zh-TW" dirty="0" smtClean="0"/>
          </a:p>
          <a:p>
            <a:pPr marL="1028700" lvl="1" indent="-571500">
              <a:buFont typeface="Wingdings" charset="2"/>
              <a:buChar char="ü"/>
            </a:pPr>
            <a:r>
              <a:rPr kumimoji="1" lang="en-US" altLang="zh-TW" dirty="0" smtClean="0"/>
              <a:t>4/15 </a:t>
            </a:r>
            <a:r>
              <a:rPr kumimoji="1" lang="zh-TW" altLang="en-US" dirty="0" smtClean="0"/>
              <a:t>日前預購園遊券者 </a:t>
            </a:r>
            <a:r>
              <a:rPr kumimoji="1" lang="en-US" altLang="zh-TW" dirty="0" smtClean="0"/>
              <a:t>8 </a:t>
            </a:r>
            <a:r>
              <a:rPr kumimoji="1" lang="zh-TW" altLang="en-US" dirty="0" smtClean="0"/>
              <a:t>折</a:t>
            </a:r>
            <a:endParaRPr kumimoji="1" lang="en-US" altLang="zh-TW" dirty="0" smtClean="0"/>
          </a:p>
          <a:p>
            <a:pPr marL="1028700" lvl="1" indent="-571500">
              <a:buFont typeface="Wingdings" charset="2"/>
              <a:buChar char="ü"/>
            </a:pPr>
            <a:r>
              <a:rPr kumimoji="1" lang="en-US" altLang="zh-TW" dirty="0" smtClean="0"/>
              <a:t>4/22 </a:t>
            </a:r>
            <a:r>
              <a:rPr kumimoji="1" lang="zh-TW" altLang="en-US" dirty="0" smtClean="0"/>
              <a:t>主日為聯合禮拜 </a:t>
            </a:r>
            <a:r>
              <a:rPr kumimoji="1" lang="en-US" altLang="zh-TW" dirty="0" smtClean="0"/>
              <a:t>9:00 </a:t>
            </a:r>
            <a:r>
              <a:rPr kumimoji="1" lang="zh-TW" altLang="en-US" dirty="0" smtClean="0"/>
              <a:t>開始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38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代禱事項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為台灣禱告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為教會、團契、事工禱告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為年老者、身體欠安者以及照顧者禱告</a:t>
            </a:r>
            <a:endParaRPr kumimoji="1" lang="en-US" altLang="zh-TW" dirty="0" smtClean="0"/>
          </a:p>
          <a:p>
            <a:pPr marL="571500" indent="-571500">
              <a:buFont typeface="Arial" charset="0"/>
              <a:buChar char="•"/>
            </a:pPr>
            <a:r>
              <a:rPr kumimoji="1" lang="zh-TW" altLang="en-US" dirty="0" smtClean="0"/>
              <a:t>為兩個李家禱告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196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屬天的喜樂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敬拜、讚美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0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祝福歌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新聖詩 </a:t>
            </a:r>
            <a:r>
              <a:rPr kumimoji="1" lang="en-US" altLang="zh-TW" dirty="0" smtClean="0"/>
              <a:t>392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讚美我</a:t>
            </a:r>
            <a:r>
              <a:rPr lang="zh-TW" altLang="en-US" dirty="0" smtClean="0"/>
              <a:t>主     萬福</a:t>
            </a:r>
            <a:r>
              <a:rPr lang="zh-TW" altLang="en-US" dirty="0"/>
              <a:t>之</a:t>
            </a:r>
            <a:r>
              <a:rPr lang="zh-TW" altLang="en-US" dirty="0" smtClean="0"/>
              <a:t>源</a:t>
            </a:r>
            <a:endParaRPr lang="en-US" altLang="zh-TW" dirty="0"/>
          </a:p>
          <a:p>
            <a:pPr algn="ctr"/>
            <a:r>
              <a:rPr lang="zh-TW" altLang="en-US" dirty="0" smtClean="0"/>
              <a:t>天下萬物都</a:t>
            </a:r>
            <a:r>
              <a:rPr lang="zh-TW" altLang="en-US" dirty="0"/>
              <a:t>當</a:t>
            </a:r>
            <a:r>
              <a:rPr lang="zh-TW" altLang="en-US" dirty="0" smtClean="0"/>
              <a:t>歌頌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天</a:t>
            </a:r>
            <a:r>
              <a:rPr lang="zh-TW" altLang="en-US" dirty="0"/>
              <a:t>上萬</a:t>
            </a:r>
            <a:r>
              <a:rPr lang="zh-TW" altLang="en-US" dirty="0" smtClean="0"/>
              <a:t>軍也</a:t>
            </a:r>
            <a:r>
              <a:rPr lang="zh-TW" altLang="en-US" dirty="0"/>
              <a:t>讚主</a:t>
            </a:r>
            <a:r>
              <a:rPr lang="zh-TW" altLang="en-US" dirty="0" smtClean="0"/>
              <a:t>名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同心讚美父子</a:t>
            </a:r>
            <a:r>
              <a:rPr lang="zh-TW" altLang="en-US" dirty="0"/>
              <a:t>聖靈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63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  </a:t>
            </a:r>
            <a:r>
              <a:rPr kumimoji="1" lang="en-US" altLang="zh-TW" dirty="0" smtClean="0"/>
              <a:t>--</a:t>
            </a:r>
            <a:r>
              <a:rPr kumimoji="1" lang="zh-TW" altLang="en-US" dirty="0" smtClean="0"/>
              <a:t> 馬可福音</a:t>
            </a:r>
            <a:r>
              <a:rPr kumimoji="1" lang="en-US" altLang="zh-TW" dirty="0" smtClean="0"/>
              <a:t> 16:15~16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aseline="30000" dirty="0" smtClean="0"/>
              <a:t>15 </a:t>
            </a:r>
            <a:r>
              <a:rPr lang="zh-TW" altLang="en-US" dirty="0" smtClean="0"/>
              <a:t>他</a:t>
            </a:r>
            <a:r>
              <a:rPr lang="zh-TW" altLang="en-US" dirty="0"/>
              <a:t>又對他們說：「你們往普天下去，傳福音給萬民萬民：原文是凡受造的聽。 </a:t>
            </a:r>
            <a:r>
              <a:rPr lang="en-US" altLang="zh-TW" baseline="30000" dirty="0" smtClean="0"/>
              <a:t>16 </a:t>
            </a:r>
            <a:r>
              <a:rPr lang="zh-TW" altLang="en-US" dirty="0" smtClean="0"/>
              <a:t>信</a:t>
            </a:r>
            <a:r>
              <a:rPr lang="zh-TW" altLang="en-US" dirty="0"/>
              <a:t>而受洗的，必然得救；不信的，必被定罪。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29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主禮：願主與你同在</a:t>
            </a:r>
            <a:endParaRPr kumimoji="1" lang="en-US" altLang="zh-TW" dirty="0" smtClean="0"/>
          </a:p>
          <a:p>
            <a:r>
              <a:rPr kumimoji="1" lang="zh-TW" altLang="en-US" dirty="0" smtClean="0"/>
              <a:t>會眾：也與你的心靈同在</a:t>
            </a:r>
            <a:endParaRPr kumimoji="1" lang="en-US" altLang="zh-TW" dirty="0" smtClean="0"/>
          </a:p>
          <a:p>
            <a:r>
              <a:rPr kumimoji="1" lang="zh-TW" altLang="en-US" dirty="0" smtClean="0"/>
              <a:t>主禮：阿們</a:t>
            </a:r>
            <a:endParaRPr kumimoji="1" lang="en-US" altLang="zh-TW" dirty="0" smtClean="0"/>
          </a:p>
          <a:p>
            <a:r>
              <a:rPr kumimoji="1" lang="zh-TW" altLang="en-US" dirty="0" smtClean="0"/>
              <a:t>會眾：阿們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4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</a:t>
            </a:r>
            <a:r>
              <a:rPr kumimoji="1" lang="zh-TW" altLang="en-US" dirty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新聖詩</a:t>
            </a:r>
            <a:r>
              <a:rPr kumimoji="1" lang="en-US" altLang="zh-TW" dirty="0" smtClean="0"/>
              <a:t> 403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1" i="1" dirty="0" smtClean="0"/>
              <a:t>主，差遣我</a:t>
            </a:r>
            <a:endParaRPr kumimoji="1" lang="en-US" altLang="zh-TW" b="1" i="1" dirty="0" smtClean="0"/>
          </a:p>
          <a:p>
            <a:r>
              <a:rPr kumimoji="1" lang="zh-TW" altLang="en-US" dirty="0" smtClean="0"/>
              <a:t>主，差遣我     主，差遣我</a:t>
            </a:r>
            <a:endParaRPr kumimoji="1" lang="en-US" altLang="zh-TW" dirty="0" smtClean="0"/>
          </a:p>
          <a:p>
            <a:r>
              <a:rPr kumimoji="1" lang="zh-TW" altLang="en-US" dirty="0" smtClean="0"/>
              <a:t>耶穌求你差遣我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031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</a:t>
            </a:r>
            <a:r>
              <a:rPr kumimoji="1" lang="zh-TW" altLang="en-US" dirty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新聖詩</a:t>
            </a:r>
            <a:r>
              <a:rPr kumimoji="1" lang="en-US" altLang="zh-TW" dirty="0" smtClean="0"/>
              <a:t> 403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1" i="1" dirty="0" smtClean="0"/>
              <a:t>主，引導我</a:t>
            </a:r>
            <a:endParaRPr kumimoji="1" lang="en-US" altLang="zh-TW" b="1" i="1" dirty="0" smtClean="0"/>
          </a:p>
          <a:p>
            <a:r>
              <a:rPr kumimoji="1" lang="zh-TW" altLang="en-US" dirty="0" smtClean="0"/>
              <a:t>主，引導我     主，引導我</a:t>
            </a:r>
            <a:endParaRPr kumimoji="1" lang="en-US" altLang="zh-TW" dirty="0" smtClean="0"/>
          </a:p>
          <a:p>
            <a:r>
              <a:rPr kumimoji="1" lang="zh-TW" altLang="en-US" dirty="0" smtClean="0"/>
              <a:t>耶穌求你引導我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4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</a:t>
            </a:r>
            <a:r>
              <a:rPr kumimoji="1" lang="zh-TW" altLang="en-US" dirty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新聖詩</a:t>
            </a:r>
            <a:r>
              <a:rPr kumimoji="1" lang="en-US" altLang="zh-TW" dirty="0" smtClean="0"/>
              <a:t> 403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1" i="1" dirty="0" smtClean="0"/>
              <a:t>主，充滿我</a:t>
            </a:r>
            <a:endParaRPr kumimoji="1" lang="en-US" altLang="zh-TW" b="1" i="1" dirty="0" smtClean="0"/>
          </a:p>
          <a:p>
            <a:r>
              <a:rPr kumimoji="1" lang="zh-TW" altLang="en-US" dirty="0" smtClean="0"/>
              <a:t>主，引導我     主，引導我</a:t>
            </a:r>
            <a:endParaRPr kumimoji="1" lang="en-US" altLang="zh-TW" dirty="0" smtClean="0"/>
          </a:p>
          <a:p>
            <a:r>
              <a:rPr kumimoji="1" lang="zh-TW" altLang="en-US" dirty="0" smtClean="0"/>
              <a:t>耶穌求你引導我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37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差遣</a:t>
            </a:r>
            <a:r>
              <a:rPr kumimoji="1" lang="zh-TW" altLang="en-US" dirty="0"/>
              <a:t>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 </a:t>
            </a:r>
            <a:r>
              <a:rPr kumimoji="1" lang="zh-TW" altLang="en-US" dirty="0" smtClean="0"/>
              <a:t>新聖詩</a:t>
            </a:r>
            <a:r>
              <a:rPr kumimoji="1" lang="en-US" altLang="zh-TW" dirty="0" smtClean="0"/>
              <a:t> 403 </a:t>
            </a:r>
            <a:r>
              <a:rPr kumimoji="1" lang="zh-TW" altLang="en-US" dirty="0" smtClean="0"/>
              <a:t>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b="1" i="1" dirty="0" smtClean="0"/>
              <a:t>我要出去</a:t>
            </a:r>
            <a:endParaRPr kumimoji="1" lang="en-US" altLang="zh-TW" b="1" i="1" dirty="0" smtClean="0"/>
          </a:p>
          <a:p>
            <a:r>
              <a:rPr kumimoji="1" lang="zh-TW" altLang="en-US" dirty="0" smtClean="0"/>
              <a:t>我要出去     我要出去</a:t>
            </a:r>
            <a:endParaRPr kumimoji="1" lang="en-US" altLang="zh-TW" dirty="0" smtClean="0"/>
          </a:p>
          <a:p>
            <a:r>
              <a:rPr kumimoji="1" lang="zh-TW" altLang="en-US" dirty="0" smtClean="0"/>
              <a:t>奉主聖名我出去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4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祝禱、阿們頌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平安禮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9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kumimoji="1" lang="zh-TW" altLang="en-US" dirty="0"/>
              <a:t>領受天堂來的</a:t>
            </a:r>
            <a:r>
              <a:rPr kumimoji="1" lang="zh-TW" altLang="en-US" dirty="0" smtClean="0"/>
              <a:t>喜樂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那</a:t>
            </a:r>
            <a:r>
              <a:rPr kumimoji="1" lang="zh-TW" altLang="en-US" dirty="0"/>
              <a:t>是我心中最大的</a:t>
            </a:r>
            <a:r>
              <a:rPr kumimoji="1" lang="zh-TW" altLang="en-US" dirty="0" smtClean="0"/>
              <a:t>力量</a:t>
            </a:r>
            <a:endParaRPr kumimoji="1" lang="en-US" altLang="zh-TW" dirty="0"/>
          </a:p>
          <a:p>
            <a:pPr algn="ctr"/>
            <a:r>
              <a:rPr kumimoji="1" lang="zh-TW" altLang="en-US" dirty="0" smtClean="0"/>
              <a:t>我</a:t>
            </a:r>
            <a:r>
              <a:rPr kumimoji="1" lang="zh-TW" altLang="en-US" dirty="0"/>
              <a:t>感受</a:t>
            </a:r>
            <a:r>
              <a:rPr kumimoji="1" lang="zh-TW" altLang="en-US" dirty="0" smtClean="0"/>
              <a:t>你奇妙大愛</a:t>
            </a:r>
            <a:endParaRPr kumimoji="1" lang="en-US" altLang="zh-TW" dirty="0" smtClean="0"/>
          </a:p>
          <a:p>
            <a:pPr algn="ctr"/>
            <a:r>
              <a:rPr kumimoji="1" lang="zh-TW" altLang="en-US" dirty="0" smtClean="0"/>
              <a:t>在</a:t>
            </a:r>
            <a:r>
              <a:rPr kumimoji="1" lang="zh-TW" altLang="en-US" dirty="0"/>
              <a:t>我生活</a:t>
            </a:r>
            <a:r>
              <a:rPr kumimoji="1" lang="zh-TW" altLang="en-US" dirty="0" smtClean="0"/>
              <a:t>中常</a:t>
            </a:r>
            <a:r>
              <a:rPr kumimoji="1" lang="zh-TW" altLang="en-US" dirty="0"/>
              <a:t>與我同</a:t>
            </a:r>
            <a:r>
              <a:rPr kumimoji="1" lang="zh-TW" altLang="en-US" dirty="0" smtClean="0"/>
              <a:t>在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7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/>
              <a:t>領受天堂來的</a:t>
            </a:r>
            <a:r>
              <a:rPr lang="zh-TW" altLang="en-US" dirty="0" smtClean="0"/>
              <a:t>喜樂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那</a:t>
            </a:r>
            <a:r>
              <a:rPr lang="zh-TW" altLang="en-US" dirty="0"/>
              <a:t>是我心中榮耀的</a:t>
            </a:r>
            <a:r>
              <a:rPr lang="zh-TW" altLang="en-US" dirty="0" smtClean="0"/>
              <a:t>盼望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我</a:t>
            </a:r>
            <a:r>
              <a:rPr lang="zh-TW" altLang="en-US" dirty="0"/>
              <a:t>感受</a:t>
            </a:r>
            <a:r>
              <a:rPr lang="zh-TW" altLang="en-US" dirty="0" smtClean="0"/>
              <a:t>你大</a:t>
            </a:r>
            <a:r>
              <a:rPr lang="zh-TW" altLang="en-US" dirty="0"/>
              <a:t>能力</a:t>
            </a:r>
            <a:r>
              <a:rPr lang="zh-TW" altLang="en-US" dirty="0" smtClean="0"/>
              <a:t>量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平靜</a:t>
            </a:r>
            <a:r>
              <a:rPr lang="zh-TW" altLang="en-US" dirty="0"/>
              <a:t>我心</a:t>
            </a:r>
            <a:r>
              <a:rPr lang="zh-TW" altLang="en-US" dirty="0" smtClean="0"/>
              <a:t>中極</a:t>
            </a:r>
            <a:r>
              <a:rPr lang="zh-TW" altLang="en-US" dirty="0"/>
              <a:t>大的</a:t>
            </a:r>
            <a:r>
              <a:rPr lang="zh-TW" altLang="en-US" dirty="0" smtClean="0"/>
              <a:t>海浪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05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 smtClean="0"/>
              <a:t>哈利路亞</a:t>
            </a:r>
            <a:endParaRPr lang="en-US" altLang="zh-TW" dirty="0" smtClean="0"/>
          </a:p>
          <a:p>
            <a:pPr algn="ctr"/>
            <a:r>
              <a:rPr lang="zh-TW" altLang="en-US" dirty="0"/>
              <a:t>你永遠居住在我心</a:t>
            </a:r>
            <a:r>
              <a:rPr lang="zh-TW" altLang="en-US" dirty="0" smtClean="0"/>
              <a:t>中</a:t>
            </a:r>
            <a:endParaRPr kumimoji="1" lang="en-US" altLang="zh-TW" dirty="0"/>
          </a:p>
          <a:p>
            <a:pPr algn="ctr"/>
            <a:r>
              <a:rPr lang="zh-TW" altLang="en-US" dirty="0"/>
              <a:t>我心不再憂愁</a:t>
            </a:r>
            <a:r>
              <a:rPr lang="zh-TW" altLang="en-US" dirty="0" smtClean="0"/>
              <a:t>失望</a:t>
            </a:r>
            <a:endParaRPr lang="en-US" altLang="zh-TW" dirty="0" smtClean="0"/>
          </a:p>
          <a:p>
            <a:pPr algn="ctr"/>
            <a:r>
              <a:rPr lang="zh-TW" altLang="en-US" dirty="0"/>
              <a:t>因你是我生命力量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526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551329"/>
            <a:ext cx="7886700" cy="5625634"/>
          </a:xfrm>
        </p:spPr>
        <p:txBody>
          <a:bodyPr/>
          <a:lstStyle/>
          <a:p>
            <a:pPr algn="ctr"/>
            <a:r>
              <a:rPr lang="zh-TW" altLang="en-US" dirty="0" smtClean="0"/>
              <a:t>哈利路亞</a:t>
            </a:r>
            <a:endParaRPr lang="en-US" altLang="zh-TW" dirty="0" smtClean="0"/>
          </a:p>
          <a:p>
            <a:pPr algn="ctr"/>
            <a:r>
              <a:rPr lang="zh-TW" altLang="en-US" dirty="0"/>
              <a:t>我要歡呼歌頌你聖</a:t>
            </a:r>
            <a:r>
              <a:rPr lang="zh-TW" altLang="en-US" dirty="0" smtClean="0"/>
              <a:t>名</a:t>
            </a:r>
            <a:endParaRPr kumimoji="1" lang="en-US" altLang="zh-TW" dirty="0"/>
          </a:p>
          <a:p>
            <a:pPr algn="ctr"/>
            <a:r>
              <a:rPr lang="zh-TW" altLang="en-US" dirty="0"/>
              <a:t>屬天喜樂現在</a:t>
            </a:r>
            <a:r>
              <a:rPr lang="zh-TW" altLang="en-US" dirty="0" smtClean="0"/>
              <a:t>降臨</a:t>
            </a:r>
            <a:endParaRPr lang="en-US" altLang="zh-TW" dirty="0" smtClean="0"/>
          </a:p>
          <a:p>
            <a:pPr algn="ctr"/>
            <a:r>
              <a:rPr lang="zh-TW" altLang="en-US" dirty="0"/>
              <a:t>充滿我心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34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32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更多尋求祢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敬拜、讚美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966</Words>
  <Application>Microsoft Macintosh PowerPoint</Application>
  <PresentationFormat>如螢幕大小 (4:3)</PresentationFormat>
  <Paragraphs>125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Mangal</vt:lpstr>
      <vt:lpstr>Wingdings</vt:lpstr>
      <vt:lpstr>微軟正黑體</vt:lpstr>
      <vt:lpstr>Arial</vt:lpstr>
      <vt:lpstr>Office 佈景主題</vt:lpstr>
      <vt:lpstr>禮拜即將開始 請安靜心、預備敬拜</vt:lpstr>
      <vt:lpstr>宣召</vt:lpstr>
      <vt:lpstr>屬天的喜樂</vt:lpstr>
      <vt:lpstr>PowerPoint 簡報</vt:lpstr>
      <vt:lpstr>PowerPoint 簡報</vt:lpstr>
      <vt:lpstr>PowerPoint 簡報</vt:lpstr>
      <vt:lpstr>PowerPoint 簡報</vt:lpstr>
      <vt:lpstr>PowerPoint 簡報</vt:lpstr>
      <vt:lpstr>更多尋求祢</vt:lpstr>
      <vt:lpstr>PowerPoint 簡報</vt:lpstr>
      <vt:lpstr>PowerPoint 簡報</vt:lpstr>
      <vt:lpstr>PowerPoint 簡報</vt:lpstr>
      <vt:lpstr>PowerPoint 簡報</vt:lpstr>
      <vt:lpstr>聖經 – 馬太福音 4:1~10</vt:lpstr>
      <vt:lpstr>聖經 – 馬太福音 4:1~10</vt:lpstr>
      <vt:lpstr>聖經 – 馬太福音 4:1~10</vt:lpstr>
      <vt:lpstr>『信心的試驗』</vt:lpstr>
      <vt:lpstr>回應詩：信心的旅途</vt:lpstr>
      <vt:lpstr>PowerPoint 簡報</vt:lpstr>
      <vt:lpstr>PowerPoint 簡報</vt:lpstr>
      <vt:lpstr>PowerPoint 簡報</vt:lpstr>
      <vt:lpstr>PowerPoint 簡報</vt:lpstr>
      <vt:lpstr>奉獻 – 新聖詩 303 首</vt:lpstr>
      <vt:lpstr>PowerPoint 簡報</vt:lpstr>
      <vt:lpstr>本週金句</vt:lpstr>
      <vt:lpstr>下週輪值</vt:lpstr>
      <vt:lpstr>消息報告</vt:lpstr>
      <vt:lpstr>消息報告</vt:lpstr>
      <vt:lpstr>代禱事項</vt:lpstr>
      <vt:lpstr>祝福歌 – 新聖詩 392 首</vt:lpstr>
      <vt:lpstr>差遣  -- 馬可福音 16:15~16</vt:lpstr>
      <vt:lpstr>差遣</vt:lpstr>
      <vt:lpstr>差遣 – 新聖詩 403 首</vt:lpstr>
      <vt:lpstr>差遣 – 新聖詩 403 首</vt:lpstr>
      <vt:lpstr>差遣 – 新聖詩 403 首</vt:lpstr>
      <vt:lpstr>差遣 – 新聖詩 403 首</vt:lpstr>
      <vt:lpstr>祝禱、阿們頌</vt:lpstr>
      <vt:lpstr>平安禮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禮拜即將開始 請安靜心、預備敬拜</dc:title>
  <dc:creator>Jen-Hsiang Ou</dc:creator>
  <cp:lastModifiedBy>Jen-Hsiang Ou</cp:lastModifiedBy>
  <cp:revision>23</cp:revision>
  <dcterms:created xsi:type="dcterms:W3CDTF">2018-03-31T14:52:26Z</dcterms:created>
  <dcterms:modified xsi:type="dcterms:W3CDTF">2018-03-31T16:01:55Z</dcterms:modified>
</cp:coreProperties>
</file>