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1062" r:id="rId3"/>
    <p:sldId id="544" r:id="rId4"/>
    <p:sldId id="850" r:id="rId5"/>
    <p:sldId id="1152" r:id="rId6"/>
    <p:sldId id="1153" r:id="rId7"/>
    <p:sldId id="1154" r:id="rId8"/>
    <p:sldId id="1155" r:id="rId9"/>
    <p:sldId id="1001" r:id="rId10"/>
    <p:sldId id="749" r:id="rId11"/>
    <p:sldId id="929" r:id="rId12"/>
    <p:sldId id="1023" r:id="rId13"/>
    <p:sldId id="1018" r:id="rId14"/>
    <p:sldId id="1118" r:id="rId15"/>
    <p:sldId id="955" r:id="rId16"/>
    <p:sldId id="1014" r:id="rId17"/>
    <p:sldId id="1159" r:id="rId18"/>
    <p:sldId id="1178" r:id="rId19"/>
    <p:sldId id="1179" r:id="rId20"/>
    <p:sldId id="934" r:id="rId21"/>
    <p:sldId id="264" r:id="rId22"/>
    <p:sldId id="1188" r:id="rId23"/>
    <p:sldId id="948" r:id="rId24"/>
    <p:sldId id="1027" r:id="rId25"/>
    <p:sldId id="1028" r:id="rId26"/>
    <p:sldId id="1055" r:id="rId27"/>
    <p:sldId id="1056" r:id="rId28"/>
    <p:sldId id="1157" r:id="rId29"/>
    <p:sldId id="1189" r:id="rId30"/>
    <p:sldId id="1190" r:id="rId31"/>
    <p:sldId id="1033" r:id="rId32"/>
    <p:sldId id="260" r:id="rId33"/>
    <p:sldId id="587" r:id="rId34"/>
    <p:sldId id="261" r:id="rId35"/>
    <p:sldId id="547" r:id="rId36"/>
    <p:sldId id="803" r:id="rId37"/>
    <p:sldId id="548" r:id="rId38"/>
    <p:sldId id="269" r:id="rId39"/>
    <p:sldId id="679" r:id="rId40"/>
    <p:sldId id="445" r:id="rId41"/>
    <p:sldId id="1149" r:id="rId42"/>
    <p:sldId id="503" r:id="rId43"/>
    <p:sldId id="1131" r:id="rId44"/>
    <p:sldId id="1132" r:id="rId45"/>
    <p:sldId id="549" r:id="rId46"/>
    <p:sldId id="835" r:id="rId47"/>
    <p:sldId id="417" r:id="rId48"/>
    <p:sldId id="537" r:id="rId49"/>
    <p:sldId id="931" r:id="rId50"/>
    <p:sldId id="538" r:id="rId51"/>
    <p:sldId id="741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1" autoAdjust="0"/>
    <p:restoredTop sz="94660"/>
  </p:normalViewPr>
  <p:slideViewPr>
    <p:cSldViewPr>
      <p:cViewPr varScale="1">
        <p:scale>
          <a:sx n="102" d="100"/>
          <a:sy n="102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9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3D02B-E26E-4591-B782-5790B86284DC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F04B-26A7-420D-88A2-20FC7536B0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083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561FC-F174-AA48-994B-6116B74A0AC7}" type="datetimeFigureOut">
              <a:rPr kumimoji="1" lang="zh-TW" altLang="en-US" smtClean="0"/>
              <a:t>2018/8/19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1436-FB69-0046-8542-D44E6B4966E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968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66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0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5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85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37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15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1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6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25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72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16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506D7-6A93-429B-A9C4-872791DDCA8D}" type="datetimeFigureOut">
              <a:rPr lang="zh-TW" altLang="en-US" smtClean="0"/>
              <a:t>2018/8/19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0385-2ADA-4332-90F9-E3A1C46A8DF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954884" y="6464369"/>
            <a:ext cx="22733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de-DE" altLang="zh-TW" sz="1200" dirty="0">
                <a:latin typeface="Arial" charset="0"/>
              </a:rPr>
              <a:t>Slide No. </a:t>
            </a:r>
            <a:fld id="{0426F38E-1B82-40E0-9E25-E71CFB569ABA}" type="slidenum">
              <a:rPr kumimoji="0" lang="de-DE" altLang="zh-TW" sz="1200" smtClean="0">
                <a:latin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r>
              <a:rPr kumimoji="0" lang="de-DE" altLang="zh-TW" sz="1200" dirty="0">
                <a:latin typeface="Arial" charset="0"/>
              </a:rPr>
              <a:t> / Rev.-</a:t>
            </a:r>
            <a:endParaRPr kumimoji="0" lang="en-US" altLang="zh-TW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39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uang Mu En\Desktop\discipline-of-prayer-th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6821" cy="686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391023"/>
            <a:ext cx="7772400" cy="1470025"/>
          </a:xfrm>
        </p:spPr>
        <p:txBody>
          <a:bodyPr>
            <a:noAutofit/>
          </a:bodyPr>
          <a:lstStyle/>
          <a:p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聚會即將開始</a:t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將手機轉成靜音或關機</a:t>
            </a:r>
            <a:br>
              <a:rPr lang="en-US" altLang="zh-TW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b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請安靜心、預備敬拜上帝</a:t>
            </a:r>
          </a:p>
        </p:txBody>
      </p:sp>
    </p:spTree>
    <p:extLst>
      <p:ext uri="{BB962C8B-B14F-4D97-AF65-F5344CB8AC3E}">
        <p14:creationId xmlns:p14="http://schemas.microsoft.com/office/powerpoint/2010/main" val="4287455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能不能</a:t>
            </a:r>
          </a:p>
        </p:txBody>
      </p:sp>
    </p:spTree>
    <p:extLst>
      <p:ext uri="{BB962C8B-B14F-4D97-AF65-F5344CB8AC3E}">
        <p14:creationId xmlns:p14="http://schemas.microsoft.com/office/powerpoint/2010/main" val="999096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我屬於你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你是我永遠的福分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只想日夜在你殿中獻上敬拜</a:t>
            </a:r>
          </a:p>
        </p:txBody>
      </p:sp>
    </p:spTree>
    <p:extLst>
      <p:ext uri="{BB962C8B-B14F-4D97-AF65-F5344CB8AC3E}">
        <p14:creationId xmlns:p14="http://schemas.microsoft.com/office/powerpoint/2010/main" val="396577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定睛在你的榮美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世界一切變暗淡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除你以外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我還能有誰</a:t>
            </a:r>
          </a:p>
        </p:txBody>
      </p:sp>
    </p:spTree>
    <p:extLst>
      <p:ext uri="{BB962C8B-B14F-4D97-AF65-F5344CB8AC3E}">
        <p14:creationId xmlns:p14="http://schemas.microsoft.com/office/powerpoint/2010/main" val="67279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能不能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就讓我留在你的同在裡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能不能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賜我力量讓我更多愛你</a:t>
            </a:r>
          </a:p>
        </p:txBody>
      </p:sp>
    </p:spTree>
    <p:extLst>
      <p:ext uri="{BB962C8B-B14F-4D97-AF65-F5344CB8AC3E}">
        <p14:creationId xmlns:p14="http://schemas.microsoft.com/office/powerpoint/2010/main" val="354538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我哪都不想去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只想日夜在你殿中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獻上敬拜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全心全意來愛你</a:t>
            </a:r>
          </a:p>
        </p:txBody>
      </p:sp>
    </p:spTree>
    <p:extLst>
      <p:ext uri="{BB962C8B-B14F-4D97-AF65-F5344CB8AC3E}">
        <p14:creationId xmlns:p14="http://schemas.microsoft.com/office/powerpoint/2010/main" val="37353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088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58964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耶穌站在革尼撒勒湖邊，眾人擁擠他，要聽神的道。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他見有兩隻船灣在湖邊；打魚的人卻離開船洗網去了。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有一隻船是西門的，耶穌就上去，請他把船撐開，稍微離岸，就坐下，從船上教訓眾人。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5465" y="56237"/>
            <a:ext cx="33730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CN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路加福音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: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1-11&gt;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035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661648" cy="6423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4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講完了，對西門說：「把船開到水深之處，下網打魚。」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5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西門說：「夫子，我們整夜勞力，並沒有打着甚麼。但依從你的話，我就下網。」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6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他們下了網，就圈住許多魚，網險些裂開，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7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便招呼那隻船上的同伴來幫助。他們就來，把魚裝滿了兩隻船，甚至船要沉下去。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2349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661648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西門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‧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彼得看見，就俯伏在耶穌膝前，說：「主啊，離開我，我是個罪人！」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他和一切同在的人都驚訝這一網所打的魚。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80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-27384"/>
            <a:ext cx="8589640" cy="6423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   經</a:t>
            </a:r>
          </a:p>
          <a:p>
            <a:pPr marL="0" indent="0">
              <a:buNone/>
            </a:pP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10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他的夥伴西庇太的兒子雅各、約翰，也是這樣。耶穌對西門說：「不要怕！從今以後，你要得人了。」 </a:t>
            </a:r>
            <a:r>
              <a:rPr lang="en-US" altLang="zh-TW" sz="4000" b="1" baseline="30000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11</a:t>
            </a:r>
            <a:r>
              <a:rPr lang="en-US" altLang="zh-TW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他們把兩隻船攏了岸，就撇下所有的，跟從了耶穌。</a:t>
            </a:r>
            <a:endParaRPr lang="en-US" altLang="zh-TW" sz="40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5210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588" y="-27384"/>
            <a:ext cx="8750908" cy="676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宣   召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神啊，你是我的神，我要切切地尋求你，在乾旱疲乏無水之地，我渴想你；我的心切慕你。我在聖所中曾如此瞻仰你，為要見你的能力和你的榮耀。因你的慈愛比生命更好，我的嘴唇要頌讚你。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273224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宣     召</a:t>
            </a:r>
          </a:p>
        </p:txBody>
      </p:sp>
      <p:sp>
        <p:nvSpPr>
          <p:cNvPr id="6" name="矩形 5"/>
          <p:cNvSpPr/>
          <p:nvPr/>
        </p:nvSpPr>
        <p:spPr>
          <a:xfrm>
            <a:off x="6116979" y="19472"/>
            <a:ext cx="29915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詩篇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63: 1 – 3 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99291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68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19784" y="2420888"/>
            <a:ext cx="9137723" cy="23042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在生命的深處與主會遇</a:t>
            </a:r>
            <a:endParaRPr lang="en-US" altLang="zh-TW" sz="4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35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連俊忠   牧師</a:t>
            </a:r>
            <a:endParaRPr lang="en-US" altLang="zh-TW" sz="35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     道</a:t>
            </a:r>
          </a:p>
        </p:txBody>
      </p:sp>
    </p:spTree>
    <p:extLst>
      <p:ext uri="{BB962C8B-B14F-4D97-AF65-F5344CB8AC3E}">
        <p14:creationId xmlns:p14="http://schemas.microsoft.com/office/powerpoint/2010/main" val="99889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65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回應詩</a:t>
            </a:r>
          </a:p>
        </p:txBody>
      </p:sp>
    </p:spTree>
    <p:extLst>
      <p:ext uri="{BB962C8B-B14F-4D97-AF65-F5344CB8AC3E}">
        <p14:creationId xmlns:p14="http://schemas.microsoft.com/office/powerpoint/2010/main" val="68561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在呼召我之處</a:t>
            </a:r>
          </a:p>
        </p:txBody>
      </p:sp>
    </p:spTree>
    <p:extLst>
      <p:ext uri="{BB962C8B-B14F-4D97-AF65-F5344CB8AC3E}">
        <p14:creationId xmlns:p14="http://schemas.microsoft.com/office/powerpoint/2010/main" val="171809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413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主溫柔的聖靈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讓我全心感受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1533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滲透我的生命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賜下平靜和安息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你使我心得滿足</a:t>
            </a:r>
          </a:p>
        </p:txBody>
      </p:sp>
    </p:spTree>
    <p:extLst>
      <p:ext uri="{BB962C8B-B14F-4D97-AF65-F5344CB8AC3E}">
        <p14:creationId xmlns:p14="http://schemas.microsoft.com/office/powerpoint/2010/main" val="73128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主慈愛的真理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你榮光照向我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8537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包圍我的身體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賜下平靜和安息</a:t>
            </a: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讓我感受你的愛</a:t>
            </a:r>
          </a:p>
        </p:txBody>
      </p:sp>
    </p:spTree>
    <p:extLst>
      <p:ext uri="{BB962C8B-B14F-4D97-AF65-F5344CB8AC3E}">
        <p14:creationId xmlns:p14="http://schemas.microsoft.com/office/powerpoint/2010/main" val="147224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在呼召我之處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我要獻上敬拜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無論遭遇何事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依然揚聲歌唱</a:t>
            </a:r>
          </a:p>
        </p:txBody>
      </p:sp>
    </p:spTree>
    <p:extLst>
      <p:ext uri="{BB962C8B-B14F-4D97-AF65-F5344CB8AC3E}">
        <p14:creationId xmlns:p14="http://schemas.microsoft.com/office/powerpoint/2010/main" val="235598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0832" y="2348880"/>
            <a:ext cx="858964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敬拜讚美</a:t>
            </a:r>
          </a:p>
        </p:txBody>
      </p:sp>
    </p:spTree>
    <p:extLst>
      <p:ext uri="{BB962C8B-B14F-4D97-AF65-F5344CB8AC3E}">
        <p14:creationId xmlns:p14="http://schemas.microsoft.com/office/powerpoint/2010/main" val="3233549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5973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在我行走時成為我道路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活著時成為我生命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就在這地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獻上敬拜</a:t>
            </a:r>
          </a:p>
        </p:txBody>
      </p:sp>
    </p:spTree>
    <p:extLst>
      <p:ext uri="{BB962C8B-B14F-4D97-AF65-F5344CB8AC3E}">
        <p14:creationId xmlns:p14="http://schemas.microsoft.com/office/powerpoint/2010/main" val="3114472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79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奉獻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 </a:t>
            </a:r>
            <a:endParaRPr lang="zh-TW" altLang="en-US" sz="5400" b="1" u="sng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31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35258"/>
            <a:ext cx="9137723" cy="6264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4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</a:t>
            </a:r>
            <a:r>
              <a:rPr lang="zh-TW" altLang="en-US" sz="54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</a:t>
            </a:r>
            <a:r>
              <a:rPr lang="zh-TW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我要讚美祢</a:t>
            </a:r>
            <a:endParaRPr lang="en-US" altLang="zh-TW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657294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0"/>
            <a:ext cx="9137723" cy="6237312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我要傳揚祢奇妙大權能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歸榮耀祢聖名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2470915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76" y="153382"/>
            <a:ext cx="91377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主，我要服事祢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盡心盡意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從祢我找到人生的喜樂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</a:t>
            </a: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哈利路亞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15183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奉     獻</a:t>
            </a:r>
          </a:p>
        </p:txBody>
      </p:sp>
      <p:sp>
        <p:nvSpPr>
          <p:cNvPr id="6" name="矩形 5"/>
          <p:cNvSpPr/>
          <p:nvPr/>
        </p:nvSpPr>
        <p:spPr>
          <a:xfrm>
            <a:off x="7380312" y="0"/>
            <a:ext cx="17812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303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5954124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65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報告</a:t>
            </a:r>
            <a:endParaRPr lang="en-US" altLang="zh-TW" sz="54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61104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金句</a:t>
            </a:r>
            <a:endParaRPr lang="en-US" altLang="zh-TW" sz="4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4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「眾山怎樣圍繞耶路撒冷，耶和華也照樣圍繞他的百姓，從今 時直到永遠。」 </a:t>
            </a:r>
            <a:endParaRPr lang="en-US" altLang="zh-TW" sz="4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（詩篇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125:2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） 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1198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02840" y="-27384"/>
            <a:ext cx="8841160" cy="68853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sz="1100" b="1" u="sng" dirty="0">
              <a:solidFill>
                <a:srgbClr val="00206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b="1" u="sng" dirty="0">
              <a:solidFill>
                <a:schemeClr val="accent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主日聖工輪值</a:t>
            </a:r>
            <a:r>
              <a:rPr lang="en-US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                           </a:t>
            </a:r>
            <a:r>
              <a:rPr lang="zh-TW" altLang="en-US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  <a:r>
              <a:rPr lang="en-US" altLang="zh-TW" sz="48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</a:t>
            </a:r>
          </a:p>
          <a:p>
            <a:pPr marL="0" indent="0">
              <a:buNone/>
            </a:pPr>
            <a:endParaRPr lang="en-US" altLang="zh-TW" b="1" dirty="0">
              <a:solidFill>
                <a:schemeClr val="tx2">
                  <a:lumMod val="50000"/>
                </a:schemeClr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CN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聯合禮拜</a:t>
            </a:r>
            <a:endParaRPr lang="en-US" altLang="zh-CN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CN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下週主日為「青年主日」，聚會時間調整為</a:t>
            </a:r>
            <a:endParaRPr lang="en-US" altLang="zh-CN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9:30 </a:t>
            </a:r>
            <a:r>
              <a:rPr lang="zh-CN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聯合禮拜！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17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562935"/>
            <a:ext cx="7315200" cy="1154097"/>
          </a:xfrm>
        </p:spPr>
        <p:txBody>
          <a:bodyPr>
            <a:normAutofit/>
          </a:bodyPr>
          <a:lstStyle/>
          <a:p>
            <a:r>
              <a:rPr lang="zh-CN" altLang="en-US" sz="5400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上帝能夠</a:t>
            </a:r>
            <a:endParaRPr lang="zh-TW" altLang="en-US" sz="54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88857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44624"/>
            <a:ext cx="8892480" cy="6885384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消息報告</a:t>
            </a:r>
            <a:endParaRPr lang="en-US" altLang="zh-TW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sz="1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歡迎今日 新來的朋友 一同參加主日禮拜，願主祝福！ </a:t>
            </a:r>
            <a:endParaRPr lang="zh-TW" altLang="en-US" dirty="0"/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今日下午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2:30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於王文蔭老師府上家庭禮拜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本會於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25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(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六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)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預定在台神舉辦全教會靈修會展望會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主題「裝備自己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參與事奉」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邀請大家免費參與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報名截止日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8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月 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12 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日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詳見公告欄。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其他重要事項詳見週報</a:t>
            </a:r>
            <a:b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1542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44016"/>
            <a:ext cx="8640960" cy="623731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u="sng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代禱事項</a:t>
            </a:r>
            <a:endParaRPr lang="en-US" altLang="zh-TW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en-US" altLang="zh-TW" sz="1800" b="1" u="sng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為台灣代禱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求上帝賜下智慧給政府執政團隊</a:t>
            </a:r>
            <a:r>
              <a:rPr lang="en-US" altLang="zh-TW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,</a:t>
            </a: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讓所有政策能合神心意。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為教會各團契聚會及未來的發展、建堂、聘牧、社區事工等代禱。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為青年主日事工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為身體欠安的弟兄姊妹代禱</a:t>
            </a: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其他事項詳見週報</a:t>
            </a:r>
            <a:br>
              <a:rPr lang="zh-TW" altLang="en-US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endParaRPr lang="zh-TW" altLang="en-US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514350" indent="-514350">
              <a:buAutoNum type="arabicPeriod"/>
            </a:pPr>
            <a:endParaRPr lang="en-US" altLang="zh-TW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7" y="6287739"/>
            <a:ext cx="170431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8053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公禱</a:t>
            </a:r>
          </a:p>
        </p:txBody>
      </p:sp>
    </p:spTree>
    <p:extLst>
      <p:ext uri="{BB962C8B-B14F-4D97-AF65-F5344CB8AC3E}">
        <p14:creationId xmlns:p14="http://schemas.microsoft.com/office/powerpoint/2010/main" val="3635273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祝福歌</a:t>
            </a:r>
          </a:p>
        </p:txBody>
      </p:sp>
    </p:spTree>
    <p:extLst>
      <p:ext uri="{BB962C8B-B14F-4D97-AF65-F5344CB8AC3E}">
        <p14:creationId xmlns:p14="http://schemas.microsoft.com/office/powerpoint/2010/main" val="844443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755576" y="0"/>
            <a:ext cx="8388423" cy="6299954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讚美一神萬福之源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天下生靈都當頌言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天上萬軍也讚主名</a:t>
            </a:r>
            <a:b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</a:b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同心讚美父子聖靈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阿們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2606" y="274638"/>
            <a:ext cx="228139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新聖詩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 392 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首</a:t>
            </a:r>
          </a:p>
        </p:txBody>
      </p:sp>
    </p:spTree>
    <p:extLst>
      <p:ext uri="{BB962C8B-B14F-4D97-AF65-F5344CB8AC3E}">
        <p14:creationId xmlns:p14="http://schemas.microsoft.com/office/powerpoint/2010/main" val="1610143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差遣</a:t>
            </a:r>
          </a:p>
        </p:txBody>
      </p:sp>
    </p:spTree>
    <p:extLst>
      <p:ext uri="{BB962C8B-B14F-4D97-AF65-F5344CB8AC3E}">
        <p14:creationId xmlns:p14="http://schemas.microsoft.com/office/powerpoint/2010/main" val="574393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16632"/>
            <a:ext cx="8784976" cy="61711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TW" sz="38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zh-TW" altLang="en-US" sz="38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耶穌進前來，對他們說：「天上地下所有的權柄都賜給我了。 所以，你們要去，使萬民作我的門徒，奉父、子、聖靈的名給他們施洗 或譯：給他們施洗，歸於父、子、聖靈的名。 凡我所吩咐你們的，都教訓他們遵守，我就常與你們同在，直到世界的末了。」</a:t>
            </a: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81202" y="0"/>
            <a:ext cx="37273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&lt;</a:t>
            </a:r>
            <a:r>
              <a:rPr lang="zh-TW" altLang="en-US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馬太福音 </a:t>
            </a:r>
            <a:r>
              <a:rPr lang="en-US" altLang="zh-TW" sz="26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28:18~20&gt;</a:t>
            </a:r>
            <a:endParaRPr lang="zh-TW" altLang="en-US" sz="26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959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/>
          <p:cNvSpPr txBox="1">
            <a:spLocks/>
          </p:cNvSpPr>
          <p:nvPr/>
        </p:nvSpPr>
        <p:spPr>
          <a:xfrm>
            <a:off x="755576" y="1224136"/>
            <a:ext cx="7344816" cy="3284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主禮者：願主與你們同在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會眾：也與你的心靈同在</a:t>
            </a:r>
          </a:p>
          <a:p>
            <a:pPr marL="0" indent="0">
              <a:buNone/>
            </a:pPr>
            <a:r>
              <a:rPr lang="zh-TW" altLang="en-US" sz="40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主禮者：阿門</a:t>
            </a:r>
          </a:p>
          <a:p>
            <a:pPr marL="0" indent="0">
              <a:buNone/>
            </a:pPr>
            <a:r>
              <a:rPr lang="zh-TW" altLang="en-US" sz="4000" b="1" dirty="0">
                <a:solidFill>
                  <a:srgbClr val="C0000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會眾：阿門</a:t>
            </a:r>
            <a:endParaRPr lang="en-US" altLang="zh-TW" sz="4000" b="1" dirty="0">
              <a:solidFill>
                <a:srgbClr val="C00000"/>
              </a:solidFill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7" y="6287739"/>
            <a:ext cx="25250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祝福差遣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sz="32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00262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祝禱   阿們頌</a:t>
            </a:r>
          </a:p>
        </p:txBody>
      </p:sp>
    </p:spTree>
    <p:extLst>
      <p:ext uri="{BB962C8B-B14F-4D97-AF65-F5344CB8AC3E}">
        <p14:creationId xmlns:p14="http://schemas.microsoft.com/office/powerpoint/2010/main" val="2767308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平安禮</a:t>
            </a:r>
          </a:p>
        </p:txBody>
      </p:sp>
    </p:spTree>
    <p:extLst>
      <p:ext uri="{BB962C8B-B14F-4D97-AF65-F5344CB8AC3E}">
        <p14:creationId xmlns:p14="http://schemas.microsoft.com/office/powerpoint/2010/main" val="15909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那些眼睛     未曾看過的事情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還有耳朵     未曾聽過的事</a:t>
            </a:r>
          </a:p>
        </p:txBody>
      </p:sp>
    </p:spTree>
    <p:extLst>
      <p:ext uri="{BB962C8B-B14F-4D97-AF65-F5344CB8AC3E}">
        <p14:creationId xmlns:p14="http://schemas.microsoft.com/office/powerpoint/2010/main" val="574758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默禱</a:t>
            </a:r>
            <a:r>
              <a:rPr lang="zh-TW" altLang="en-US" sz="5400" b="1" dirty="0">
                <a:solidFill>
                  <a:schemeClr val="tx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5400" b="1" u="sng" dirty="0">
                <a:solidFill>
                  <a:srgbClr val="002060"/>
                </a:solidFill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閉會</a:t>
            </a:r>
          </a:p>
        </p:txBody>
      </p:sp>
    </p:spTree>
    <p:extLst>
      <p:ext uri="{BB962C8B-B14F-4D97-AF65-F5344CB8AC3E}">
        <p14:creationId xmlns:p14="http://schemas.microsoft.com/office/powerpoint/2010/main" val="40533942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1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甚至心裡     還沒有想過的事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上帝早已預備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給那些愛祂的百姓</a:t>
            </a:r>
          </a:p>
        </p:txBody>
      </p:sp>
    </p:spTree>
    <p:extLst>
      <p:ext uri="{BB962C8B-B14F-4D97-AF65-F5344CB8AC3E}">
        <p14:creationId xmlns:p14="http://schemas.microsoft.com/office/powerpoint/2010/main" val="1337117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上帝能夠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成就一切不可能的事情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亙古至今直到永遠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祂的大能永不改變</a:t>
            </a:r>
          </a:p>
        </p:txBody>
      </p:sp>
    </p:spTree>
    <p:extLst>
      <p:ext uri="{BB962C8B-B14F-4D97-AF65-F5344CB8AC3E}">
        <p14:creationId xmlns:p14="http://schemas.microsoft.com/office/powerpoint/2010/main" val="3259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5706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上帝能夠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成就一切不可能的事情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亙古至今直到永遠</a:t>
            </a:r>
            <a:endParaRPr lang="en-US" altLang="zh-TW" sz="5400" b="1" dirty="0">
              <a:effectLst>
                <a:glow rad="152400">
                  <a:schemeClr val="bg1">
                    <a:lumMod val="9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zh-TW" altLang="en-US" sz="5400" b="1" dirty="0">
                <a:effectLst>
                  <a:glow rad="152400">
                    <a:schemeClr val="bg1">
                      <a:lumMod val="9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10803020104030203" pitchFamily="2" charset="-79"/>
              </a:rPr>
              <a:t>祂的大能永不變</a:t>
            </a:r>
          </a:p>
        </p:txBody>
      </p:sp>
    </p:spTree>
    <p:extLst>
      <p:ext uri="{BB962C8B-B14F-4D97-AF65-F5344CB8AC3E}">
        <p14:creationId xmlns:p14="http://schemas.microsoft.com/office/powerpoint/2010/main" val="143052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14518</TotalTime>
  <Words>851</Words>
  <Application>Microsoft Macintosh PowerPoint</Application>
  <PresentationFormat>如螢幕大小 (4:3)</PresentationFormat>
  <Paragraphs>158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微軟正黑體</vt:lpstr>
      <vt:lpstr>新細明體</vt:lpstr>
      <vt:lpstr>Aharoni</vt:lpstr>
      <vt:lpstr>Arial</vt:lpstr>
      <vt:lpstr>Calibri</vt:lpstr>
      <vt:lpstr>Office 佈景主題</vt:lpstr>
      <vt:lpstr>聚會即將開始  將手機轉成靜音或關機  請安靜心、預備敬拜上帝</vt:lpstr>
      <vt:lpstr>PowerPoint 簡報</vt:lpstr>
      <vt:lpstr>PowerPoint 簡報</vt:lpstr>
      <vt:lpstr>上帝能夠</vt:lpstr>
      <vt:lpstr>PowerPoint 簡報</vt:lpstr>
      <vt:lpstr>PowerPoint 簡報</vt:lpstr>
      <vt:lpstr>PowerPoint 簡報</vt:lpstr>
      <vt:lpstr>PowerPoint 簡報</vt:lpstr>
      <vt:lpstr>PowerPoint 簡報</vt:lpstr>
      <vt:lpstr>能不能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回應詩</vt:lpstr>
      <vt:lpstr>在呼召我之處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奉獻    </vt:lpstr>
      <vt:lpstr>PowerPoint 簡報</vt:lpstr>
      <vt:lpstr>PowerPoint 簡報</vt:lpstr>
      <vt:lpstr>PowerPoint 簡報</vt:lpstr>
      <vt:lpstr>PowerPoint 簡報</vt:lpstr>
      <vt:lpstr>報告</vt:lpstr>
      <vt:lpstr>PowerPoint 簡報</vt:lpstr>
      <vt:lpstr>PowerPoint 簡報</vt:lpstr>
      <vt:lpstr>PowerPoint 簡報</vt:lpstr>
      <vt:lpstr>PowerPoint 簡報</vt:lpstr>
      <vt:lpstr>公禱</vt:lpstr>
      <vt:lpstr>祝福歌</vt:lpstr>
      <vt:lpstr>PowerPoint 簡報</vt:lpstr>
      <vt:lpstr>差遣</vt:lpstr>
      <vt:lpstr>PowerPoint 簡報</vt:lpstr>
      <vt:lpstr>PowerPoint 簡報</vt:lpstr>
      <vt:lpstr>祝禱   阿們頌</vt:lpstr>
      <vt:lpstr>平安禮</vt:lpstr>
      <vt:lpstr>默禱  閉會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聚會即將開始  請安靜心、預備敬拜上帝</dc:title>
  <dc:creator>Huang Mu En</dc:creator>
  <cp:lastModifiedBy>Jen Hsiang, Ou</cp:lastModifiedBy>
  <cp:revision>753</cp:revision>
  <dcterms:created xsi:type="dcterms:W3CDTF">2014-01-09T14:17:01Z</dcterms:created>
  <dcterms:modified xsi:type="dcterms:W3CDTF">2018-08-18T16:28:46Z</dcterms:modified>
</cp:coreProperties>
</file>