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62" r:id="rId9"/>
    <p:sldId id="264" r:id="rId10"/>
    <p:sldId id="266" r:id="rId11"/>
    <p:sldId id="267" r:id="rId12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FD647-9DFD-4E67-B904-D340F479F84C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76B54-5129-4564-81D9-E343761DE2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937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FF7EE-BE74-471F-9413-4919C7C31EE3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CF6BC-BCEF-40E3-BDB1-E317EDD01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92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7F6B-982A-45CD-B178-DF33EE135CE6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01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5211-82B9-4F56-9217-7200AAE401D3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2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FEB6-F91D-4AFB-A24A-2A786CEFF9FB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8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5A35-436D-4B5F-A7A3-D4BF210C4856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9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EB39-083D-4622-8F32-48113F3D06D8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15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2194-ABBF-4BA8-9223-FC5F16EE27A3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2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5DB0-5A83-4917-8E33-9A0845E70E5D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89B0-1887-4401-961B-803FEF7CA1A6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7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051F-237A-43AE-AD6C-70C5F0D32D3F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51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63C-8720-4480-921A-764491C5B090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506E-40CA-48B7-BA52-D0A62AD54264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4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7814-0FEE-427F-A167-8BF3E989BFD2}" type="datetime1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8BC6-6362-4B6F-8C9A-6780E204F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4000" b="1" dirty="0" smtClean="0">
                <a:latin typeface="微軟正黑體" pitchFamily="34" charset="-120"/>
                <a:ea typeface="微軟正黑體" pitchFamily="34" charset="-120"/>
              </a:rPr>
              <a:t>台北中興教會展望會行程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2018</a:t>
            </a: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年事工報告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台灣神學院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2018.08.25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1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分組討論組別</a:t>
            </a:r>
            <a:endParaRPr lang="zh-TW" altLang="en-US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00800" cy="494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47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11560" y="5157192"/>
            <a:ext cx="8114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zh-TW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紀錄者</a:t>
            </a:r>
            <a:r>
              <a:rPr lang="en-US" altLang="zh-TW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zh-TW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請使用手機或電腦記錄</a:t>
            </a:r>
            <a:r>
              <a:rPr lang="en-US" altLang="zh-TW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zh-TW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最後傳給任翔</a:t>
            </a:r>
            <a:r>
              <a:rPr lang="en-US" altLang="zh-TW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zh-TW" sz="2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再以投影</a:t>
            </a:r>
            <a:r>
              <a:rPr lang="zh-TW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報告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endParaRPr lang="en-US" altLang="zh-TW" sz="2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zh-TW" altLang="zh-TW" sz="24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總結</a:t>
            </a:r>
            <a:r>
              <a:rPr lang="zh-TW" altLang="zh-TW" sz="2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記錄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歐</a:t>
            </a:r>
            <a:r>
              <a:rPr lang="zh-TW" altLang="zh-TW" sz="24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任翔</a:t>
            </a:r>
            <a:endParaRPr lang="zh-TW" altLang="zh-TW" sz="240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9"/>
          <a:stretch/>
        </p:blipFill>
        <p:spPr bwMode="auto">
          <a:xfrm>
            <a:off x="827584" y="292088"/>
            <a:ext cx="7128792" cy="4661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08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舉辦本活動的目的</a:t>
            </a:r>
            <a:endParaRPr lang="zh-TW" altLang="en-US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郵輪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漁船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救生艇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8" name="Picture 4" descr="https://www.liontravel.com/Comm/2TRS/HotSale/photo/25/星夢郵輪-雲頂夢號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95" y="1124744"/>
            <a:ext cx="2812294" cy="13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 descr="http://media-cdn.tripadvisor.com/media/photo-s/05/95/7e/6c/captio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64" y="2708920"/>
            <a:ext cx="2714625" cy="180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https://upload.wikimedia.org/wikipedia/commons/d/d6/Life_raf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86" y="4725144"/>
            <a:ext cx="2876818" cy="17115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976156" y="2673828"/>
            <a:ext cx="252028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為了生活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</a:t>
            </a:r>
          </a:p>
          <a:p>
            <a:pPr algn="ctr"/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大家都需要工作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熱情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0530" y="4869160"/>
            <a:ext cx="2271532" cy="182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向外擴展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拯救生命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34879" y="1075443"/>
            <a:ext cx="2160240" cy="148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付款享受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充實自己  努力付出</a:t>
            </a:r>
            <a:endParaRPr lang="zh-TW" altLang="en-US" sz="32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葡萄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連結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關係</a:t>
            </a: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養分吸收</a:t>
            </a:r>
            <a:endParaRPr lang="en-US" altLang="zh-TW" sz="32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/>
              <a:t>恩 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Picture 2" descr="http://www.ocbf.ca/2012/sites/default/files/img/devotion/0528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94405"/>
            <a:ext cx="4038600" cy="26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1331640" y="4077072"/>
            <a:ext cx="432048" cy="864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83568" y="5373216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分工事奉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結百倍果實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1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563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2018</a:t>
            </a:r>
            <a:r>
              <a:rPr lang="zh-TW" altLang="zh-TW" b="1" dirty="0" smtClean="0">
                <a:solidFill>
                  <a:srgbClr val="0070C0"/>
                </a:solidFill>
              </a:rPr>
              <a:t>年度</a:t>
            </a:r>
            <a:r>
              <a:rPr lang="zh-TW" altLang="en-US" b="1" dirty="0" smtClean="0">
                <a:solidFill>
                  <a:srgbClr val="0070C0"/>
                </a:solidFill>
              </a:rPr>
              <a:t>主題及目標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本會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主題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操練自己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參與事奉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94" y="1340768"/>
            <a:ext cx="7257189" cy="118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9" y="2528300"/>
            <a:ext cx="7248264" cy="421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8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2018</a:t>
            </a:r>
            <a:r>
              <a:rPr lang="zh-TW" altLang="en-US" sz="36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年事工推動計畫表</a:t>
            </a: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920880" cy="50688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755576" y="6049573"/>
            <a:ext cx="583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2018.04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長執會決議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長執會由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月一次增加為每月一次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69876" y="3556203"/>
            <a:ext cx="169676" cy="1658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9876" y="1412776"/>
            <a:ext cx="169676" cy="1658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876" y="2780928"/>
            <a:ext cx="169676" cy="1658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7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zh-TW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聘牧正式積極啟動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512" y="1268760"/>
            <a:ext cx="4032448" cy="4958011"/>
          </a:xfrm>
        </p:spPr>
        <p:txBody>
          <a:bodyPr>
            <a:normAutofit lnSpcReduction="10000"/>
          </a:bodyPr>
          <a:lstStyle/>
          <a:p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7/15 </a:t>
            </a:r>
            <a:r>
              <a:rPr lang="zh-TW" altLang="zh-TW" sz="2600" b="1" dirty="0">
                <a:latin typeface="微軟正黑體" pitchFamily="34" charset="-120"/>
                <a:ea typeface="微軟正黑體" pitchFamily="34" charset="-120"/>
              </a:rPr>
              <a:t>楊昆忠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b="1" dirty="0" smtClean="0">
                <a:latin typeface="微軟正黑體" pitchFamily="34" charset="-120"/>
                <a:ea typeface="微軟正黑體" pitchFamily="34" charset="-120"/>
              </a:rPr>
              <a:t>8/22</a:t>
            </a:r>
            <a:r>
              <a:rPr lang="zh-TW" altLang="zh-TW" sz="2600" b="1" dirty="0">
                <a:latin typeface="微軟正黑體" pitchFamily="34" charset="-120"/>
                <a:ea typeface="微軟正黑體" pitchFamily="34" charset="-120"/>
              </a:rPr>
              <a:t>林怡妏</a:t>
            </a:r>
            <a:endParaRPr lang="en-US" altLang="zh-TW" sz="2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9/2</a:t>
            </a:r>
            <a:r>
              <a:rPr lang="zh-TW" altLang="zh-TW" sz="2600" b="1" dirty="0">
                <a:latin typeface="微軟正黑體" pitchFamily="34" charset="-120"/>
                <a:ea typeface="微軟正黑體" pitchFamily="34" charset="-120"/>
              </a:rPr>
              <a:t>鄭雅齡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9/9</a:t>
            </a:r>
            <a:r>
              <a:rPr lang="zh-TW" altLang="zh-TW" sz="2600" b="1" dirty="0">
                <a:latin typeface="微軟正黑體" pitchFamily="34" charset="-120"/>
                <a:ea typeface="微軟正黑體" pitchFamily="34" charset="-120"/>
              </a:rPr>
              <a:t>林信俐</a:t>
            </a:r>
            <a:endParaRPr lang="zh-TW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第一次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由試講者選題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第二次由教會決定題目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b="1" dirty="0" smtClean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6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第二</a:t>
            </a:r>
            <a:r>
              <a:rPr lang="zh-TW" altLang="zh-TW" sz="2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次試講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之決定方式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zh-TW" sz="2600" dirty="0">
                <a:latin typeface="微軟正黑體" pitchFamily="34" charset="-120"/>
                <a:ea typeface="微軟正黑體" pitchFamily="34" charset="-120"/>
              </a:rPr>
              <a:t>聘牧委員</a:t>
            </a:r>
            <a:r>
              <a:rPr lang="zh-TW" altLang="zh-TW" sz="2600" dirty="0" smtClean="0">
                <a:latin typeface="微軟正黑體" pitchFamily="34" charset="-120"/>
                <a:ea typeface="微軟正黑體" pitchFamily="34" charset="-120"/>
              </a:rPr>
              <a:t>決定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佔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1/2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以上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第二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次試講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zh-TW" sz="24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決定聘請方式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佔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2/3</a:t>
            </a:r>
            <a:endParaRPr lang="zh-TW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內容版面配置區 5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4" r="68203" b="44930"/>
          <a:stretch/>
        </p:blipFill>
        <p:spPr bwMode="auto">
          <a:xfrm>
            <a:off x="4752020" y="1412775"/>
            <a:ext cx="2880320" cy="208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3" r="64967" b="45331"/>
          <a:stretch/>
        </p:blipFill>
        <p:spPr bwMode="auto">
          <a:xfrm>
            <a:off x="4860032" y="3861048"/>
            <a:ext cx="3024336" cy="2376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22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2019</a:t>
            </a:r>
            <a:r>
              <a:rPr lang="zh-TW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年度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本會</a:t>
            </a:r>
            <a:r>
              <a:rPr lang="zh-TW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主題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2019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年度主題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目標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11/10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日研討會制定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目標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禮拜人數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110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長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執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策劃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牧養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關懷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外展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含社區班家庭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團契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工制定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策略及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29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zh-TW" altLang="zh-TW" sz="3200" b="1" dirty="0" smtClean="0">
                <a:latin typeface="微軟正黑體" pitchFamily="34" charset="-120"/>
                <a:ea typeface="微軟正黑體" pitchFamily="34" charset="-120"/>
              </a:rPr>
              <a:t>台北</a:t>
            </a:r>
            <a:r>
              <a:rPr lang="zh-TW" altLang="zh-TW" sz="3200" b="1" dirty="0">
                <a:latin typeface="微軟正黑體" pitchFamily="34" charset="-120"/>
                <a:ea typeface="微軟正黑體" pitchFamily="34" charset="-120"/>
              </a:rPr>
              <a:t>中興教會展望聯誼會行程</a:t>
            </a:r>
            <a:r>
              <a:rPr lang="zh-TW" altLang="zh-TW" sz="3200" b="1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上午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47" y="1113364"/>
            <a:ext cx="6206881" cy="526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5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b="1" dirty="0" smtClean="0">
                <a:latin typeface="微軟正黑體" pitchFamily="34" charset="-120"/>
                <a:ea typeface="微軟正黑體" pitchFamily="34" charset="-120"/>
              </a:rPr>
              <a:t>台北中興教會展望聯誼會行程表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下午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0016"/>
            <a:ext cx="6696744" cy="437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8BC6-6362-4B6F-8C9A-6780E204F8C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8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258</Words>
  <Application>Microsoft Office PowerPoint</Application>
  <PresentationFormat>如螢幕大小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台北中興教會展望會行程 及2018年事工報告</vt:lpstr>
      <vt:lpstr>舉辦本活動的目的</vt:lpstr>
      <vt:lpstr>充實自己  努力付出</vt:lpstr>
      <vt:lpstr>2018年度主題及目標</vt:lpstr>
      <vt:lpstr>2018年事工推動計畫表</vt:lpstr>
      <vt:lpstr>6月1日起聘牧正式積極啟動</vt:lpstr>
      <vt:lpstr>2019年度本會主題</vt:lpstr>
      <vt:lpstr>台北中興教會展望聯誼會行程表(上午)</vt:lpstr>
      <vt:lpstr>台北中興教會展望聯誼會行程表(下午)</vt:lpstr>
      <vt:lpstr>分組討論組別</vt:lpstr>
      <vt:lpstr>PowerPoint 簡報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顏志宏</dc:creator>
  <cp:lastModifiedBy>顏志宏</cp:lastModifiedBy>
  <cp:revision>30</cp:revision>
  <cp:lastPrinted>2018-08-15T12:33:52Z</cp:lastPrinted>
  <dcterms:created xsi:type="dcterms:W3CDTF">2018-08-15T05:28:44Z</dcterms:created>
  <dcterms:modified xsi:type="dcterms:W3CDTF">2018-08-20T12:42:07Z</dcterms:modified>
</cp:coreProperties>
</file>