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89" r:id="rId7"/>
    <p:sldId id="294" r:id="rId8"/>
    <p:sldId id="293" r:id="rId9"/>
    <p:sldId id="296" r:id="rId10"/>
    <p:sldId id="276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22.01.2025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22.01.2025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7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51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1098-5B45-1657-D63B-D169703A5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04FEA6C-00C7-0E8E-B86A-3F0E47575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D4D79A2-504D-5057-2077-7004163A9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5501EA-B964-C822-0AC1-9B88D5B3A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502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F784-01A9-0848-F673-3F49D2E05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D2A89AC-D9EB-09F9-539A-80B52E740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A66B456-D0D9-2495-7A4B-3CDA8AF1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4604374-8FA4-2DD2-2362-4039EFFE7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84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58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0318" y="4434840"/>
            <a:ext cx="7917494" cy="1122202"/>
          </a:xfrm>
        </p:spPr>
        <p:txBody>
          <a:bodyPr rtlCol="0"/>
          <a:lstStyle/>
          <a:p>
            <a:pPr algn="r" rtl="0"/>
            <a:r>
              <a:rPr lang="pl-PL" dirty="0"/>
              <a:t>LOAD BALANCER LEAST </a:t>
            </a:r>
            <a:r>
              <a:rPr lang="pl-PL" dirty="0" err="1"/>
              <a:t>bandwidth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6155" y="5668371"/>
            <a:ext cx="6251657" cy="396660"/>
          </a:xfrm>
        </p:spPr>
        <p:txBody>
          <a:bodyPr rtlCol="0">
            <a:normAutofit fontScale="92500"/>
          </a:bodyPr>
          <a:lstStyle/>
          <a:p>
            <a:pPr algn="r" rtl="0"/>
            <a:r>
              <a:rPr lang="pl-PL" dirty="0"/>
              <a:t>Piotr Chmielowiec, Michał Dziedzic, Mateusz Piechnik, Jakub Tomaszewski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045265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/>
              <a:t>cel i zakres projektu</a:t>
            </a:r>
          </a:p>
        </p:txBody>
      </p:sp>
      <p:sp>
        <p:nvSpPr>
          <p:cNvPr id="23" name="Tekst — symbol zastępczy 3">
            <a:extLst>
              <a:ext uri="{FF2B5EF4-FFF2-40B4-BE49-F238E27FC236}">
                <a16:creationId xmlns:a16="http://schemas.microsoft.com/office/drawing/2014/main" id="{21D9FBD4-D91F-0EB7-83A5-7F2C32C296F3}"/>
              </a:ext>
            </a:extLst>
          </p:cNvPr>
          <p:cNvSpPr txBox="1">
            <a:spLocks/>
          </p:cNvSpPr>
          <p:nvPr/>
        </p:nvSpPr>
        <p:spPr>
          <a:xfrm>
            <a:off x="706170" y="2055137"/>
            <a:ext cx="10755517" cy="429134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000" noProof="1"/>
              <a:t>Stworzenie Load Balancera Least Bandwidth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000" noProof="1"/>
              <a:t>Kontrolowanie obciążenia serwerów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000" noProof="1"/>
              <a:t>Dynamiczne równoważenie obciążenia – przekierowywanie ruchu do serwera, który przetwarza najmniej danych w momencie wysyłania zapytania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000" noProof="1"/>
              <a:t>5 klientów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000" noProof="1"/>
              <a:t>5 serwerów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000" noProof="1"/>
              <a:t>Wybrany sterownik: floodlight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85FF6D85-3F11-44EB-6782-AD31BC42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50" y="422429"/>
            <a:ext cx="7372689" cy="647418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Topologia sieci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D64BA879-BF8D-DDBB-A691-07CF0484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50" y="1185987"/>
            <a:ext cx="5610108" cy="52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5A2C-6B86-27E9-6350-DC77A122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A17A6-381B-B852-B411-15C944A9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045265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/>
              <a:t>Zasada działania algorytmu</a:t>
            </a:r>
          </a:p>
        </p:txBody>
      </p:sp>
      <p:sp>
        <p:nvSpPr>
          <p:cNvPr id="23" name="Tekst — symbol zastępczy 3">
            <a:extLst>
              <a:ext uri="{FF2B5EF4-FFF2-40B4-BE49-F238E27FC236}">
                <a16:creationId xmlns:a16="http://schemas.microsoft.com/office/drawing/2014/main" id="{8FF9BAD8-A83F-7DAA-429C-5E325279212E}"/>
              </a:ext>
            </a:extLst>
          </p:cNvPr>
          <p:cNvSpPr txBox="1">
            <a:spLocks/>
          </p:cNvSpPr>
          <p:nvPr/>
        </p:nvSpPr>
        <p:spPr>
          <a:xfrm>
            <a:off x="706170" y="2055137"/>
            <a:ext cx="10755517" cy="429134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buFont typeface="+mj-lt"/>
              <a:buAutoNum type="arabicParenR"/>
            </a:pPr>
            <a:r>
              <a:rPr lang="pl-PL" sz="2000" noProof="1"/>
              <a:t>Klienci (10.0.0.1 – 10.0.0.5) generują zapytania HTTP przy pomocy generatora na adres 10.0.0.100 (Reverse Proxy)</a:t>
            </a:r>
          </a:p>
          <a:p>
            <a:pPr marL="457200" indent="-457200">
              <a:buFont typeface="+mj-lt"/>
              <a:buAutoNum type="arabicParenR"/>
            </a:pPr>
            <a:r>
              <a:rPr lang="pl-PL" sz="2000" noProof="1"/>
              <a:t>Z serwerów pobierana jest informacja na temat ilości danych przesyłanych do każdego serwera</a:t>
            </a:r>
          </a:p>
          <a:p>
            <a:pPr marL="457200" indent="-457200" rtl="0">
              <a:buFont typeface="+mj-lt"/>
              <a:buAutoNum type="arabicParenR"/>
            </a:pPr>
            <a:r>
              <a:rPr lang="pl-PL" sz="2000" noProof="1"/>
              <a:t>Kontroler sprawdza który serwer jest najmniej obciążony i na który zostanie przekierowany ruch</a:t>
            </a:r>
          </a:p>
          <a:p>
            <a:pPr marL="457200" indent="-457200" rtl="0">
              <a:buFont typeface="+mj-lt"/>
              <a:buAutoNum type="arabicParenR"/>
            </a:pPr>
            <a:r>
              <a:rPr lang="pl-PL" sz="2000" noProof="1"/>
              <a:t>Wiedząc, który serwer został wybrany, w pakiecie podmieniany jest docelowy adres IP oraz MAC na adresy odpowiedniego serwera (10.0.0.6 – 10.0.0.10), a następnie pakiet zostaje wysłany na odpowiedni port</a:t>
            </a:r>
          </a:p>
          <a:p>
            <a:pPr marL="457200" indent="-457200" rtl="0">
              <a:buFont typeface="+mj-lt"/>
              <a:buAutoNum type="arabicParenR"/>
            </a:pPr>
            <a:r>
              <a:rPr lang="pl-PL" sz="2000" noProof="1"/>
              <a:t>Przy powrocie pakietu, docelowy adres IP i MAC są podmieniane na adresy źródłowe tych pakietów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l-PL" sz="2000" noProof="1"/>
          </a:p>
        </p:txBody>
      </p:sp>
    </p:spTree>
    <p:extLst>
      <p:ext uri="{BB962C8B-B14F-4D97-AF65-F5344CB8AC3E}">
        <p14:creationId xmlns:p14="http://schemas.microsoft.com/office/powerpoint/2010/main" val="402790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4500" dirty="0"/>
              <a:t>Prezentacja na żywo</a:t>
            </a:r>
          </a:p>
        </p:txBody>
      </p:sp>
      <p:sp>
        <p:nvSpPr>
          <p:cNvPr id="14" name="Numer slajdu — symbol zastępczy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37C5-586F-CE39-2B20-6753A0BB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7F7CBFA-ABBD-5CAF-0720-E7A5A85F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6000" dirty="0"/>
              <a:t>Q&amp;A</a:t>
            </a:r>
          </a:p>
        </p:txBody>
      </p:sp>
      <p:sp>
        <p:nvSpPr>
          <p:cNvPr id="14" name="Numer slajdu — symbol zastępczy 13">
            <a:extLst>
              <a:ext uri="{FF2B5EF4-FFF2-40B4-BE49-F238E27FC236}">
                <a16:creationId xmlns:a16="http://schemas.microsoft.com/office/drawing/2014/main" id="{DCACA39F-96C0-864B-7C6E-09D4F2EA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571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1" y="2626470"/>
            <a:ext cx="4831911" cy="160506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sz="4500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72</TotalTime>
  <Words>169</Words>
  <Application>Microsoft Office PowerPoint</Application>
  <PresentationFormat>Panoramiczny</PresentationFormat>
  <Paragraphs>28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Calibri</vt:lpstr>
      <vt:lpstr>Monoline</vt:lpstr>
      <vt:lpstr>LOAD BALANCER LEAST bandwidth</vt:lpstr>
      <vt:lpstr>cel i zakres projektu</vt:lpstr>
      <vt:lpstr>Topologia sieci</vt:lpstr>
      <vt:lpstr>Zasada działania algorytmu</vt:lpstr>
      <vt:lpstr>Prezentacja na żywo</vt:lpstr>
      <vt:lpstr>Q&amp;A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Michał Dziedzic</dc:creator>
  <cp:lastModifiedBy>Michał Dziedzic</cp:lastModifiedBy>
  <cp:revision>5</cp:revision>
  <dcterms:created xsi:type="dcterms:W3CDTF">2025-01-22T19:02:07Z</dcterms:created>
  <dcterms:modified xsi:type="dcterms:W3CDTF">2025-01-22T20:14:20Z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