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Chrysanthi Polyzoni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086350" y="2644425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&lt;Provide high-level executive summary - no more than 3-4 sentences of what is a data lake. &gt;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&lt; Think About:</a:t>
            </a:r>
            <a:r>
              <a:rPr lang="en" sz="1400"/>
              <a:t> What elements are needed to make a data lake? What different layers and/or tools involved? Identify at least 3 in your high level list here. Elaborate more on each component in video.</a:t>
            </a:r>
            <a:r>
              <a:rPr lang="en" sz="1400" b="1"/>
              <a:t>&gt;</a:t>
            </a:r>
            <a:endParaRPr b="1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 b="1"/>
              <a:t>Think about:</a:t>
            </a:r>
            <a:r>
              <a:rPr lang="en"/>
              <a:t> Research if a Data Warehouse can still be a viable solution instead of a Data Lake? What is the difference between both?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 You will complete this information on the next slide. Please provide at least 3 items for each. No need to add any content on this slide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2574525"/>
            <a:ext cx="7867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&lt; Think about:</a:t>
            </a:r>
            <a:r>
              <a:rPr lang="en" sz="1400"/>
              <a:t> Provide an executive level summary based on your analysis of problem statement. How would implementing a Data Lake solution help Medical Data Processing Company? Please identify at least 3 business outcomes of building a Data Lake?&gt;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&lt;Video tip: Explain </a:t>
            </a:r>
            <a:r>
              <a:rPr lang="en" sz="1400" b="1"/>
              <a:t>“Why”</a:t>
            </a:r>
            <a:r>
              <a:rPr lang="en" sz="1400"/>
              <a:t> Data Lake solution makes sense for Medical Data Processing Company. </a:t>
            </a:r>
            <a:r>
              <a:rPr lang="en" sz="1400" b="1"/>
              <a:t>&gt;</a:t>
            </a:r>
            <a:endParaRPr sz="1400" b="1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Embed your Architecture Diagram of Data Lake you created in Step 2.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Video tip: You can also use additional slides to briefly elaborate or highlight any area from your architecture. You can also choose where to include this slide.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Chrysanthi Polyzoni</cp:lastModifiedBy>
  <cp:revision>1</cp:revision>
  <dcterms:modified xsi:type="dcterms:W3CDTF">2021-01-18T16:43:36Z</dcterms:modified>
</cp:coreProperties>
</file>