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513B-ACB4-421B-9B94-E77E34999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C474A7-E0A2-42A2-B361-07ECE977F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5804F-50E8-4312-B01C-75C095484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52F2-20A7-4427-869A-2FC727FE3F8A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D29D4-F0A6-426A-B50E-8B21ED15E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0E6F1-7145-40CA-B3A3-63CE0A8CA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3DE00-44E3-40F6-9852-407FEE099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42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20518-138E-476F-96DE-EB19F78C6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FB99D7-BF82-419C-8BD4-35115516D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BE2ED-4EEB-4EA5-81E2-578950740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52F2-20A7-4427-869A-2FC727FE3F8A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72F70-468C-4A47-B5A6-B651FCD64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A77E5-BBA0-484E-9EF8-238B54B0A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3DE00-44E3-40F6-9852-407FEE099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56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1559DA-B945-428C-8017-500D7FCDB0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2D9DC4-EF1B-40CF-AD36-E558B6F4D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CD874-C17C-4D46-B0FB-330C5BD30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52F2-20A7-4427-869A-2FC727FE3F8A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5BAFA-31FC-4D4A-8391-248B85BC2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2B781-3737-4A7C-9D7B-BC81A6716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3DE00-44E3-40F6-9852-407FEE099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8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1A128-E7DA-4049-AE39-4E0E0EDF0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D475C-B89A-4534-9E8D-1DBF3DD0F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94553-D711-4A1B-9309-59F6179B4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52F2-20A7-4427-869A-2FC727FE3F8A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940BD-0A8A-4DE1-8815-F202248C7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5FCF-0F34-4948-B9A8-AA2E6AAA8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3DE00-44E3-40F6-9852-407FEE099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61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CCA5F-B617-4E77-B8C3-F950C5417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1C94E-053A-496E-8BF8-235F9D9F4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9DBD5-CA1D-486E-95DA-705F7E538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52F2-20A7-4427-869A-2FC727FE3F8A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2BB08-B111-43C9-9D8B-13A62CEA4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4140F-6BB2-405E-BF7F-B3C847C1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3DE00-44E3-40F6-9852-407FEE099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45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8E069-C750-4F95-AEEB-232CBB6C3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68F4D-E9F1-4297-90B7-5F1D0B8C56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890BC-CD8B-42C2-9C83-88E4D4D27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5CD74-D8D6-4943-B03E-FB1BEF099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52F2-20A7-4427-869A-2FC727FE3F8A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F36D3-3CA4-41D6-9FA4-CCC3678C7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BBF55-F385-439A-9804-113BA4CB5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3DE00-44E3-40F6-9852-407FEE099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41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DB47-426F-487D-93D3-33ACC472B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3381A-0AE6-4172-BAEB-41746759C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B33D5-C515-44BF-8C6C-7E128045F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2C7BFF-2DA7-4D37-8CFE-1368CFF6E1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25E43A-72B1-4DA2-A762-9690AA67AA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254CC2-694E-4629-9AC1-1DEAC64A0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52F2-20A7-4427-869A-2FC727FE3F8A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24071A-0802-41AE-81A4-1D30DC4FA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9600EE-14FA-4774-99BA-A3242CA82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3DE00-44E3-40F6-9852-407FEE099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24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8336A-8F1E-46B8-B36A-F9DE45500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672934-DB29-48C2-8283-90E7FB1AF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52F2-20A7-4427-869A-2FC727FE3F8A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863080-8E9C-4DFC-9612-BF37F1F7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89A280-A45C-4C90-85A1-48BD0EAE1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3DE00-44E3-40F6-9852-407FEE099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92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840B9-801D-40C8-8DD2-1F6C99D3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52F2-20A7-4427-869A-2FC727FE3F8A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FC83EC-6F3E-4445-9B7D-B9A2BE4DF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AE2EB-7072-43B1-9075-F07A5FD1C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3DE00-44E3-40F6-9852-407FEE099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6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9B4D9-7EC4-4E01-B25B-C683FC5C4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4A955-B1C0-4A88-A933-9258DB14B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C4D81-1430-4A7A-873D-C806E82EA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56C331-D594-40F8-AC19-CA85F3F8E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52F2-20A7-4427-869A-2FC727FE3F8A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E19E6-D3FA-4352-8278-4F8BFF55B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72DCD-A280-4367-BE0F-520003EB2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3DE00-44E3-40F6-9852-407FEE099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25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976B9-ACCC-4F6C-9452-2B74EDA01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DD58B7-07BE-49AB-BAA2-4674ED0AA3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DDF1AB-0B92-4C7A-8216-2CF48D76D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F78FC-4861-48E9-B1B6-E34D2B727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52F2-20A7-4427-869A-2FC727FE3F8A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7B2D3-92DD-4043-959E-362830BD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C6CE9-0E48-46F7-972D-8DBEA46D4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3DE00-44E3-40F6-9852-407FEE099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99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4AE7F5-8F02-4960-A604-892D534FD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669E8-8C1F-4981-877A-25931243A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A84FE-D2BA-413B-9811-FEC42E4CAD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452F2-20A7-4427-869A-2FC727FE3F8A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C161C-B83B-4337-B4C3-6A66DD1C8F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B8096-B0DE-4292-8975-C06388E0C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3DE00-44E3-40F6-9852-407FEE099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5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Extract 3">
            <a:extLst>
              <a:ext uri="{FF2B5EF4-FFF2-40B4-BE49-F238E27FC236}">
                <a16:creationId xmlns:a16="http://schemas.microsoft.com/office/drawing/2014/main" id="{B5D51A37-024B-4CBA-A610-17DBFC4C1A1E}"/>
              </a:ext>
            </a:extLst>
          </p:cNvPr>
          <p:cNvSpPr/>
          <p:nvPr/>
        </p:nvSpPr>
        <p:spPr>
          <a:xfrm>
            <a:off x="7717714" y="1120589"/>
            <a:ext cx="1188720" cy="731520"/>
          </a:xfrm>
          <a:prstGeom prst="flowChartExtra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WIP</a:t>
            </a:r>
          </a:p>
        </p:txBody>
      </p:sp>
      <p:sp>
        <p:nvSpPr>
          <p:cNvPr id="5" name="Flowchart: Extract 4">
            <a:extLst>
              <a:ext uri="{FF2B5EF4-FFF2-40B4-BE49-F238E27FC236}">
                <a16:creationId xmlns:a16="http://schemas.microsoft.com/office/drawing/2014/main" id="{07A6D845-D026-4DC8-B8AE-5AC88E1FBF7D}"/>
              </a:ext>
            </a:extLst>
          </p:cNvPr>
          <p:cNvSpPr/>
          <p:nvPr/>
        </p:nvSpPr>
        <p:spPr>
          <a:xfrm>
            <a:off x="3359075" y="1120589"/>
            <a:ext cx="1188720" cy="731520"/>
          </a:xfrm>
          <a:prstGeom prst="flowChartExtra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WIP</a:t>
            </a:r>
          </a:p>
        </p:txBody>
      </p:sp>
      <p:sp>
        <p:nvSpPr>
          <p:cNvPr id="7" name="Flowchart: Extract 6">
            <a:extLst>
              <a:ext uri="{FF2B5EF4-FFF2-40B4-BE49-F238E27FC236}">
                <a16:creationId xmlns:a16="http://schemas.microsoft.com/office/drawing/2014/main" id="{9014C367-1B26-4B68-BFAA-87EB2DD19D1A}"/>
              </a:ext>
            </a:extLst>
          </p:cNvPr>
          <p:cNvSpPr/>
          <p:nvPr/>
        </p:nvSpPr>
        <p:spPr>
          <a:xfrm>
            <a:off x="10338097" y="3135854"/>
            <a:ext cx="1188720" cy="731520"/>
          </a:xfrm>
          <a:prstGeom prst="flowChartExtra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FGI</a:t>
            </a:r>
          </a:p>
        </p:txBody>
      </p:sp>
      <p:sp>
        <p:nvSpPr>
          <p:cNvPr id="8" name="Flowchart: Extract 7">
            <a:extLst>
              <a:ext uri="{FF2B5EF4-FFF2-40B4-BE49-F238E27FC236}">
                <a16:creationId xmlns:a16="http://schemas.microsoft.com/office/drawing/2014/main" id="{7AF1D7A0-3428-4804-B926-97E7439AD2C0}"/>
              </a:ext>
            </a:extLst>
          </p:cNvPr>
          <p:cNvSpPr/>
          <p:nvPr/>
        </p:nvSpPr>
        <p:spPr>
          <a:xfrm>
            <a:off x="435608" y="3135854"/>
            <a:ext cx="1188720" cy="731520"/>
          </a:xfrm>
          <a:prstGeom prst="flowChartExtra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RMI</a:t>
            </a:r>
          </a:p>
        </p:txBody>
      </p:sp>
      <p:sp>
        <p:nvSpPr>
          <p:cNvPr id="9" name="Flowchart: Extract 8">
            <a:extLst>
              <a:ext uri="{FF2B5EF4-FFF2-40B4-BE49-F238E27FC236}">
                <a16:creationId xmlns:a16="http://schemas.microsoft.com/office/drawing/2014/main" id="{EF51BE76-3535-4BE2-BD3B-D81921488405}"/>
              </a:ext>
            </a:extLst>
          </p:cNvPr>
          <p:cNvSpPr/>
          <p:nvPr/>
        </p:nvSpPr>
        <p:spPr>
          <a:xfrm>
            <a:off x="118333" y="6433072"/>
            <a:ext cx="500231" cy="333487"/>
          </a:xfrm>
          <a:prstGeom prst="flowChartExtra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253169-95F5-4965-B8ED-9FFC99E942EF}"/>
              </a:ext>
            </a:extLst>
          </p:cNvPr>
          <p:cNvSpPr/>
          <p:nvPr/>
        </p:nvSpPr>
        <p:spPr>
          <a:xfrm>
            <a:off x="943087" y="919779"/>
            <a:ext cx="1662057" cy="13285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Quality</a:t>
            </a:r>
          </a:p>
          <a:p>
            <a:pPr algn="ctr"/>
            <a:r>
              <a:rPr lang="en-US" dirty="0"/>
              <a:t>Control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4D4FCF-AF79-47AD-B1B7-F93F9F6DF68B}"/>
              </a:ext>
            </a:extLst>
          </p:cNvPr>
          <p:cNvSpPr/>
          <p:nvPr/>
        </p:nvSpPr>
        <p:spPr>
          <a:xfrm>
            <a:off x="5301726" y="919778"/>
            <a:ext cx="1662057" cy="13285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Cleaning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F4DA8A-7269-4842-AD67-E86621E77928}"/>
              </a:ext>
            </a:extLst>
          </p:cNvPr>
          <p:cNvSpPr/>
          <p:nvPr/>
        </p:nvSpPr>
        <p:spPr>
          <a:xfrm>
            <a:off x="9660365" y="919777"/>
            <a:ext cx="1662057" cy="13285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Ironing,</a:t>
            </a:r>
          </a:p>
          <a:p>
            <a:pPr algn="ctr"/>
            <a:r>
              <a:rPr lang="en-US" dirty="0"/>
              <a:t>Packing and sealing</a:t>
            </a:r>
          </a:p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4F53D6-928C-49EE-BAA7-142963D6B7B1}"/>
              </a:ext>
            </a:extLst>
          </p:cNvPr>
          <p:cNvSpPr/>
          <p:nvPr/>
        </p:nvSpPr>
        <p:spPr>
          <a:xfrm>
            <a:off x="7717714" y="5197737"/>
            <a:ext cx="1662057" cy="13285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Delivery to customer’s destination (airport or accommodation)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249860-150E-496E-8448-2571E4EB0BE8}"/>
              </a:ext>
            </a:extLst>
          </p:cNvPr>
          <p:cNvCxnSpPr>
            <a:stCxn id="8" idx="0"/>
          </p:cNvCxnSpPr>
          <p:nvPr/>
        </p:nvCxnSpPr>
        <p:spPr>
          <a:xfrm flipV="1">
            <a:off x="1029968" y="2248346"/>
            <a:ext cx="0" cy="887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22D08F1-02A3-43FA-B2C2-5C457BE12886}"/>
              </a:ext>
            </a:extLst>
          </p:cNvPr>
          <p:cNvCxnSpPr>
            <a:stCxn id="10" idx="3"/>
          </p:cNvCxnSpPr>
          <p:nvPr/>
        </p:nvCxnSpPr>
        <p:spPr>
          <a:xfrm flipV="1">
            <a:off x="2605144" y="1584062"/>
            <a:ext cx="982531" cy="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604715-70A1-4B87-AA92-F2B43974E46F}"/>
              </a:ext>
            </a:extLst>
          </p:cNvPr>
          <p:cNvCxnSpPr>
            <a:endCxn id="11" idx="1"/>
          </p:cNvCxnSpPr>
          <p:nvPr/>
        </p:nvCxnSpPr>
        <p:spPr>
          <a:xfrm>
            <a:off x="4340711" y="1584061"/>
            <a:ext cx="96101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247049F-6F5B-42EF-A860-0155F60A00DB}"/>
              </a:ext>
            </a:extLst>
          </p:cNvPr>
          <p:cNvCxnSpPr>
            <a:cxnSpLocks/>
          </p:cNvCxnSpPr>
          <p:nvPr/>
        </p:nvCxnSpPr>
        <p:spPr>
          <a:xfrm>
            <a:off x="6963783" y="1584061"/>
            <a:ext cx="9699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1036A6E-AE68-4C3A-9342-9A42196E00A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8657664" y="1569718"/>
            <a:ext cx="1002701" cy="1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3A517B5-003C-4F91-BD70-C99FEB57F83A}"/>
              </a:ext>
            </a:extLst>
          </p:cNvPr>
          <p:cNvCxnSpPr>
            <a:endCxn id="7" idx="0"/>
          </p:cNvCxnSpPr>
          <p:nvPr/>
        </p:nvCxnSpPr>
        <p:spPr>
          <a:xfrm flipH="1">
            <a:off x="10932457" y="2248346"/>
            <a:ext cx="2691" cy="887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83052898-46A8-4EE1-BED3-929B45F48626}"/>
              </a:ext>
            </a:extLst>
          </p:cNvPr>
          <p:cNvCxnSpPr>
            <a:cxnSpLocks/>
          </p:cNvCxnSpPr>
          <p:nvPr/>
        </p:nvCxnSpPr>
        <p:spPr>
          <a:xfrm rot="5400000">
            <a:off x="9276751" y="3976741"/>
            <a:ext cx="1988300" cy="17822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05E995C-F040-4B2F-98DD-90DD713B150C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>
            <a:off x="2044812" y="2248348"/>
            <a:ext cx="5672902" cy="3613675"/>
          </a:xfrm>
          <a:prstGeom prst="bentConnector3">
            <a:avLst>
              <a:gd name="adj1" fmla="val 10006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A120238-3156-48EE-92E8-2A0CE29A7531}"/>
              </a:ext>
            </a:extLst>
          </p:cNvPr>
          <p:cNvSpPr txBox="1"/>
          <p:nvPr/>
        </p:nvSpPr>
        <p:spPr>
          <a:xfrm>
            <a:off x="870662" y="606321"/>
            <a:ext cx="18069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Resources: local laundry labor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7E691CB-1890-4214-BA06-C054B60D9F08}"/>
              </a:ext>
            </a:extLst>
          </p:cNvPr>
          <p:cNvSpPr txBox="1"/>
          <p:nvPr/>
        </p:nvSpPr>
        <p:spPr>
          <a:xfrm>
            <a:off x="5229301" y="606321"/>
            <a:ext cx="18069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Resources: local laundry labor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CB36FDE-CA9D-4A5E-B44B-E6620528A3E3}"/>
              </a:ext>
            </a:extLst>
          </p:cNvPr>
          <p:cNvSpPr txBox="1"/>
          <p:nvPr/>
        </p:nvSpPr>
        <p:spPr>
          <a:xfrm>
            <a:off x="9591146" y="327616"/>
            <a:ext cx="18004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Resources: local laundry labor, </a:t>
            </a:r>
          </a:p>
          <a:p>
            <a:r>
              <a:rPr lang="en-US" sz="1000" dirty="0">
                <a:solidFill>
                  <a:srgbClr val="FF0000"/>
                </a:solidFill>
              </a:rPr>
              <a:t>sealing methods, </a:t>
            </a:r>
          </a:p>
          <a:p>
            <a:r>
              <a:rPr lang="en-US" sz="1000" dirty="0">
                <a:solidFill>
                  <a:srgbClr val="FF0000"/>
                </a:solidFill>
              </a:rPr>
              <a:t>luggage boxes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8136ACF-F788-43C9-8B40-A06E603E5912}"/>
              </a:ext>
            </a:extLst>
          </p:cNvPr>
          <p:cNvSpPr txBox="1"/>
          <p:nvPr/>
        </p:nvSpPr>
        <p:spPr>
          <a:xfrm>
            <a:off x="167829" y="3900249"/>
            <a:ext cx="1779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Resources: #conscious H&amp;M clothes, and/or partner branded clothes, Transportation means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3BC8536-A102-4963-925A-DCFB2E53EB0B}"/>
              </a:ext>
            </a:extLst>
          </p:cNvPr>
          <p:cNvSpPr txBox="1"/>
          <p:nvPr/>
        </p:nvSpPr>
        <p:spPr>
          <a:xfrm>
            <a:off x="7635618" y="4914171"/>
            <a:ext cx="19271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Resources: Transportation means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055D3CF-2F56-4C71-8A5D-6651B692F3E8}"/>
              </a:ext>
            </a:extLst>
          </p:cNvPr>
          <p:cNvSpPr txBox="1"/>
          <p:nvPr/>
        </p:nvSpPr>
        <p:spPr>
          <a:xfrm>
            <a:off x="597167" y="6526306"/>
            <a:ext cx="4998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Delays: RMI (Raw Material Inventory), WIP (Work In Progress</a:t>
            </a:r>
            <a:r>
              <a:rPr lang="en-US" sz="1000"/>
              <a:t>), FGI </a:t>
            </a:r>
            <a:r>
              <a:rPr lang="en-US" sz="1000" dirty="0"/>
              <a:t>(Finished Good Inventory)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AD57EAB-118F-45FA-BBCA-DC296DB3CA7D}"/>
              </a:ext>
            </a:extLst>
          </p:cNvPr>
          <p:cNvCxnSpPr/>
          <p:nvPr/>
        </p:nvCxnSpPr>
        <p:spPr>
          <a:xfrm>
            <a:off x="167829" y="6314736"/>
            <a:ext cx="429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EE39E71-E039-4D4C-A325-4AEA070FD14E}"/>
              </a:ext>
            </a:extLst>
          </p:cNvPr>
          <p:cNvSpPr txBox="1"/>
          <p:nvPr/>
        </p:nvSpPr>
        <p:spPr>
          <a:xfrm>
            <a:off x="595020" y="6180883"/>
            <a:ext cx="9060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Process Flows</a:t>
            </a:r>
          </a:p>
        </p:txBody>
      </p:sp>
      <p:sp>
        <p:nvSpPr>
          <p:cNvPr id="59" name="Flowchart: Process 58">
            <a:extLst>
              <a:ext uri="{FF2B5EF4-FFF2-40B4-BE49-F238E27FC236}">
                <a16:creationId xmlns:a16="http://schemas.microsoft.com/office/drawing/2014/main" id="{10BAF841-91FE-4772-9724-679EE2394B28}"/>
              </a:ext>
            </a:extLst>
          </p:cNvPr>
          <p:cNvSpPr/>
          <p:nvPr/>
        </p:nvSpPr>
        <p:spPr>
          <a:xfrm>
            <a:off x="139132" y="5755350"/>
            <a:ext cx="429338" cy="333479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Extract 59">
            <a:extLst>
              <a:ext uri="{FF2B5EF4-FFF2-40B4-BE49-F238E27FC236}">
                <a16:creationId xmlns:a16="http://schemas.microsoft.com/office/drawing/2014/main" id="{6A2F78BF-7706-458D-9917-8709570D05C1}"/>
              </a:ext>
            </a:extLst>
          </p:cNvPr>
          <p:cNvSpPr/>
          <p:nvPr/>
        </p:nvSpPr>
        <p:spPr>
          <a:xfrm>
            <a:off x="3278394" y="5402284"/>
            <a:ext cx="1188720" cy="731520"/>
          </a:xfrm>
          <a:prstGeom prst="flowChartExtra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RMI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01F36FE-366E-417F-9F8C-364B727B3B1D}"/>
              </a:ext>
            </a:extLst>
          </p:cNvPr>
          <p:cNvSpPr txBox="1"/>
          <p:nvPr/>
        </p:nvSpPr>
        <p:spPr>
          <a:xfrm>
            <a:off x="3567010" y="4848286"/>
            <a:ext cx="9893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Resources: </a:t>
            </a:r>
          </a:p>
          <a:p>
            <a:r>
              <a:rPr lang="en-US" sz="1000" dirty="0">
                <a:solidFill>
                  <a:srgbClr val="FF0000"/>
                </a:solidFill>
              </a:rPr>
              <a:t>Transportation </a:t>
            </a:r>
          </a:p>
          <a:p>
            <a:r>
              <a:rPr lang="en-US" sz="1000" dirty="0">
                <a:solidFill>
                  <a:srgbClr val="FF0000"/>
                </a:solidFill>
              </a:rPr>
              <a:t>means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CA8640E-D07C-47C0-9EA3-941C47FB290F}"/>
              </a:ext>
            </a:extLst>
          </p:cNvPr>
          <p:cNvSpPr txBox="1"/>
          <p:nvPr/>
        </p:nvSpPr>
        <p:spPr>
          <a:xfrm>
            <a:off x="568471" y="5792128"/>
            <a:ext cx="763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Operations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9EEA88E6-5EA0-42D5-BCD4-222F8B5CC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726" y="2809929"/>
            <a:ext cx="1533973" cy="153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562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Chrysanthi Polyzoni</dc:creator>
  <cp:lastModifiedBy>Chrysanthi Polyzoni</cp:lastModifiedBy>
  <cp:revision>14</cp:revision>
  <dcterms:created xsi:type="dcterms:W3CDTF">2018-06-12T15:13:08Z</dcterms:created>
  <dcterms:modified xsi:type="dcterms:W3CDTF">2020-08-29T09:50:27Z</dcterms:modified>
</cp:coreProperties>
</file>