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85" r:id="rId9"/>
    <p:sldId id="280" r:id="rId10"/>
    <p:sldId id="283" r:id="rId11"/>
    <p:sldId id="265" r:id="rId12"/>
    <p:sldId id="266" r:id="rId13"/>
    <p:sldId id="267" r:id="rId14"/>
    <p:sldId id="268" r:id="rId15"/>
    <p:sldId id="270" r:id="rId16"/>
    <p:sldId id="275" r:id="rId17"/>
    <p:sldId id="277" r:id="rId18"/>
    <p:sldId id="273" r:id="rId19"/>
    <p:sldId id="278" r:id="rId20"/>
    <p:sldId id="279" r:id="rId21"/>
    <p:sldId id="276" r:id="rId22"/>
    <p:sldId id="281"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2A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87222-E71D-4BA4-BB1F-6B1F590C2EF2}" v="135" dt="2020-12-07T17:19:34.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15" autoAdjust="0"/>
  </p:normalViewPr>
  <p:slideViewPr>
    <p:cSldViewPr snapToGrid="0">
      <p:cViewPr varScale="1">
        <p:scale>
          <a:sx n="120" d="100"/>
          <a:sy n="120" d="100"/>
        </p:scale>
        <p:origin x="1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ysanthi Polyzoni" userId="6937014392ea7f07" providerId="LiveId" clId="{56E87222-E71D-4BA4-BB1F-6B1F590C2EF2}"/>
    <pc:docChg chg="undo redo custSel mod addSld delSld modSld">
      <pc:chgData name="Chrysanthi Polyzoni" userId="6937014392ea7f07" providerId="LiveId" clId="{56E87222-E71D-4BA4-BB1F-6B1F590C2EF2}" dt="2020-12-07T17:21:12.507" v="615" actId="26606"/>
      <pc:docMkLst>
        <pc:docMk/>
      </pc:docMkLst>
      <pc:sldChg chg="modAnim">
        <pc:chgData name="Chrysanthi Polyzoni" userId="6937014392ea7f07" providerId="LiveId" clId="{56E87222-E71D-4BA4-BB1F-6B1F590C2EF2}" dt="2020-11-17T09:00:39.887" v="316"/>
        <pc:sldMkLst>
          <pc:docMk/>
          <pc:sldMk cId="2581793254" sldId="257"/>
        </pc:sldMkLst>
      </pc:sldChg>
      <pc:sldChg chg="modAnim">
        <pc:chgData name="Chrysanthi Polyzoni" userId="6937014392ea7f07" providerId="LiveId" clId="{56E87222-E71D-4BA4-BB1F-6B1F590C2EF2}" dt="2020-11-17T08:59:58.953" v="314"/>
        <pc:sldMkLst>
          <pc:docMk/>
          <pc:sldMk cId="2899050685" sldId="258"/>
        </pc:sldMkLst>
      </pc:sldChg>
      <pc:sldChg chg="modAnim">
        <pc:chgData name="Chrysanthi Polyzoni" userId="6937014392ea7f07" providerId="LiveId" clId="{56E87222-E71D-4BA4-BB1F-6B1F590C2EF2}" dt="2020-11-17T09:01:34.187" v="319"/>
        <pc:sldMkLst>
          <pc:docMk/>
          <pc:sldMk cId="1651255372" sldId="259"/>
        </pc:sldMkLst>
      </pc:sldChg>
      <pc:sldChg chg="modAnim">
        <pc:chgData name="Chrysanthi Polyzoni" userId="6937014392ea7f07" providerId="LiveId" clId="{56E87222-E71D-4BA4-BB1F-6B1F590C2EF2}" dt="2020-11-17T09:02:39.026" v="320"/>
        <pc:sldMkLst>
          <pc:docMk/>
          <pc:sldMk cId="731416080" sldId="266"/>
        </pc:sldMkLst>
      </pc:sldChg>
      <pc:sldChg chg="addSp modSp mod">
        <pc:chgData name="Chrysanthi Polyzoni" userId="6937014392ea7f07" providerId="LiveId" clId="{56E87222-E71D-4BA4-BB1F-6B1F590C2EF2}" dt="2020-11-17T09:06:07.511" v="468" actId="20577"/>
        <pc:sldMkLst>
          <pc:docMk/>
          <pc:sldMk cId="3275275667" sldId="268"/>
        </pc:sldMkLst>
        <pc:spChg chg="mod">
          <ac:chgData name="Chrysanthi Polyzoni" userId="6937014392ea7f07" providerId="LiveId" clId="{56E87222-E71D-4BA4-BB1F-6B1F590C2EF2}" dt="2020-11-17T09:06:07.511" v="468" actId="20577"/>
          <ac:spMkLst>
            <pc:docMk/>
            <pc:sldMk cId="3275275667" sldId="268"/>
            <ac:spMk id="4" creationId="{51255FAB-7197-4022-BE44-98F1183AF0E6}"/>
          </ac:spMkLst>
        </pc:spChg>
        <pc:picChg chg="add">
          <ac:chgData name="Chrysanthi Polyzoni" userId="6937014392ea7f07" providerId="LiveId" clId="{56E87222-E71D-4BA4-BB1F-6B1F590C2EF2}" dt="2020-11-13T14:00:56.489" v="147" actId="22"/>
          <ac:picMkLst>
            <pc:docMk/>
            <pc:sldMk cId="3275275667" sldId="268"/>
            <ac:picMk id="3" creationId="{0626F467-3491-4AA7-8434-6ABEF6E3A512}"/>
          </ac:picMkLst>
        </pc:picChg>
      </pc:sldChg>
      <pc:sldChg chg="addSp del mod">
        <pc:chgData name="Chrysanthi Polyzoni" userId="6937014392ea7f07" providerId="LiveId" clId="{56E87222-E71D-4BA4-BB1F-6B1F590C2EF2}" dt="2020-11-17T08:49:04.905" v="202" actId="2696"/>
        <pc:sldMkLst>
          <pc:docMk/>
          <pc:sldMk cId="1375508858" sldId="269"/>
        </pc:sldMkLst>
        <pc:picChg chg="add">
          <ac:chgData name="Chrysanthi Polyzoni" userId="6937014392ea7f07" providerId="LiveId" clId="{56E87222-E71D-4BA4-BB1F-6B1F590C2EF2}" dt="2020-11-13T14:00:51.379" v="146" actId="22"/>
          <ac:picMkLst>
            <pc:docMk/>
            <pc:sldMk cId="1375508858" sldId="269"/>
            <ac:picMk id="3" creationId="{483A91A6-FD83-429E-9050-88D81F039241}"/>
          </ac:picMkLst>
        </pc:picChg>
      </pc:sldChg>
      <pc:sldChg chg="addSp mod">
        <pc:chgData name="Chrysanthi Polyzoni" userId="6937014392ea7f07" providerId="LiveId" clId="{56E87222-E71D-4BA4-BB1F-6B1F590C2EF2}" dt="2020-11-13T14:00:42.962" v="145" actId="22"/>
        <pc:sldMkLst>
          <pc:docMk/>
          <pc:sldMk cId="214848124" sldId="270"/>
        </pc:sldMkLst>
        <pc:picChg chg="add">
          <ac:chgData name="Chrysanthi Polyzoni" userId="6937014392ea7f07" providerId="LiveId" clId="{56E87222-E71D-4BA4-BB1F-6B1F590C2EF2}" dt="2020-11-13T14:00:42.962" v="145" actId="22"/>
          <ac:picMkLst>
            <pc:docMk/>
            <pc:sldMk cId="214848124" sldId="270"/>
            <ac:picMk id="3" creationId="{BE5ACDC3-F550-4CEE-93D5-AADF587DBCA3}"/>
          </ac:picMkLst>
        </pc:picChg>
      </pc:sldChg>
      <pc:sldChg chg="del">
        <pc:chgData name="Chrysanthi Polyzoni" userId="6937014392ea7f07" providerId="LiveId" clId="{56E87222-E71D-4BA4-BB1F-6B1F590C2EF2}" dt="2020-11-13T14:40:48.057" v="164" actId="2696"/>
        <pc:sldMkLst>
          <pc:docMk/>
          <pc:sldMk cId="2701054204" sldId="271"/>
        </pc:sldMkLst>
      </pc:sldChg>
      <pc:sldChg chg="addSp delSp modSp del mod">
        <pc:chgData name="Chrysanthi Polyzoni" userId="6937014392ea7f07" providerId="LiveId" clId="{56E87222-E71D-4BA4-BB1F-6B1F590C2EF2}" dt="2020-11-13T14:42:15.752" v="184" actId="2696"/>
        <pc:sldMkLst>
          <pc:docMk/>
          <pc:sldMk cId="1329562247" sldId="272"/>
        </pc:sldMkLst>
        <pc:spChg chg="del">
          <ac:chgData name="Chrysanthi Polyzoni" userId="6937014392ea7f07" providerId="LiveId" clId="{56E87222-E71D-4BA4-BB1F-6B1F590C2EF2}" dt="2020-11-13T14:41:46.034" v="179" actId="21"/>
          <ac:spMkLst>
            <pc:docMk/>
            <pc:sldMk cId="1329562247" sldId="272"/>
            <ac:spMk id="4" creationId="{51255FAB-7197-4022-BE44-98F1183AF0E6}"/>
          </ac:spMkLst>
        </pc:spChg>
        <pc:picChg chg="add del mod">
          <ac:chgData name="Chrysanthi Polyzoni" userId="6937014392ea7f07" providerId="LiveId" clId="{56E87222-E71D-4BA4-BB1F-6B1F590C2EF2}" dt="2020-11-13T14:41:04.726" v="170" actId="478"/>
          <ac:picMkLst>
            <pc:docMk/>
            <pc:sldMk cId="1329562247" sldId="272"/>
            <ac:picMk id="6" creationId="{B01756A3-26AB-49E3-A3A5-6FC990AE1216}"/>
          </ac:picMkLst>
        </pc:picChg>
      </pc:sldChg>
      <pc:sldChg chg="modAnim">
        <pc:chgData name="Chrysanthi Polyzoni" userId="6937014392ea7f07" providerId="LiveId" clId="{56E87222-E71D-4BA4-BB1F-6B1F590C2EF2}" dt="2020-11-17T09:26:27.559" v="485"/>
        <pc:sldMkLst>
          <pc:docMk/>
          <pc:sldMk cId="517556091" sldId="273"/>
        </pc:sldMkLst>
      </pc:sldChg>
      <pc:sldChg chg="addSp delSp modSp add del mod">
        <pc:chgData name="Chrysanthi Polyzoni" userId="6937014392ea7f07" providerId="LiveId" clId="{56E87222-E71D-4BA4-BB1F-6B1F590C2EF2}" dt="2020-11-13T14:43:50.794" v="201" actId="2696"/>
        <pc:sldMkLst>
          <pc:docMk/>
          <pc:sldMk cId="1546986813" sldId="274"/>
        </pc:sldMkLst>
        <pc:spChg chg="mod">
          <ac:chgData name="Chrysanthi Polyzoni" userId="6937014392ea7f07" providerId="LiveId" clId="{56E87222-E71D-4BA4-BB1F-6B1F590C2EF2}" dt="2020-11-13T13:43:40.109" v="39" actId="20577"/>
          <ac:spMkLst>
            <pc:docMk/>
            <pc:sldMk cId="1546986813" sldId="274"/>
            <ac:spMk id="2" creationId="{A3A3382D-D48B-4F05-9230-B8E964B53E8B}"/>
          </ac:spMkLst>
        </pc:spChg>
        <pc:spChg chg="del">
          <ac:chgData name="Chrysanthi Polyzoni" userId="6937014392ea7f07" providerId="LiveId" clId="{56E87222-E71D-4BA4-BB1F-6B1F590C2EF2}" dt="2020-11-13T13:43:46.338" v="40" actId="478"/>
          <ac:spMkLst>
            <pc:docMk/>
            <pc:sldMk cId="1546986813" sldId="274"/>
            <ac:spMk id="4" creationId="{51255FAB-7197-4022-BE44-98F1183AF0E6}"/>
          </ac:spMkLst>
        </pc:spChg>
        <pc:spChg chg="add del mod">
          <ac:chgData name="Chrysanthi Polyzoni" userId="6937014392ea7f07" providerId="LiveId" clId="{56E87222-E71D-4BA4-BB1F-6B1F590C2EF2}" dt="2020-11-13T14:43:30.776" v="196" actId="21"/>
          <ac:spMkLst>
            <pc:docMk/>
            <pc:sldMk cId="1546986813" sldId="274"/>
            <ac:spMk id="11" creationId="{D7ED35E0-B019-4DB8-8AD3-C0ABE7DEE331}"/>
          </ac:spMkLst>
        </pc:spChg>
        <pc:picChg chg="del">
          <ac:chgData name="Chrysanthi Polyzoni" userId="6937014392ea7f07" providerId="LiveId" clId="{56E87222-E71D-4BA4-BB1F-6B1F590C2EF2}" dt="2020-11-13T14:43:40.549" v="199" actId="21"/>
          <ac:picMkLst>
            <pc:docMk/>
            <pc:sldMk cId="1546986813" sldId="274"/>
            <ac:picMk id="5" creationId="{6EE92BDC-1B09-4C3A-83CB-13CE6C936B7C}"/>
          </ac:picMkLst>
        </pc:picChg>
        <pc:picChg chg="add del mod">
          <ac:chgData name="Chrysanthi Polyzoni" userId="6937014392ea7f07" providerId="LiveId" clId="{56E87222-E71D-4BA4-BB1F-6B1F590C2EF2}" dt="2020-11-13T13:45:44.285" v="47" actId="21"/>
          <ac:picMkLst>
            <pc:docMk/>
            <pc:sldMk cId="1546986813" sldId="274"/>
            <ac:picMk id="6" creationId="{CFEE9F02-6C3C-4CA5-BC7E-89848FBB2CFC}"/>
          </ac:picMkLst>
        </pc:picChg>
        <pc:picChg chg="add del mod">
          <ac:chgData name="Chrysanthi Polyzoni" userId="6937014392ea7f07" providerId="LiveId" clId="{56E87222-E71D-4BA4-BB1F-6B1F590C2EF2}" dt="2020-11-13T14:43:08.417" v="190" actId="21"/>
          <ac:picMkLst>
            <pc:docMk/>
            <pc:sldMk cId="1546986813" sldId="274"/>
            <ac:picMk id="9" creationId="{2EFD5B9A-FFBC-4C19-8408-F3C49EFD94D7}"/>
          </ac:picMkLst>
        </pc:picChg>
      </pc:sldChg>
      <pc:sldChg chg="addSp delSp modSp new mod">
        <pc:chgData name="Chrysanthi Polyzoni" userId="6937014392ea7f07" providerId="LiveId" clId="{56E87222-E71D-4BA4-BB1F-6B1F590C2EF2}" dt="2020-11-13T14:40:30.091" v="163" actId="1076"/>
        <pc:sldMkLst>
          <pc:docMk/>
          <pc:sldMk cId="3583346675" sldId="275"/>
        </pc:sldMkLst>
        <pc:spChg chg="del">
          <ac:chgData name="Chrysanthi Polyzoni" userId="6937014392ea7f07" providerId="LiveId" clId="{56E87222-E71D-4BA4-BB1F-6B1F590C2EF2}" dt="2020-11-13T13:45:51.389" v="49" actId="478"/>
          <ac:spMkLst>
            <pc:docMk/>
            <pc:sldMk cId="3583346675" sldId="275"/>
            <ac:spMk id="2" creationId="{A3DA9687-1FC0-4441-BC5A-792BEA560E8F}"/>
          </ac:spMkLst>
        </pc:spChg>
        <pc:spChg chg="del">
          <ac:chgData name="Chrysanthi Polyzoni" userId="6937014392ea7f07" providerId="LiveId" clId="{56E87222-E71D-4BA4-BB1F-6B1F590C2EF2}" dt="2020-11-13T13:45:48.647" v="48" actId="22"/>
          <ac:spMkLst>
            <pc:docMk/>
            <pc:sldMk cId="3583346675" sldId="275"/>
            <ac:spMk id="3" creationId="{5EC6596B-20E9-45C1-AAF5-E6543F86A058}"/>
          </ac:spMkLst>
        </pc:spChg>
        <pc:spChg chg="add del mod">
          <ac:chgData name="Chrysanthi Polyzoni" userId="6937014392ea7f07" providerId="LiveId" clId="{56E87222-E71D-4BA4-BB1F-6B1F590C2EF2}" dt="2020-11-13T14:27:52.335" v="149" actId="478"/>
          <ac:spMkLst>
            <pc:docMk/>
            <pc:sldMk cId="3583346675" sldId="275"/>
            <ac:spMk id="8" creationId="{4D96B9B8-C3E9-4694-8555-3D544D947989}"/>
          </ac:spMkLst>
        </pc:spChg>
        <pc:spChg chg="add del mod">
          <ac:chgData name="Chrysanthi Polyzoni" userId="6937014392ea7f07" providerId="LiveId" clId="{56E87222-E71D-4BA4-BB1F-6B1F590C2EF2}" dt="2020-11-13T14:40:00.644" v="154" actId="478"/>
          <ac:spMkLst>
            <pc:docMk/>
            <pc:sldMk cId="3583346675" sldId="275"/>
            <ac:spMk id="10" creationId="{F9407EA9-E686-474D-B02D-7B753C59D68D}"/>
          </ac:spMkLst>
        </pc:spChg>
        <pc:picChg chg="add del mod">
          <ac:chgData name="Chrysanthi Polyzoni" userId="6937014392ea7f07" providerId="LiveId" clId="{56E87222-E71D-4BA4-BB1F-6B1F590C2EF2}" dt="2020-11-13T14:39:57.553" v="153" actId="478"/>
          <ac:picMkLst>
            <pc:docMk/>
            <pc:sldMk cId="3583346675" sldId="275"/>
            <ac:picMk id="5" creationId="{083BBA3C-5CBF-4344-BAE8-AFE47FA2E705}"/>
          </ac:picMkLst>
        </pc:picChg>
        <pc:picChg chg="add mod">
          <ac:chgData name="Chrysanthi Polyzoni" userId="6937014392ea7f07" providerId="LiveId" clId="{56E87222-E71D-4BA4-BB1F-6B1F590C2EF2}" dt="2020-11-13T14:40:30.091" v="163" actId="1076"/>
          <ac:picMkLst>
            <pc:docMk/>
            <pc:sldMk cId="3583346675" sldId="275"/>
            <ac:picMk id="7" creationId="{A9E39228-7F23-4895-95B9-6D17541AD4AD}"/>
          </ac:picMkLst>
        </pc:picChg>
        <pc:picChg chg="add mod ord">
          <ac:chgData name="Chrysanthi Polyzoni" userId="6937014392ea7f07" providerId="LiveId" clId="{56E87222-E71D-4BA4-BB1F-6B1F590C2EF2}" dt="2020-11-13T14:40:25.207" v="162" actId="1076"/>
          <ac:picMkLst>
            <pc:docMk/>
            <pc:sldMk cId="3583346675" sldId="275"/>
            <ac:picMk id="12" creationId="{395AABF4-79C7-4A84-892E-B0E1C9F8FD45}"/>
          </ac:picMkLst>
        </pc:picChg>
      </pc:sldChg>
      <pc:sldChg chg="addSp delSp modSp new mod">
        <pc:chgData name="Chrysanthi Polyzoni" userId="6937014392ea7f07" providerId="LiveId" clId="{56E87222-E71D-4BA4-BB1F-6B1F590C2EF2}" dt="2020-11-13T14:42:26.579" v="186" actId="1076"/>
        <pc:sldMkLst>
          <pc:docMk/>
          <pc:sldMk cId="3678599874" sldId="276"/>
        </pc:sldMkLst>
        <pc:spChg chg="add del">
          <ac:chgData name="Chrysanthi Polyzoni" userId="6937014392ea7f07" providerId="LiveId" clId="{56E87222-E71D-4BA4-BB1F-6B1F590C2EF2}" dt="2020-11-13T14:41:19.443" v="173"/>
          <ac:spMkLst>
            <pc:docMk/>
            <pc:sldMk cId="3678599874" sldId="276"/>
            <ac:spMk id="2" creationId="{BE29284D-5D0F-4E69-8918-0F1104E98AA5}"/>
          </ac:spMkLst>
        </pc:spChg>
        <pc:spChg chg="add mod">
          <ac:chgData name="Chrysanthi Polyzoni" userId="6937014392ea7f07" providerId="LiveId" clId="{56E87222-E71D-4BA4-BB1F-6B1F590C2EF2}" dt="2020-11-13T14:41:58.937" v="183" actId="1076"/>
          <ac:spMkLst>
            <pc:docMk/>
            <pc:sldMk cId="3678599874" sldId="276"/>
            <ac:spMk id="6" creationId="{45774621-A98C-4D89-ADC2-4187F7A8B2C1}"/>
          </ac:spMkLst>
        </pc:spChg>
        <pc:picChg chg="add mod">
          <ac:chgData name="Chrysanthi Polyzoni" userId="6937014392ea7f07" providerId="LiveId" clId="{56E87222-E71D-4BA4-BB1F-6B1F590C2EF2}" dt="2020-11-13T14:41:52.479" v="181" actId="1076"/>
          <ac:picMkLst>
            <pc:docMk/>
            <pc:sldMk cId="3678599874" sldId="276"/>
            <ac:picMk id="4" creationId="{8DF72070-3068-450A-BF56-292DAF397B0C}"/>
          </ac:picMkLst>
        </pc:picChg>
        <pc:picChg chg="add mod">
          <ac:chgData name="Chrysanthi Polyzoni" userId="6937014392ea7f07" providerId="LiveId" clId="{56E87222-E71D-4BA4-BB1F-6B1F590C2EF2}" dt="2020-11-13T14:42:26.579" v="186" actId="1076"/>
          <ac:picMkLst>
            <pc:docMk/>
            <pc:sldMk cId="3678599874" sldId="276"/>
            <ac:picMk id="8" creationId="{A9FDCE63-DF65-4830-A367-E0EE45DD16B7}"/>
          </ac:picMkLst>
        </pc:picChg>
      </pc:sldChg>
      <pc:sldChg chg="addSp delSp modSp new mod">
        <pc:chgData name="Chrysanthi Polyzoni" userId="6937014392ea7f07" providerId="LiveId" clId="{56E87222-E71D-4BA4-BB1F-6B1F590C2EF2}" dt="2020-11-13T14:43:43.088" v="200" actId="22"/>
        <pc:sldMkLst>
          <pc:docMk/>
          <pc:sldMk cId="2208628955" sldId="277"/>
        </pc:sldMkLst>
        <pc:spChg chg="del">
          <ac:chgData name="Chrysanthi Polyzoni" userId="6937014392ea7f07" providerId="LiveId" clId="{56E87222-E71D-4BA4-BB1F-6B1F590C2EF2}" dt="2020-11-13T14:43:00.459" v="188" actId="478"/>
          <ac:spMkLst>
            <pc:docMk/>
            <pc:sldMk cId="2208628955" sldId="277"/>
            <ac:spMk id="2" creationId="{5E0B5E79-0FEA-41BD-A903-9A722BE0FED1}"/>
          </ac:spMkLst>
        </pc:spChg>
        <pc:spChg chg="del">
          <ac:chgData name="Chrysanthi Polyzoni" userId="6937014392ea7f07" providerId="LiveId" clId="{56E87222-E71D-4BA4-BB1F-6B1F590C2EF2}" dt="2020-11-13T14:43:02.638" v="189" actId="478"/>
          <ac:spMkLst>
            <pc:docMk/>
            <pc:sldMk cId="2208628955" sldId="277"/>
            <ac:spMk id="3" creationId="{236E0DA6-3991-4734-A4ED-F105DF594E53}"/>
          </ac:spMkLst>
        </pc:spChg>
        <pc:spChg chg="add mod">
          <ac:chgData name="Chrysanthi Polyzoni" userId="6937014392ea7f07" providerId="LiveId" clId="{56E87222-E71D-4BA4-BB1F-6B1F590C2EF2}" dt="2020-11-13T14:43:37.845" v="198" actId="1076"/>
          <ac:spMkLst>
            <pc:docMk/>
            <pc:sldMk cId="2208628955" sldId="277"/>
            <ac:spMk id="7" creationId="{56EBB295-86FD-4BE9-A5E8-2A0A7DA20578}"/>
          </ac:spMkLst>
        </pc:spChg>
        <pc:picChg chg="add mod">
          <ac:chgData name="Chrysanthi Polyzoni" userId="6937014392ea7f07" providerId="LiveId" clId="{56E87222-E71D-4BA4-BB1F-6B1F590C2EF2}" dt="2020-11-13T14:43:26.930" v="195" actId="1076"/>
          <ac:picMkLst>
            <pc:docMk/>
            <pc:sldMk cId="2208628955" sldId="277"/>
            <ac:picMk id="5" creationId="{D5C3C3B0-61D7-42DE-B8C3-4EA06C4AD4AA}"/>
          </ac:picMkLst>
        </pc:picChg>
        <pc:picChg chg="add">
          <ac:chgData name="Chrysanthi Polyzoni" userId="6937014392ea7f07" providerId="LiveId" clId="{56E87222-E71D-4BA4-BB1F-6B1F590C2EF2}" dt="2020-11-13T14:43:43.088" v="200" actId="22"/>
          <ac:picMkLst>
            <pc:docMk/>
            <pc:sldMk cId="2208628955" sldId="277"/>
            <ac:picMk id="9" creationId="{A75869BF-0113-4367-AFCB-4EBC1FB99246}"/>
          </ac:picMkLst>
        </pc:picChg>
      </pc:sldChg>
      <pc:sldChg chg="modSp mod modAnim">
        <pc:chgData name="Chrysanthi Polyzoni" userId="6937014392ea7f07" providerId="LiveId" clId="{56E87222-E71D-4BA4-BB1F-6B1F590C2EF2}" dt="2020-11-17T08:56:17.241" v="261"/>
        <pc:sldMkLst>
          <pc:docMk/>
          <pc:sldMk cId="586373850" sldId="278"/>
        </pc:sldMkLst>
        <pc:spChg chg="mod">
          <ac:chgData name="Chrysanthi Polyzoni" userId="6937014392ea7f07" providerId="LiveId" clId="{56E87222-E71D-4BA4-BB1F-6B1F590C2EF2}" dt="2020-11-17T08:56:09.209" v="260" actId="113"/>
          <ac:spMkLst>
            <pc:docMk/>
            <pc:sldMk cId="586373850" sldId="278"/>
            <ac:spMk id="5" creationId="{8A3E304B-17BB-47F6-8FFF-9D66CB0576CE}"/>
          </ac:spMkLst>
        </pc:spChg>
      </pc:sldChg>
      <pc:sldChg chg="delSp modSp modAnim">
        <pc:chgData name="Chrysanthi Polyzoni" userId="6937014392ea7f07" providerId="LiveId" clId="{56E87222-E71D-4BA4-BB1F-6B1F590C2EF2}" dt="2020-11-17T09:27:34.830" v="486"/>
        <pc:sldMkLst>
          <pc:docMk/>
          <pc:sldMk cId="3122142203" sldId="279"/>
        </pc:sldMkLst>
        <pc:spChg chg="mod topLvl">
          <ac:chgData name="Chrysanthi Polyzoni" userId="6937014392ea7f07" providerId="LiveId" clId="{56E87222-E71D-4BA4-BB1F-6B1F590C2EF2}" dt="2020-11-17T08:51:32.998" v="208" actId="165"/>
          <ac:spMkLst>
            <pc:docMk/>
            <pc:sldMk cId="3122142203" sldId="279"/>
            <ac:spMk id="5" creationId="{9C3206DF-F6AD-4A1F-94D8-2E9B9D30035D}"/>
          </ac:spMkLst>
        </pc:spChg>
        <pc:spChg chg="mod topLvl">
          <ac:chgData name="Chrysanthi Polyzoni" userId="6937014392ea7f07" providerId="LiveId" clId="{56E87222-E71D-4BA4-BB1F-6B1F590C2EF2}" dt="2020-11-17T08:51:32.998" v="208" actId="165"/>
          <ac:spMkLst>
            <pc:docMk/>
            <pc:sldMk cId="3122142203" sldId="279"/>
            <ac:spMk id="6" creationId="{F253718D-0F65-4606-8397-948535612101}"/>
          </ac:spMkLst>
        </pc:spChg>
        <pc:spChg chg="mod topLvl">
          <ac:chgData name="Chrysanthi Polyzoni" userId="6937014392ea7f07" providerId="LiveId" clId="{56E87222-E71D-4BA4-BB1F-6B1F590C2EF2}" dt="2020-11-17T08:51:32.998" v="208" actId="165"/>
          <ac:spMkLst>
            <pc:docMk/>
            <pc:sldMk cId="3122142203" sldId="279"/>
            <ac:spMk id="7" creationId="{689C8356-D8FD-4166-9972-C01186D0CE0D}"/>
          </ac:spMkLst>
        </pc:spChg>
        <pc:spChg chg="mod topLvl">
          <ac:chgData name="Chrysanthi Polyzoni" userId="6937014392ea7f07" providerId="LiveId" clId="{56E87222-E71D-4BA4-BB1F-6B1F590C2EF2}" dt="2020-11-17T08:51:32.998" v="208" actId="165"/>
          <ac:spMkLst>
            <pc:docMk/>
            <pc:sldMk cId="3122142203" sldId="279"/>
            <ac:spMk id="9" creationId="{CD9C4772-ECBF-40DD-9F33-2EDA8FC05BE0}"/>
          </ac:spMkLst>
        </pc:spChg>
        <pc:spChg chg="mod topLvl">
          <ac:chgData name="Chrysanthi Polyzoni" userId="6937014392ea7f07" providerId="LiveId" clId="{56E87222-E71D-4BA4-BB1F-6B1F590C2EF2}" dt="2020-11-17T08:51:32.998" v="208" actId="165"/>
          <ac:spMkLst>
            <pc:docMk/>
            <pc:sldMk cId="3122142203" sldId="279"/>
            <ac:spMk id="11" creationId="{B93D83B9-3E61-4DAF-A899-D451CC89FA08}"/>
          </ac:spMkLst>
        </pc:spChg>
        <pc:spChg chg="mod topLvl">
          <ac:chgData name="Chrysanthi Polyzoni" userId="6937014392ea7f07" providerId="LiveId" clId="{56E87222-E71D-4BA4-BB1F-6B1F590C2EF2}" dt="2020-11-17T08:51:32.998" v="208" actId="165"/>
          <ac:spMkLst>
            <pc:docMk/>
            <pc:sldMk cId="3122142203" sldId="279"/>
            <ac:spMk id="12" creationId="{15F596D0-4942-4EEA-8E02-2E9CBC841FDE}"/>
          </ac:spMkLst>
        </pc:spChg>
        <pc:spChg chg="mod topLvl">
          <ac:chgData name="Chrysanthi Polyzoni" userId="6937014392ea7f07" providerId="LiveId" clId="{56E87222-E71D-4BA4-BB1F-6B1F590C2EF2}" dt="2020-11-17T08:51:32.998" v="208" actId="165"/>
          <ac:spMkLst>
            <pc:docMk/>
            <pc:sldMk cId="3122142203" sldId="279"/>
            <ac:spMk id="13" creationId="{DA564F1A-87D5-4F50-8337-7E8D01A6FD8D}"/>
          </ac:spMkLst>
        </pc:spChg>
        <pc:spChg chg="mod topLvl">
          <ac:chgData name="Chrysanthi Polyzoni" userId="6937014392ea7f07" providerId="LiveId" clId="{56E87222-E71D-4BA4-BB1F-6B1F590C2EF2}" dt="2020-11-17T08:51:32.998" v="208" actId="165"/>
          <ac:spMkLst>
            <pc:docMk/>
            <pc:sldMk cId="3122142203" sldId="279"/>
            <ac:spMk id="14" creationId="{CCB4D9DB-F7C3-4904-8DC5-09ECC4875AF7}"/>
          </ac:spMkLst>
        </pc:spChg>
        <pc:spChg chg="mod topLvl">
          <ac:chgData name="Chrysanthi Polyzoni" userId="6937014392ea7f07" providerId="LiveId" clId="{56E87222-E71D-4BA4-BB1F-6B1F590C2EF2}" dt="2020-11-17T08:51:32.998" v="208" actId="165"/>
          <ac:spMkLst>
            <pc:docMk/>
            <pc:sldMk cId="3122142203" sldId="279"/>
            <ac:spMk id="15" creationId="{60C9D9BD-1965-43C9-AD43-795A1E5A0E80}"/>
          </ac:spMkLst>
        </pc:spChg>
        <pc:spChg chg="mod topLvl">
          <ac:chgData name="Chrysanthi Polyzoni" userId="6937014392ea7f07" providerId="LiveId" clId="{56E87222-E71D-4BA4-BB1F-6B1F590C2EF2}" dt="2020-11-17T08:51:32.998" v="208" actId="165"/>
          <ac:spMkLst>
            <pc:docMk/>
            <pc:sldMk cId="3122142203" sldId="279"/>
            <ac:spMk id="16" creationId="{822271B7-8B4D-4AB3-84D0-F38730841A33}"/>
          </ac:spMkLst>
        </pc:spChg>
        <pc:spChg chg="mod topLvl">
          <ac:chgData name="Chrysanthi Polyzoni" userId="6937014392ea7f07" providerId="LiveId" clId="{56E87222-E71D-4BA4-BB1F-6B1F590C2EF2}" dt="2020-11-17T08:51:32.998" v="208" actId="165"/>
          <ac:spMkLst>
            <pc:docMk/>
            <pc:sldMk cId="3122142203" sldId="279"/>
            <ac:spMk id="17" creationId="{D95EC580-E2DD-455F-B76A-11CA960052E9}"/>
          </ac:spMkLst>
        </pc:spChg>
        <pc:spChg chg="mod topLvl">
          <ac:chgData name="Chrysanthi Polyzoni" userId="6937014392ea7f07" providerId="LiveId" clId="{56E87222-E71D-4BA4-BB1F-6B1F590C2EF2}" dt="2020-11-17T08:51:32.998" v="208" actId="165"/>
          <ac:spMkLst>
            <pc:docMk/>
            <pc:sldMk cId="3122142203" sldId="279"/>
            <ac:spMk id="18" creationId="{806FC8E7-2E26-49D6-94A2-B10E9B848F72}"/>
          </ac:spMkLst>
        </pc:spChg>
        <pc:spChg chg="mod topLvl">
          <ac:chgData name="Chrysanthi Polyzoni" userId="6937014392ea7f07" providerId="LiveId" clId="{56E87222-E71D-4BA4-BB1F-6B1F590C2EF2}" dt="2020-11-17T08:57:00.273" v="301" actId="20577"/>
          <ac:spMkLst>
            <pc:docMk/>
            <pc:sldMk cId="3122142203" sldId="279"/>
            <ac:spMk id="19" creationId="{883382BB-3F0B-47FA-A811-FB1B5CB58591}"/>
          </ac:spMkLst>
        </pc:spChg>
        <pc:spChg chg="mod topLvl">
          <ac:chgData name="Chrysanthi Polyzoni" userId="6937014392ea7f07" providerId="LiveId" clId="{56E87222-E71D-4BA4-BB1F-6B1F590C2EF2}" dt="2020-11-17T08:51:32.998" v="208" actId="165"/>
          <ac:spMkLst>
            <pc:docMk/>
            <pc:sldMk cId="3122142203" sldId="279"/>
            <ac:spMk id="20" creationId="{AAEA192E-2474-4F7B-A78E-EB02D385E6EC}"/>
          </ac:spMkLst>
        </pc:spChg>
        <pc:spChg chg="mod topLvl">
          <ac:chgData name="Chrysanthi Polyzoni" userId="6937014392ea7f07" providerId="LiveId" clId="{56E87222-E71D-4BA4-BB1F-6B1F590C2EF2}" dt="2020-11-17T08:51:32.998" v="208" actId="165"/>
          <ac:spMkLst>
            <pc:docMk/>
            <pc:sldMk cId="3122142203" sldId="279"/>
            <ac:spMk id="21" creationId="{E5505A55-1F29-4697-A48F-CC577DB79920}"/>
          </ac:spMkLst>
        </pc:spChg>
        <pc:spChg chg="mod topLvl">
          <ac:chgData name="Chrysanthi Polyzoni" userId="6937014392ea7f07" providerId="LiveId" clId="{56E87222-E71D-4BA4-BB1F-6B1F590C2EF2}" dt="2020-11-17T08:51:32.998" v="208" actId="165"/>
          <ac:spMkLst>
            <pc:docMk/>
            <pc:sldMk cId="3122142203" sldId="279"/>
            <ac:spMk id="22" creationId="{3D193EAA-4307-4663-8028-5B811C863D70}"/>
          </ac:spMkLst>
        </pc:spChg>
        <pc:spChg chg="mod topLvl">
          <ac:chgData name="Chrysanthi Polyzoni" userId="6937014392ea7f07" providerId="LiveId" clId="{56E87222-E71D-4BA4-BB1F-6B1F590C2EF2}" dt="2020-11-17T08:51:32.998" v="208" actId="165"/>
          <ac:spMkLst>
            <pc:docMk/>
            <pc:sldMk cId="3122142203" sldId="279"/>
            <ac:spMk id="23" creationId="{9651B673-5484-4217-9B0B-6595B552BC14}"/>
          </ac:spMkLst>
        </pc:spChg>
        <pc:spChg chg="mod topLvl">
          <ac:chgData name="Chrysanthi Polyzoni" userId="6937014392ea7f07" providerId="LiveId" clId="{56E87222-E71D-4BA4-BB1F-6B1F590C2EF2}" dt="2020-11-17T08:51:32.998" v="208" actId="165"/>
          <ac:spMkLst>
            <pc:docMk/>
            <pc:sldMk cId="3122142203" sldId="279"/>
            <ac:spMk id="24" creationId="{AD15FE92-F9C6-4F34-8715-FCF9C07A9E4E}"/>
          </ac:spMkLst>
        </pc:spChg>
        <pc:spChg chg="mod topLvl">
          <ac:chgData name="Chrysanthi Polyzoni" userId="6937014392ea7f07" providerId="LiveId" clId="{56E87222-E71D-4BA4-BB1F-6B1F590C2EF2}" dt="2020-11-17T08:51:32.998" v="208" actId="165"/>
          <ac:spMkLst>
            <pc:docMk/>
            <pc:sldMk cId="3122142203" sldId="279"/>
            <ac:spMk id="25" creationId="{8537F84B-7981-45A8-81C3-D976434F86F4}"/>
          </ac:spMkLst>
        </pc:spChg>
        <pc:spChg chg="mod topLvl">
          <ac:chgData name="Chrysanthi Polyzoni" userId="6937014392ea7f07" providerId="LiveId" clId="{56E87222-E71D-4BA4-BB1F-6B1F590C2EF2}" dt="2020-11-17T08:51:32.998" v="208" actId="165"/>
          <ac:spMkLst>
            <pc:docMk/>
            <pc:sldMk cId="3122142203" sldId="279"/>
            <ac:spMk id="26" creationId="{35EB8955-10B3-40D5-9D78-CDE3010EF11F}"/>
          </ac:spMkLst>
        </pc:spChg>
        <pc:spChg chg="mod topLvl">
          <ac:chgData name="Chrysanthi Polyzoni" userId="6937014392ea7f07" providerId="LiveId" clId="{56E87222-E71D-4BA4-BB1F-6B1F590C2EF2}" dt="2020-11-17T08:51:32.998" v="208" actId="165"/>
          <ac:spMkLst>
            <pc:docMk/>
            <pc:sldMk cId="3122142203" sldId="279"/>
            <ac:spMk id="27" creationId="{ECDBF8B5-4223-4466-88B5-A9090A2ACCE1}"/>
          </ac:spMkLst>
        </pc:spChg>
        <pc:spChg chg="mod topLvl">
          <ac:chgData name="Chrysanthi Polyzoni" userId="6937014392ea7f07" providerId="LiveId" clId="{56E87222-E71D-4BA4-BB1F-6B1F590C2EF2}" dt="2020-11-17T08:51:32.998" v="208" actId="165"/>
          <ac:spMkLst>
            <pc:docMk/>
            <pc:sldMk cId="3122142203" sldId="279"/>
            <ac:spMk id="28" creationId="{A853D935-7C25-46B6-8281-72B2174E6581}"/>
          </ac:spMkLst>
        </pc:spChg>
        <pc:spChg chg="mod topLvl">
          <ac:chgData name="Chrysanthi Polyzoni" userId="6937014392ea7f07" providerId="LiveId" clId="{56E87222-E71D-4BA4-BB1F-6B1F590C2EF2}" dt="2020-11-17T08:51:32.998" v="208" actId="165"/>
          <ac:spMkLst>
            <pc:docMk/>
            <pc:sldMk cId="3122142203" sldId="279"/>
            <ac:spMk id="29" creationId="{86393790-B71F-4076-B673-4BD40E0F0611}"/>
          </ac:spMkLst>
        </pc:spChg>
        <pc:spChg chg="mod topLvl">
          <ac:chgData name="Chrysanthi Polyzoni" userId="6937014392ea7f07" providerId="LiveId" clId="{56E87222-E71D-4BA4-BB1F-6B1F590C2EF2}" dt="2020-11-17T08:51:32.998" v="208" actId="165"/>
          <ac:spMkLst>
            <pc:docMk/>
            <pc:sldMk cId="3122142203" sldId="279"/>
            <ac:spMk id="30" creationId="{CE4F15FC-CBE8-4AA0-8CDC-24C218D852B7}"/>
          </ac:spMkLst>
        </pc:spChg>
        <pc:spChg chg="mod topLvl">
          <ac:chgData name="Chrysanthi Polyzoni" userId="6937014392ea7f07" providerId="LiveId" clId="{56E87222-E71D-4BA4-BB1F-6B1F590C2EF2}" dt="2020-11-17T08:51:32.998" v="208" actId="165"/>
          <ac:spMkLst>
            <pc:docMk/>
            <pc:sldMk cId="3122142203" sldId="279"/>
            <ac:spMk id="31" creationId="{E831E133-2B7C-4856-B38A-654FE2335F75}"/>
          </ac:spMkLst>
        </pc:spChg>
        <pc:spChg chg="mod topLvl">
          <ac:chgData name="Chrysanthi Polyzoni" userId="6937014392ea7f07" providerId="LiveId" clId="{56E87222-E71D-4BA4-BB1F-6B1F590C2EF2}" dt="2020-11-17T08:51:32.998" v="208" actId="165"/>
          <ac:spMkLst>
            <pc:docMk/>
            <pc:sldMk cId="3122142203" sldId="279"/>
            <ac:spMk id="32" creationId="{CD770047-FBCC-46C7-A22D-C1C4787803D4}"/>
          </ac:spMkLst>
        </pc:spChg>
        <pc:spChg chg="mod topLvl">
          <ac:chgData name="Chrysanthi Polyzoni" userId="6937014392ea7f07" providerId="LiveId" clId="{56E87222-E71D-4BA4-BB1F-6B1F590C2EF2}" dt="2020-11-17T08:51:32.998" v="208" actId="165"/>
          <ac:spMkLst>
            <pc:docMk/>
            <pc:sldMk cId="3122142203" sldId="279"/>
            <ac:spMk id="33" creationId="{B78EA53A-4D15-4F98-BB75-D79DE97B9018}"/>
          </ac:spMkLst>
        </pc:spChg>
        <pc:spChg chg="mod topLvl">
          <ac:chgData name="Chrysanthi Polyzoni" userId="6937014392ea7f07" providerId="LiveId" clId="{56E87222-E71D-4BA4-BB1F-6B1F590C2EF2}" dt="2020-11-17T08:51:32.998" v="208" actId="165"/>
          <ac:spMkLst>
            <pc:docMk/>
            <pc:sldMk cId="3122142203" sldId="279"/>
            <ac:spMk id="34" creationId="{E40A0A98-B5B6-4460-9E1B-3946802F8C1E}"/>
          </ac:spMkLst>
        </pc:spChg>
        <pc:grpChg chg="del mod">
          <ac:chgData name="Chrysanthi Polyzoni" userId="6937014392ea7f07" providerId="LiveId" clId="{56E87222-E71D-4BA4-BB1F-6B1F590C2EF2}" dt="2020-11-17T08:51:32.998" v="208" actId="165"/>
          <ac:grpSpMkLst>
            <pc:docMk/>
            <pc:sldMk cId="3122142203" sldId="279"/>
            <ac:grpSpMk id="3" creationId="{9E5F90A0-1837-461F-B5D8-C8650EF4801B}"/>
          </ac:grpSpMkLst>
        </pc:grpChg>
        <pc:graphicFrameChg chg="del">
          <ac:chgData name="Chrysanthi Polyzoni" userId="6937014392ea7f07" providerId="LiveId" clId="{56E87222-E71D-4BA4-BB1F-6B1F590C2EF2}" dt="2020-11-17T08:51:03.290" v="206" actId="18245"/>
          <ac:graphicFrameMkLst>
            <pc:docMk/>
            <pc:sldMk cId="3122142203" sldId="279"/>
            <ac:graphicFrameMk id="4" creationId="{B546C637-F482-4FB7-A4C9-AB8D1AF8B262}"/>
          </ac:graphicFrameMkLst>
        </pc:graphicFrameChg>
      </pc:sldChg>
      <pc:sldChg chg="modSp mod modAnim">
        <pc:chgData name="Chrysanthi Polyzoni" userId="6937014392ea7f07" providerId="LiveId" clId="{56E87222-E71D-4BA4-BB1F-6B1F590C2EF2}" dt="2020-11-17T08:53:59.087" v="237"/>
        <pc:sldMkLst>
          <pc:docMk/>
          <pc:sldMk cId="3169615370" sldId="281"/>
        </pc:sldMkLst>
        <pc:spChg chg="mod">
          <ac:chgData name="Chrysanthi Polyzoni" userId="6937014392ea7f07" providerId="LiveId" clId="{56E87222-E71D-4BA4-BB1F-6B1F590C2EF2}" dt="2020-11-17T08:49:21.913" v="203" actId="33524"/>
          <ac:spMkLst>
            <pc:docMk/>
            <pc:sldMk cId="3169615370" sldId="281"/>
            <ac:spMk id="2" creationId="{A3A3382D-D48B-4F05-9230-B8E964B53E8B}"/>
          </ac:spMkLst>
        </pc:spChg>
        <pc:spChg chg="mod">
          <ac:chgData name="Chrysanthi Polyzoni" userId="6937014392ea7f07" providerId="LiveId" clId="{56E87222-E71D-4BA4-BB1F-6B1F590C2EF2}" dt="2020-11-17T08:53:10.811" v="232" actId="33524"/>
          <ac:spMkLst>
            <pc:docMk/>
            <pc:sldMk cId="3169615370" sldId="281"/>
            <ac:spMk id="3" creationId="{2014B1E0-C0CE-4A87-A109-DF18084F204C}"/>
          </ac:spMkLst>
        </pc:spChg>
      </pc:sldChg>
      <pc:sldChg chg="delSp modSp add mod">
        <pc:chgData name="Chrysanthi Polyzoni" userId="6937014392ea7f07" providerId="LiveId" clId="{56E87222-E71D-4BA4-BB1F-6B1F590C2EF2}" dt="2020-11-19T13:35:35.985" v="497" actId="478"/>
        <pc:sldMkLst>
          <pc:docMk/>
          <pc:sldMk cId="1200638186" sldId="284"/>
        </pc:sldMkLst>
        <pc:spChg chg="mod">
          <ac:chgData name="Chrysanthi Polyzoni" userId="6937014392ea7f07" providerId="LiveId" clId="{56E87222-E71D-4BA4-BB1F-6B1F590C2EF2}" dt="2020-11-19T13:35:31.617" v="496" actId="20577"/>
          <ac:spMkLst>
            <pc:docMk/>
            <pc:sldMk cId="1200638186" sldId="284"/>
            <ac:spMk id="2" creationId="{A3A3382D-D48B-4F05-9230-B8E964B53E8B}"/>
          </ac:spMkLst>
        </pc:spChg>
        <pc:spChg chg="del">
          <ac:chgData name="Chrysanthi Polyzoni" userId="6937014392ea7f07" providerId="LiveId" clId="{56E87222-E71D-4BA4-BB1F-6B1F590C2EF2}" dt="2020-11-19T13:35:35.985" v="497" actId="478"/>
          <ac:spMkLst>
            <pc:docMk/>
            <pc:sldMk cId="1200638186" sldId="284"/>
            <ac:spMk id="4" creationId="{6587AD4D-7576-41CF-B51E-7C650F96B096}"/>
          </ac:spMkLst>
        </pc:spChg>
      </pc:sldChg>
      <pc:sldChg chg="addSp delSp modSp add mod">
        <pc:chgData name="Chrysanthi Polyzoni" userId="6937014392ea7f07" providerId="LiveId" clId="{56E87222-E71D-4BA4-BB1F-6B1F590C2EF2}" dt="2020-12-07T17:21:12.507" v="615" actId="26606"/>
        <pc:sldMkLst>
          <pc:docMk/>
          <pc:sldMk cId="3029334745" sldId="285"/>
        </pc:sldMkLst>
        <pc:spChg chg="mod ord">
          <ac:chgData name="Chrysanthi Polyzoni" userId="6937014392ea7f07" providerId="LiveId" clId="{56E87222-E71D-4BA4-BB1F-6B1F590C2EF2}" dt="2020-12-07T17:21:12.507" v="615" actId="26606"/>
          <ac:spMkLst>
            <pc:docMk/>
            <pc:sldMk cId="3029334745" sldId="285"/>
            <ac:spMk id="2" creationId="{A3A3382D-D48B-4F05-9230-B8E964B53E8B}"/>
          </ac:spMkLst>
        </pc:spChg>
        <pc:spChg chg="del">
          <ac:chgData name="Chrysanthi Polyzoni" userId="6937014392ea7f07" providerId="LiveId" clId="{56E87222-E71D-4BA4-BB1F-6B1F590C2EF2}" dt="2020-12-07T17:19:27.171" v="595" actId="478"/>
          <ac:spMkLst>
            <pc:docMk/>
            <pc:sldMk cId="3029334745" sldId="285"/>
            <ac:spMk id="3" creationId="{FA9E8B36-D917-4485-9297-AC13052125B2}"/>
          </ac:spMkLst>
        </pc:spChg>
        <pc:spChg chg="add del">
          <ac:chgData name="Chrysanthi Polyzoni" userId="6937014392ea7f07" providerId="LiveId" clId="{56E87222-E71D-4BA4-BB1F-6B1F590C2EF2}" dt="2020-12-07T17:21:12.507" v="615" actId="26606"/>
          <ac:spMkLst>
            <pc:docMk/>
            <pc:sldMk cId="3029334745" sldId="285"/>
            <ac:spMk id="8" creationId="{4351DFE5-F63D-4BE0-BDA9-E3EB88F01AA5}"/>
          </ac:spMkLst>
        </pc:spChg>
        <pc:spChg chg="add del">
          <ac:chgData name="Chrysanthi Polyzoni" userId="6937014392ea7f07" providerId="LiveId" clId="{56E87222-E71D-4BA4-BB1F-6B1F590C2EF2}" dt="2020-12-07T17:20:05.550" v="602" actId="26606"/>
          <ac:spMkLst>
            <pc:docMk/>
            <pc:sldMk cId="3029334745" sldId="285"/>
            <ac:spMk id="15" creationId="{0BC9EFE1-D8CB-4668-9980-DB108327A794}"/>
          </ac:spMkLst>
        </pc:spChg>
        <pc:spChg chg="add del">
          <ac:chgData name="Chrysanthi Polyzoni" userId="6937014392ea7f07" providerId="LiveId" clId="{56E87222-E71D-4BA4-BB1F-6B1F590C2EF2}" dt="2020-12-07T17:20:05.550" v="602" actId="26606"/>
          <ac:spMkLst>
            <pc:docMk/>
            <pc:sldMk cId="3029334745" sldId="285"/>
            <ac:spMk id="19" creationId="{77DA6D33-2D62-458C-BF5D-DBF612FD557E}"/>
          </ac:spMkLst>
        </pc:spChg>
        <pc:spChg chg="add del">
          <ac:chgData name="Chrysanthi Polyzoni" userId="6937014392ea7f07" providerId="LiveId" clId="{56E87222-E71D-4BA4-BB1F-6B1F590C2EF2}" dt="2020-12-07T17:20:08.005" v="604" actId="26606"/>
          <ac:spMkLst>
            <pc:docMk/>
            <pc:sldMk cId="3029334745" sldId="285"/>
            <ac:spMk id="21" creationId="{0BC9EFE1-D8CB-4668-9980-DB108327A794}"/>
          </ac:spMkLst>
        </pc:spChg>
        <pc:spChg chg="add del">
          <ac:chgData name="Chrysanthi Polyzoni" userId="6937014392ea7f07" providerId="LiveId" clId="{56E87222-E71D-4BA4-BB1F-6B1F590C2EF2}" dt="2020-12-07T17:20:08.005" v="604" actId="26606"/>
          <ac:spMkLst>
            <pc:docMk/>
            <pc:sldMk cId="3029334745" sldId="285"/>
            <ac:spMk id="23" creationId="{77DA6D33-2D62-458C-BF5D-DBF612FD557E}"/>
          </ac:spMkLst>
        </pc:spChg>
        <pc:spChg chg="add del">
          <ac:chgData name="Chrysanthi Polyzoni" userId="6937014392ea7f07" providerId="LiveId" clId="{56E87222-E71D-4BA4-BB1F-6B1F590C2EF2}" dt="2020-12-07T17:20:11.349" v="606" actId="26606"/>
          <ac:spMkLst>
            <pc:docMk/>
            <pc:sldMk cId="3029334745" sldId="285"/>
            <ac:spMk id="25" creationId="{2A0E4E09-FC02-4ADC-951A-3FFA90B6FE39}"/>
          </ac:spMkLst>
        </pc:spChg>
        <pc:spChg chg="add del">
          <ac:chgData name="Chrysanthi Polyzoni" userId="6937014392ea7f07" providerId="LiveId" clId="{56E87222-E71D-4BA4-BB1F-6B1F590C2EF2}" dt="2020-12-07T17:20:39.257" v="608" actId="26606"/>
          <ac:spMkLst>
            <pc:docMk/>
            <pc:sldMk cId="3029334745" sldId="285"/>
            <ac:spMk id="28" creationId="{2A0E4E09-FC02-4ADC-951A-3FFA90B6FE39}"/>
          </ac:spMkLst>
        </pc:spChg>
        <pc:spChg chg="add del">
          <ac:chgData name="Chrysanthi Polyzoni" userId="6937014392ea7f07" providerId="LiveId" clId="{56E87222-E71D-4BA4-BB1F-6B1F590C2EF2}" dt="2020-12-07T17:20:41.576" v="610" actId="26606"/>
          <ac:spMkLst>
            <pc:docMk/>
            <pc:sldMk cId="3029334745" sldId="285"/>
            <ac:spMk id="31" creationId="{0BC9EFE1-D8CB-4668-9980-DB108327A794}"/>
          </ac:spMkLst>
        </pc:spChg>
        <pc:spChg chg="add del">
          <ac:chgData name="Chrysanthi Polyzoni" userId="6937014392ea7f07" providerId="LiveId" clId="{56E87222-E71D-4BA4-BB1F-6B1F590C2EF2}" dt="2020-12-07T17:20:41.576" v="610" actId="26606"/>
          <ac:spMkLst>
            <pc:docMk/>
            <pc:sldMk cId="3029334745" sldId="285"/>
            <ac:spMk id="33" creationId="{77DA6D33-2D62-458C-BF5D-DBF612FD557E}"/>
          </ac:spMkLst>
        </pc:spChg>
        <pc:spChg chg="add del">
          <ac:chgData name="Chrysanthi Polyzoni" userId="6937014392ea7f07" providerId="LiveId" clId="{56E87222-E71D-4BA4-BB1F-6B1F590C2EF2}" dt="2020-12-07T17:21:05.385" v="612" actId="26606"/>
          <ac:spMkLst>
            <pc:docMk/>
            <pc:sldMk cId="3029334745" sldId="285"/>
            <ac:spMk id="35" creationId="{2A0E4E09-FC02-4ADC-951A-3FFA90B6FE39}"/>
          </ac:spMkLst>
        </pc:spChg>
        <pc:spChg chg="add del">
          <ac:chgData name="Chrysanthi Polyzoni" userId="6937014392ea7f07" providerId="LiveId" clId="{56E87222-E71D-4BA4-BB1F-6B1F590C2EF2}" dt="2020-12-07T17:21:12.507" v="615" actId="26606"/>
          <ac:spMkLst>
            <pc:docMk/>
            <pc:sldMk cId="3029334745" sldId="285"/>
            <ac:spMk id="38" creationId="{2A0E4E09-FC02-4ADC-951A-3FFA90B6FE39}"/>
          </ac:spMkLst>
        </pc:spChg>
        <pc:picChg chg="add mod">
          <ac:chgData name="Chrysanthi Polyzoni" userId="6937014392ea7f07" providerId="LiveId" clId="{56E87222-E71D-4BA4-BB1F-6B1F590C2EF2}" dt="2020-12-07T17:21:12.507" v="615" actId="26606"/>
          <ac:picMkLst>
            <pc:docMk/>
            <pc:sldMk cId="3029334745" sldId="285"/>
            <ac:picMk id="5" creationId="{0164D44E-9316-4988-9CA3-1EBC0F7DD77C}"/>
          </ac:picMkLst>
        </pc:picChg>
        <pc:picChg chg="del mod">
          <ac:chgData name="Chrysanthi Polyzoni" userId="6937014392ea7f07" providerId="LiveId" clId="{56E87222-E71D-4BA4-BB1F-6B1F590C2EF2}" dt="2020-12-07T17:19:20.740" v="594" actId="478"/>
          <ac:picMkLst>
            <pc:docMk/>
            <pc:sldMk cId="3029334745" sldId="285"/>
            <ac:picMk id="9" creationId="{0956F84D-9420-471B-B662-C34BCD5E57D5}"/>
          </ac:picMkLst>
        </pc:picChg>
        <pc:picChg chg="add del">
          <ac:chgData name="Chrysanthi Polyzoni" userId="6937014392ea7f07" providerId="LiveId" clId="{56E87222-E71D-4BA4-BB1F-6B1F590C2EF2}" dt="2020-12-07T17:21:12.507" v="615" actId="26606"/>
          <ac:picMkLst>
            <pc:docMk/>
            <pc:sldMk cId="3029334745" sldId="285"/>
            <ac:picMk id="10" creationId="{3AA16612-ACD2-4A16-8F2B-4514FD6BF28F}"/>
          </ac:picMkLst>
        </pc:picChg>
        <pc:picChg chg="add del">
          <ac:chgData name="Chrysanthi Polyzoni" userId="6937014392ea7f07" providerId="LiveId" clId="{56E87222-E71D-4BA4-BB1F-6B1F590C2EF2}" dt="2020-12-07T17:20:05.550" v="602" actId="26606"/>
          <ac:picMkLst>
            <pc:docMk/>
            <pc:sldMk cId="3029334745" sldId="285"/>
            <ac:picMk id="17" creationId="{7CBAE1BD-B8E4-4029-8AA2-C77E4FED9864}"/>
          </ac:picMkLst>
        </pc:picChg>
        <pc:picChg chg="add del">
          <ac:chgData name="Chrysanthi Polyzoni" userId="6937014392ea7f07" providerId="LiveId" clId="{56E87222-E71D-4BA4-BB1F-6B1F590C2EF2}" dt="2020-12-07T17:20:08.005" v="604" actId="26606"/>
          <ac:picMkLst>
            <pc:docMk/>
            <pc:sldMk cId="3029334745" sldId="285"/>
            <ac:picMk id="22" creationId="{7CBAE1BD-B8E4-4029-8AA2-C77E4FED9864}"/>
          </ac:picMkLst>
        </pc:picChg>
        <pc:picChg chg="add del">
          <ac:chgData name="Chrysanthi Polyzoni" userId="6937014392ea7f07" providerId="LiveId" clId="{56E87222-E71D-4BA4-BB1F-6B1F590C2EF2}" dt="2020-12-07T17:20:11.349" v="606" actId="26606"/>
          <ac:picMkLst>
            <pc:docMk/>
            <pc:sldMk cId="3029334745" sldId="285"/>
            <ac:picMk id="26" creationId="{24F266AD-725B-4A9D-B448-4C000F95CB47}"/>
          </ac:picMkLst>
        </pc:picChg>
        <pc:picChg chg="add del">
          <ac:chgData name="Chrysanthi Polyzoni" userId="6937014392ea7f07" providerId="LiveId" clId="{56E87222-E71D-4BA4-BB1F-6B1F590C2EF2}" dt="2020-12-07T17:20:39.257" v="608" actId="26606"/>
          <ac:picMkLst>
            <pc:docMk/>
            <pc:sldMk cId="3029334745" sldId="285"/>
            <ac:picMk id="29" creationId="{24F266AD-725B-4A9D-B448-4C000F95CB47}"/>
          </ac:picMkLst>
        </pc:picChg>
        <pc:picChg chg="add del">
          <ac:chgData name="Chrysanthi Polyzoni" userId="6937014392ea7f07" providerId="LiveId" clId="{56E87222-E71D-4BA4-BB1F-6B1F590C2EF2}" dt="2020-12-07T17:20:41.576" v="610" actId="26606"/>
          <ac:picMkLst>
            <pc:docMk/>
            <pc:sldMk cId="3029334745" sldId="285"/>
            <ac:picMk id="32" creationId="{7CBAE1BD-B8E4-4029-8AA2-C77E4FED9864}"/>
          </ac:picMkLst>
        </pc:picChg>
        <pc:picChg chg="add del">
          <ac:chgData name="Chrysanthi Polyzoni" userId="6937014392ea7f07" providerId="LiveId" clId="{56E87222-E71D-4BA4-BB1F-6B1F590C2EF2}" dt="2020-12-07T17:21:05.385" v="612" actId="26606"/>
          <ac:picMkLst>
            <pc:docMk/>
            <pc:sldMk cId="3029334745" sldId="285"/>
            <ac:picMk id="36" creationId="{24F266AD-725B-4A9D-B448-4C000F95CB47}"/>
          </ac:picMkLst>
        </pc:picChg>
        <pc:picChg chg="add del">
          <ac:chgData name="Chrysanthi Polyzoni" userId="6937014392ea7f07" providerId="LiveId" clId="{56E87222-E71D-4BA4-BB1F-6B1F590C2EF2}" dt="2020-12-07T17:21:12.507" v="615" actId="26606"/>
          <ac:picMkLst>
            <pc:docMk/>
            <pc:sldMk cId="3029334745" sldId="285"/>
            <ac:picMk id="39" creationId="{24F266AD-725B-4A9D-B448-4C000F95CB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F8B9-18A9-4793-A954-094C4B0E3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CE6A8-F507-45E5-ACCB-7823AB4D2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7B39F-8152-42A6-B109-47C5D18DE890}"/>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BE31C17A-5112-446A-BFB2-6DD47A571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C0DFF-B2B1-4390-83A7-9F09AD9BE48A}"/>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5497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C2E-4B8C-419B-95E0-EE01B9763C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D3665C-16A5-44FC-B7C2-4CB07DB33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E8676-2826-4F4E-8D0A-C5DFB0BC9BDF}"/>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91D2DE04-885F-4035-848D-113E83433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A5EC-58A7-4F66-BB4D-DE85FB7B6345}"/>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64219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CADAE-F079-41A8-BEDD-F999184EF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483DAE-B1CF-4E51-AE62-E554E985C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E09ED-8028-435D-9773-A4B52190FE81}"/>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016F861A-D4BD-4706-B719-81E7D32FA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C49FB-5D0C-46A1-B361-BE620B8788BE}"/>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419016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DCF7-0DFA-4870-A1BE-938BC6AB5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78269-C6D8-44B7-A46C-820DCC5B3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5B1B6-F14F-468D-8808-58188ED6FB5F}"/>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CD75BA4E-7DE4-4F23-B37E-08F17DC5D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8C833-A8C1-4ACC-9948-6A697FAF35A3}"/>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33292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5980-F02C-408E-B461-31901DCAB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414D8-297C-4F7D-9648-7F4235D68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29AE7-D4AA-4FEB-A61D-3B39717B41E4}"/>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E212254D-74C2-4166-BFA7-C5822B34F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45B7-3811-4501-84EA-99504053FFBA}"/>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222561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410C-A49E-4D84-B1F6-01010A8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96D49-5EC5-4767-9300-36F01A937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F136F3-D609-4017-926C-29AC21FE0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8D3474-A0CA-4286-B40E-B63FED14AF7B}"/>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6" name="Footer Placeholder 5">
            <a:extLst>
              <a:ext uri="{FF2B5EF4-FFF2-40B4-BE49-F238E27FC236}">
                <a16:creationId xmlns:a16="http://schemas.microsoft.com/office/drawing/2014/main" id="{0E9587FF-F670-4612-A360-92D932C72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A1174-3E5D-47DC-AF7E-A797C38EFCD0}"/>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87818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F45D-7893-4341-A3FD-4FCF8B8BAD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CDC6C-F008-4038-A593-9F76B701D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D51B3A-7602-49B9-A762-E432F21449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EBDB4-84B7-433B-B0E4-641F47EE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77E07-F429-46A9-A293-828435F07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A1370-3645-4906-9718-D978A6910627}"/>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8" name="Footer Placeholder 7">
            <a:extLst>
              <a:ext uri="{FF2B5EF4-FFF2-40B4-BE49-F238E27FC236}">
                <a16:creationId xmlns:a16="http://schemas.microsoft.com/office/drawing/2014/main" id="{F83C3913-65D0-4E56-B410-BF0F90CF3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8208A-C8BC-4F69-B682-758F599EF3E6}"/>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151241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F622-EB47-4156-B5A2-E7CCB6742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4B451B-4AEF-407D-96C5-4FE79618AE1D}"/>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4" name="Footer Placeholder 3">
            <a:extLst>
              <a:ext uri="{FF2B5EF4-FFF2-40B4-BE49-F238E27FC236}">
                <a16:creationId xmlns:a16="http://schemas.microsoft.com/office/drawing/2014/main" id="{3DF6C14E-613D-41F9-A008-FB3046282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73C57-8C8B-4880-842E-31F383295B41}"/>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71348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69181-9289-4018-8590-219933AF31B7}"/>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3" name="Footer Placeholder 2">
            <a:extLst>
              <a:ext uri="{FF2B5EF4-FFF2-40B4-BE49-F238E27FC236}">
                <a16:creationId xmlns:a16="http://schemas.microsoft.com/office/drawing/2014/main" id="{A3B43096-5CAB-4929-B94B-1C3BEB14C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A239B-DD92-4A0E-94EF-35E985BC5C60}"/>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168719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BA82-BCF2-4110-AE15-E519FD728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073A6E-4929-4995-9BDF-67546DE61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932AB-AF0B-4DE7-B91D-CF719ABF9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A0267-7F33-4BFC-A27B-B29CCA1EEC15}"/>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6" name="Footer Placeholder 5">
            <a:extLst>
              <a:ext uri="{FF2B5EF4-FFF2-40B4-BE49-F238E27FC236}">
                <a16:creationId xmlns:a16="http://schemas.microsoft.com/office/drawing/2014/main" id="{A29768B8-098E-48F5-9FC8-31412C699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FFAD8-60AA-4E5F-96A7-DF5F55CD81F2}"/>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300437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F3B-92C6-466C-A889-74796DCAA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C513F-7008-4E09-849B-862254D42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1E3C1-445E-4C8B-BC86-5B54B01B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11C29-A4B1-4277-ABA0-1B9974801FAF}"/>
              </a:ext>
            </a:extLst>
          </p:cNvPr>
          <p:cNvSpPr>
            <a:spLocks noGrp="1"/>
          </p:cNvSpPr>
          <p:nvPr>
            <p:ph type="dt" sz="half" idx="10"/>
          </p:nvPr>
        </p:nvSpPr>
        <p:spPr/>
        <p:txBody>
          <a:bodyPr/>
          <a:lstStyle/>
          <a:p>
            <a:fld id="{B699C4C1-BC05-4AB5-862C-AD3954C2BCCE}" type="datetimeFigureOut">
              <a:rPr lang="en-US" smtClean="0"/>
              <a:t>12/7/2020</a:t>
            </a:fld>
            <a:endParaRPr lang="en-US"/>
          </a:p>
        </p:txBody>
      </p:sp>
      <p:sp>
        <p:nvSpPr>
          <p:cNvPr id="6" name="Footer Placeholder 5">
            <a:extLst>
              <a:ext uri="{FF2B5EF4-FFF2-40B4-BE49-F238E27FC236}">
                <a16:creationId xmlns:a16="http://schemas.microsoft.com/office/drawing/2014/main" id="{4870503E-D201-424A-A0C5-5B0952D1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CA240-1878-4471-A4EC-41FDC8D3D6E9}"/>
              </a:ext>
            </a:extLst>
          </p:cNvPr>
          <p:cNvSpPr>
            <a:spLocks noGrp="1"/>
          </p:cNvSpPr>
          <p:nvPr>
            <p:ph type="sldNum" sz="quarter" idx="12"/>
          </p:nvPr>
        </p:nvSpPr>
        <p:spPr/>
        <p:txBody>
          <a:bodyPr/>
          <a:lstStyle/>
          <a:p>
            <a:fld id="{CCB9E58A-884E-48BF-B85C-101C8908076A}" type="slidenum">
              <a:rPr lang="en-US" smtClean="0"/>
              <a:t>‹#›</a:t>
            </a:fld>
            <a:endParaRPr lang="en-US"/>
          </a:p>
        </p:txBody>
      </p:sp>
    </p:spTree>
    <p:extLst>
      <p:ext uri="{BB962C8B-B14F-4D97-AF65-F5344CB8AC3E}">
        <p14:creationId xmlns:p14="http://schemas.microsoft.com/office/powerpoint/2010/main" val="50712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CE731-24A0-49FA-84A7-5A54FEB82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3AEC4-F445-409E-BF85-0B65ACEA5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CC189-B28D-4FA7-A4CC-11BC6714B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9C4C1-BC05-4AB5-862C-AD3954C2BCCE}" type="datetimeFigureOut">
              <a:rPr lang="en-US" smtClean="0"/>
              <a:t>12/7/2020</a:t>
            </a:fld>
            <a:endParaRPr lang="en-US"/>
          </a:p>
        </p:txBody>
      </p:sp>
      <p:sp>
        <p:nvSpPr>
          <p:cNvPr id="5" name="Footer Placeholder 4">
            <a:extLst>
              <a:ext uri="{FF2B5EF4-FFF2-40B4-BE49-F238E27FC236}">
                <a16:creationId xmlns:a16="http://schemas.microsoft.com/office/drawing/2014/main" id="{29AB518B-84E9-4E3B-9E66-D7919F32F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7D01F-504E-47E8-8790-8C090616D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9E58A-884E-48BF-B85C-101C8908076A}" type="slidenum">
              <a:rPr lang="en-US" smtClean="0"/>
              <a:t>‹#›</a:t>
            </a:fld>
            <a:endParaRPr lang="en-US"/>
          </a:p>
        </p:txBody>
      </p:sp>
    </p:spTree>
    <p:extLst>
      <p:ext uri="{BB962C8B-B14F-4D97-AF65-F5344CB8AC3E}">
        <p14:creationId xmlns:p14="http://schemas.microsoft.com/office/powerpoint/2010/main" val="236680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sv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4.jpg"/><Relationship Id="rId7"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jpg"/><Relationship Id="rId10" Type="http://schemas.openxmlformats.org/officeDocument/2006/relationships/image" Target="../media/image23.svg"/><Relationship Id="rId4" Type="http://schemas.openxmlformats.org/officeDocument/2006/relationships/image" Target="../media/image2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579E-92EB-4E6A-813B-90AE1D2833EB}"/>
              </a:ext>
            </a:extLst>
          </p:cNvPr>
          <p:cNvSpPr>
            <a:spLocks noGrp="1"/>
          </p:cNvSpPr>
          <p:nvPr>
            <p:ph type="ctrTitle"/>
          </p:nvPr>
        </p:nvSpPr>
        <p:spPr/>
        <p:txBody>
          <a:bodyPr/>
          <a:lstStyle/>
          <a:p>
            <a:r>
              <a:rPr lang="en-US" dirty="0" err="1">
                <a:latin typeface="Cooper Black" panose="0208090404030B020404" pitchFamily="18" charset="0"/>
              </a:rPr>
              <a:t>KidKit</a:t>
            </a:r>
            <a:endParaRPr lang="en-US" dirty="0">
              <a:latin typeface="Cooper Black" panose="0208090404030B020404" pitchFamily="18" charset="0"/>
            </a:endParaRPr>
          </a:p>
        </p:txBody>
      </p:sp>
      <p:pic>
        <p:nvPicPr>
          <p:cNvPr id="5" name="Picture 4">
            <a:extLst>
              <a:ext uri="{FF2B5EF4-FFF2-40B4-BE49-F238E27FC236}">
                <a16:creationId xmlns:a16="http://schemas.microsoft.com/office/drawing/2014/main" id="{B12E2268-8098-462C-B284-233981485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13" y="3683000"/>
            <a:ext cx="1533973" cy="1533973"/>
          </a:xfrm>
          <a:prstGeom prst="rect">
            <a:avLst/>
          </a:prstGeom>
        </p:spPr>
      </p:pic>
    </p:spTree>
    <p:extLst>
      <p:ext uri="{BB962C8B-B14F-4D97-AF65-F5344CB8AC3E}">
        <p14:creationId xmlns:p14="http://schemas.microsoft.com/office/powerpoint/2010/main" val="39341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Competition </a:t>
            </a:r>
          </a:p>
        </p:txBody>
      </p:sp>
      <p:pic>
        <p:nvPicPr>
          <p:cNvPr id="5" name="Picture 4" descr="A picture containing plate, food, drawing&#10;&#10;Description automatically generated">
            <a:extLst>
              <a:ext uri="{FF2B5EF4-FFF2-40B4-BE49-F238E27FC236}">
                <a16:creationId xmlns:a16="http://schemas.microsoft.com/office/drawing/2014/main" id="{42745BA0-A5A5-414C-8F7B-99E864B75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62" y="2980669"/>
            <a:ext cx="1808924" cy="503235"/>
          </a:xfrm>
          <a:prstGeom prst="rect">
            <a:avLst/>
          </a:prstGeom>
        </p:spPr>
      </p:pic>
      <p:pic>
        <p:nvPicPr>
          <p:cNvPr id="9" name="Picture 8" descr="A close up of a sign&#10;&#10;Description automatically generated">
            <a:extLst>
              <a:ext uri="{FF2B5EF4-FFF2-40B4-BE49-F238E27FC236}">
                <a16:creationId xmlns:a16="http://schemas.microsoft.com/office/drawing/2014/main" id="{B6B0A546-36CA-4BD8-920F-5963E6B06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857" y="3273886"/>
            <a:ext cx="2548962" cy="111207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EF169E37-3FCA-4BC9-B7CD-0FAF72FAE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0128" y="4061496"/>
            <a:ext cx="2266382" cy="380488"/>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418E25E5-854A-46C6-B35B-1ACCA67CAA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0542" y="2627019"/>
            <a:ext cx="1236506" cy="1069577"/>
          </a:xfrm>
          <a:prstGeom prst="rect">
            <a:avLst/>
          </a:prstGeom>
        </p:spPr>
      </p:pic>
      <p:pic>
        <p:nvPicPr>
          <p:cNvPr id="16" name="Picture 15" descr="A close up of a clock&#10;&#10;Description automatically generated">
            <a:extLst>
              <a:ext uri="{FF2B5EF4-FFF2-40B4-BE49-F238E27FC236}">
                <a16:creationId xmlns:a16="http://schemas.microsoft.com/office/drawing/2014/main" id="{10C01CAE-36A1-4A3E-97D6-116133B174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121" y="5029480"/>
            <a:ext cx="1445280" cy="1215215"/>
          </a:xfrm>
          <a:prstGeom prst="rect">
            <a:avLst/>
          </a:prstGeom>
        </p:spPr>
      </p:pic>
      <p:pic>
        <p:nvPicPr>
          <p:cNvPr id="18" name="Picture 17" descr="Logo&#10;&#10;Description automatically generated">
            <a:extLst>
              <a:ext uri="{FF2B5EF4-FFF2-40B4-BE49-F238E27FC236}">
                <a16:creationId xmlns:a16="http://schemas.microsoft.com/office/drawing/2014/main" id="{6273F5F8-3441-4177-87BC-24A22BE10B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5601" y="2978924"/>
            <a:ext cx="1626236" cy="1211546"/>
          </a:xfrm>
          <a:prstGeom prst="rect">
            <a:avLst/>
          </a:prstGeom>
        </p:spPr>
      </p:pic>
      <p:pic>
        <p:nvPicPr>
          <p:cNvPr id="20" name="Picture 19" descr="Shape&#10;&#10;Description automatically generated">
            <a:extLst>
              <a:ext uri="{FF2B5EF4-FFF2-40B4-BE49-F238E27FC236}">
                <a16:creationId xmlns:a16="http://schemas.microsoft.com/office/drawing/2014/main" id="{5AA332E8-4051-4266-B645-BB1A1CAFC7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28061" y="5548163"/>
            <a:ext cx="1684961" cy="842481"/>
          </a:xfrm>
          <a:prstGeom prst="rect">
            <a:avLst/>
          </a:prstGeom>
        </p:spPr>
      </p:pic>
      <p:pic>
        <p:nvPicPr>
          <p:cNvPr id="22" name="Graphic 21">
            <a:extLst>
              <a:ext uri="{FF2B5EF4-FFF2-40B4-BE49-F238E27FC236}">
                <a16:creationId xmlns:a16="http://schemas.microsoft.com/office/drawing/2014/main" id="{FB5D7E16-0E00-43E7-90F3-3AD0984FEA6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23522" y="5645554"/>
            <a:ext cx="1333500" cy="323850"/>
          </a:xfrm>
          <a:prstGeom prst="rect">
            <a:avLst/>
          </a:prstGeom>
        </p:spPr>
      </p:pic>
      <p:pic>
        <p:nvPicPr>
          <p:cNvPr id="24" name="Graphic 23">
            <a:extLst>
              <a:ext uri="{FF2B5EF4-FFF2-40B4-BE49-F238E27FC236}">
                <a16:creationId xmlns:a16="http://schemas.microsoft.com/office/drawing/2014/main" id="{6AF14612-58CF-45A3-A7D7-7A63E800F4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07922" y="5671207"/>
            <a:ext cx="3428014" cy="392749"/>
          </a:xfrm>
          <a:prstGeom prst="rect">
            <a:avLst/>
          </a:prstGeom>
        </p:spPr>
      </p:pic>
      <p:pic>
        <p:nvPicPr>
          <p:cNvPr id="26" name="Picture 25" descr="Logo, company name&#10;&#10;Description automatically generated">
            <a:extLst>
              <a:ext uri="{FF2B5EF4-FFF2-40B4-BE49-F238E27FC236}">
                <a16:creationId xmlns:a16="http://schemas.microsoft.com/office/drawing/2014/main" id="{4B5D4457-1223-43EA-A626-DB0FFC861E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48417" y="4506359"/>
            <a:ext cx="1317095" cy="1317095"/>
          </a:xfrm>
          <a:prstGeom prst="rect">
            <a:avLst/>
          </a:prstGeom>
        </p:spPr>
      </p:pic>
      <p:pic>
        <p:nvPicPr>
          <p:cNvPr id="28" name="Picture 27" descr="A picture containing logo, icon, company name&#10;&#10;Description automatically generated">
            <a:extLst>
              <a:ext uri="{FF2B5EF4-FFF2-40B4-BE49-F238E27FC236}">
                <a16:creationId xmlns:a16="http://schemas.microsoft.com/office/drawing/2014/main" id="{BF77AB5A-81C7-4295-B003-FCC864BE9E0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22180" y="4409476"/>
            <a:ext cx="1428006" cy="929745"/>
          </a:xfrm>
          <a:prstGeom prst="rect">
            <a:avLst/>
          </a:prstGeom>
        </p:spPr>
      </p:pic>
      <p:pic>
        <p:nvPicPr>
          <p:cNvPr id="30" name="Picture 29" descr="A close up of a sign&#10;&#10;Description automatically generated">
            <a:extLst>
              <a:ext uri="{FF2B5EF4-FFF2-40B4-BE49-F238E27FC236}">
                <a16:creationId xmlns:a16="http://schemas.microsoft.com/office/drawing/2014/main" id="{03724A9C-BE6F-44D5-AC11-8FA87006449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17304" y="2936767"/>
            <a:ext cx="2404219" cy="591037"/>
          </a:xfrm>
          <a:prstGeom prst="rect">
            <a:avLst/>
          </a:prstGeom>
        </p:spPr>
      </p:pic>
    </p:spTree>
    <p:extLst>
      <p:ext uri="{BB962C8B-B14F-4D97-AF65-F5344CB8AC3E}">
        <p14:creationId xmlns:p14="http://schemas.microsoft.com/office/powerpoint/2010/main" val="93929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Size in Bay Area</a:t>
            </a:r>
          </a:p>
        </p:txBody>
      </p:sp>
      <p:sp>
        <p:nvSpPr>
          <p:cNvPr id="4" name="TextBox 3">
            <a:extLst>
              <a:ext uri="{FF2B5EF4-FFF2-40B4-BE49-F238E27FC236}">
                <a16:creationId xmlns:a16="http://schemas.microsoft.com/office/drawing/2014/main" id="{51255FAB-7197-4022-BE44-98F1183AF0E6}"/>
              </a:ext>
            </a:extLst>
          </p:cNvPr>
          <p:cNvSpPr txBox="1"/>
          <p:nvPr/>
        </p:nvSpPr>
        <p:spPr>
          <a:xfrm>
            <a:off x="3549381" y="2454618"/>
            <a:ext cx="5092933" cy="1477328"/>
          </a:xfrm>
          <a:prstGeom prst="rect">
            <a:avLst/>
          </a:prstGeom>
          <a:noFill/>
        </p:spPr>
        <p:txBody>
          <a:bodyPr wrap="none" rtlCol="0">
            <a:spAutoFit/>
          </a:bodyPr>
          <a:lstStyle/>
          <a:p>
            <a:pPr algn="ctr"/>
            <a:r>
              <a:rPr lang="en-US" dirty="0"/>
              <a:t>Focusing on the family tourism market </a:t>
            </a:r>
          </a:p>
          <a:p>
            <a:pPr algn="ctr"/>
            <a:r>
              <a:rPr lang="en-US" dirty="0"/>
              <a:t>we know that our clients are very likely to be visiting</a:t>
            </a:r>
          </a:p>
          <a:p>
            <a:pPr algn="ctr"/>
            <a:r>
              <a:rPr lang="en-US" dirty="0"/>
              <a:t>The Walt Disney Family Museum</a:t>
            </a:r>
          </a:p>
          <a:p>
            <a:pPr algn="ctr"/>
            <a:r>
              <a:rPr lang="en-US" dirty="0"/>
              <a:t>https://www.waltdisney.org/</a:t>
            </a:r>
          </a:p>
          <a:p>
            <a:pPr algn="ctr"/>
            <a:r>
              <a:rPr lang="en-US" dirty="0"/>
              <a:t>During their visit</a:t>
            </a:r>
          </a:p>
        </p:txBody>
      </p:sp>
      <p:pic>
        <p:nvPicPr>
          <p:cNvPr id="11" name="Content Placeholder 4">
            <a:extLst>
              <a:ext uri="{FF2B5EF4-FFF2-40B4-BE49-F238E27FC236}">
                <a16:creationId xmlns:a16="http://schemas.microsoft.com/office/drawing/2014/main" id="{29DE7747-5704-4A42-A41B-E2C3E8D46DC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12" r="8112"/>
          <a:stretch/>
        </p:blipFill>
        <p:spPr>
          <a:xfrm>
            <a:off x="3994610" y="4104064"/>
            <a:ext cx="3723265" cy="2304461"/>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Tree>
    <p:extLst>
      <p:ext uri="{BB962C8B-B14F-4D97-AF65-F5344CB8AC3E}">
        <p14:creationId xmlns:p14="http://schemas.microsoft.com/office/powerpoint/2010/main" val="89190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Size in Bay Area</a:t>
            </a:r>
          </a:p>
        </p:txBody>
      </p:sp>
      <p:sp>
        <p:nvSpPr>
          <p:cNvPr id="4" name="TextBox 3">
            <a:extLst>
              <a:ext uri="{FF2B5EF4-FFF2-40B4-BE49-F238E27FC236}">
                <a16:creationId xmlns:a16="http://schemas.microsoft.com/office/drawing/2014/main" id="{51255FAB-7197-4022-BE44-98F1183AF0E6}"/>
              </a:ext>
            </a:extLst>
          </p:cNvPr>
          <p:cNvSpPr txBox="1"/>
          <p:nvPr/>
        </p:nvSpPr>
        <p:spPr>
          <a:xfrm>
            <a:off x="1774353" y="2454618"/>
            <a:ext cx="8643007" cy="1477328"/>
          </a:xfrm>
          <a:prstGeom prst="rect">
            <a:avLst/>
          </a:prstGeom>
          <a:noFill/>
        </p:spPr>
        <p:txBody>
          <a:bodyPr wrap="none" rtlCol="0">
            <a:spAutoFit/>
          </a:bodyPr>
          <a:lstStyle/>
          <a:p>
            <a:pPr algn="ctr"/>
            <a:r>
              <a:rPr lang="en-US" b="0" i="0" dirty="0">
                <a:solidFill>
                  <a:srgbClr val="333333"/>
                </a:solidFill>
                <a:effectLst/>
                <a:latin typeface="Lato"/>
              </a:rPr>
              <a:t>With visitor attendance reaching 400,000 last year, </a:t>
            </a:r>
          </a:p>
          <a:p>
            <a:pPr algn="ctr"/>
            <a:r>
              <a:rPr lang="en-US" b="0" i="0" dirty="0">
                <a:solidFill>
                  <a:srgbClr val="333333"/>
                </a:solidFill>
                <a:effectLst/>
                <a:latin typeface="Lato"/>
              </a:rPr>
              <a:t>and the WDFM rated as the Bay Area’s </a:t>
            </a:r>
          </a:p>
          <a:p>
            <a:pPr algn="ctr"/>
            <a:r>
              <a:rPr lang="en-US" b="1" i="0" dirty="0">
                <a:solidFill>
                  <a:srgbClr val="333333"/>
                </a:solidFill>
                <a:effectLst/>
                <a:latin typeface="Lato"/>
              </a:rPr>
              <a:t>number one </a:t>
            </a:r>
          </a:p>
          <a:p>
            <a:pPr algn="ctr"/>
            <a:r>
              <a:rPr lang="en-US" b="0" i="0" dirty="0">
                <a:solidFill>
                  <a:srgbClr val="333333"/>
                </a:solidFill>
                <a:effectLst/>
                <a:latin typeface="Lato"/>
              </a:rPr>
              <a:t>museum by the Bay Area A-List and the Morey Group, </a:t>
            </a:r>
          </a:p>
          <a:p>
            <a:pPr algn="ctr"/>
            <a:r>
              <a:rPr lang="en-US" b="0" i="0" dirty="0">
                <a:solidFill>
                  <a:srgbClr val="333333"/>
                </a:solidFill>
                <a:effectLst/>
                <a:latin typeface="Lato"/>
              </a:rPr>
              <a:t>the management team has set a 10-year goal of increasing attendance to 600,000*.</a:t>
            </a:r>
            <a:endParaRPr lang="en-US" dirty="0"/>
          </a:p>
        </p:txBody>
      </p:sp>
      <p:pic>
        <p:nvPicPr>
          <p:cNvPr id="11" name="Content Placeholder 4">
            <a:extLst>
              <a:ext uri="{FF2B5EF4-FFF2-40B4-BE49-F238E27FC236}">
                <a16:creationId xmlns:a16="http://schemas.microsoft.com/office/drawing/2014/main" id="{29DE7747-5704-4A42-A41B-E2C3E8D46DC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12" r="8112"/>
          <a:stretch/>
        </p:blipFill>
        <p:spPr>
          <a:xfrm>
            <a:off x="3994610" y="4104064"/>
            <a:ext cx="3723265" cy="2304461"/>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
        <p:nvSpPr>
          <p:cNvPr id="3" name="TextBox 2">
            <a:extLst>
              <a:ext uri="{FF2B5EF4-FFF2-40B4-BE49-F238E27FC236}">
                <a16:creationId xmlns:a16="http://schemas.microsoft.com/office/drawing/2014/main" id="{AA802F58-50FA-4F90-B324-76D3490C8DA0}"/>
              </a:ext>
            </a:extLst>
          </p:cNvPr>
          <p:cNvSpPr txBox="1"/>
          <p:nvPr/>
        </p:nvSpPr>
        <p:spPr>
          <a:xfrm>
            <a:off x="8426187" y="6408525"/>
            <a:ext cx="3409908" cy="246221"/>
          </a:xfrm>
          <a:prstGeom prst="rect">
            <a:avLst/>
          </a:prstGeom>
          <a:noFill/>
        </p:spPr>
        <p:txBody>
          <a:bodyPr wrap="none" rtlCol="0">
            <a:spAutoFit/>
          </a:bodyPr>
          <a:lstStyle/>
          <a:p>
            <a:r>
              <a:rPr lang="en-US" sz="1000" dirty="0"/>
              <a:t>*https://www.moppenheim.com/walt-disney-family-museum</a:t>
            </a:r>
          </a:p>
        </p:txBody>
      </p:sp>
    </p:spTree>
    <p:extLst>
      <p:ext uri="{BB962C8B-B14F-4D97-AF65-F5344CB8AC3E}">
        <p14:creationId xmlns:p14="http://schemas.microsoft.com/office/powerpoint/2010/main" val="73141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Size in Bay Area</a:t>
            </a:r>
          </a:p>
        </p:txBody>
      </p:sp>
      <p:sp>
        <p:nvSpPr>
          <p:cNvPr id="4" name="TextBox 3">
            <a:extLst>
              <a:ext uri="{FF2B5EF4-FFF2-40B4-BE49-F238E27FC236}">
                <a16:creationId xmlns:a16="http://schemas.microsoft.com/office/drawing/2014/main" id="{51255FAB-7197-4022-BE44-98F1183AF0E6}"/>
              </a:ext>
            </a:extLst>
          </p:cNvPr>
          <p:cNvSpPr txBox="1"/>
          <p:nvPr/>
        </p:nvSpPr>
        <p:spPr>
          <a:xfrm>
            <a:off x="2161052" y="2454618"/>
            <a:ext cx="7869655" cy="1200329"/>
          </a:xfrm>
          <a:prstGeom prst="rect">
            <a:avLst/>
          </a:prstGeom>
          <a:noFill/>
        </p:spPr>
        <p:txBody>
          <a:bodyPr wrap="none" rtlCol="0">
            <a:spAutoFit/>
          </a:bodyPr>
          <a:lstStyle/>
          <a:p>
            <a:pPr algn="ctr"/>
            <a:r>
              <a:rPr lang="en-US" b="0" i="0" dirty="0">
                <a:solidFill>
                  <a:srgbClr val="333333"/>
                </a:solidFill>
                <a:effectLst/>
                <a:latin typeface="Lato"/>
              </a:rPr>
              <a:t>If we were to divide this number with 12 for the number of months per year,</a:t>
            </a:r>
          </a:p>
          <a:p>
            <a:pPr algn="ctr"/>
            <a:r>
              <a:rPr lang="en-US" b="0" i="0" dirty="0">
                <a:solidFill>
                  <a:srgbClr val="333333"/>
                </a:solidFill>
                <a:effectLst/>
                <a:latin typeface="Lato"/>
              </a:rPr>
              <a:t> and just focus on summertime,</a:t>
            </a:r>
          </a:p>
          <a:p>
            <a:pPr algn="ctr"/>
            <a:r>
              <a:rPr lang="en-US" dirty="0">
                <a:solidFill>
                  <a:srgbClr val="333333"/>
                </a:solidFill>
                <a:latin typeface="Lato"/>
              </a:rPr>
              <a:t>We talk about approximately a market size of 67 000 people in the </a:t>
            </a:r>
          </a:p>
          <a:p>
            <a:pPr algn="ctr"/>
            <a:r>
              <a:rPr lang="en-US" dirty="0">
                <a:solidFill>
                  <a:srgbClr val="333333"/>
                </a:solidFill>
                <a:latin typeface="Lato"/>
              </a:rPr>
              <a:t>Family demographic group</a:t>
            </a:r>
            <a:endParaRPr lang="en-US" dirty="0"/>
          </a:p>
        </p:txBody>
      </p:sp>
      <p:pic>
        <p:nvPicPr>
          <p:cNvPr id="11" name="Content Placeholder 4">
            <a:extLst>
              <a:ext uri="{FF2B5EF4-FFF2-40B4-BE49-F238E27FC236}">
                <a16:creationId xmlns:a16="http://schemas.microsoft.com/office/drawing/2014/main" id="{29DE7747-5704-4A42-A41B-E2C3E8D46DC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12" r="8112"/>
          <a:stretch/>
        </p:blipFill>
        <p:spPr>
          <a:xfrm>
            <a:off x="3994610" y="4104064"/>
            <a:ext cx="3723265" cy="2304461"/>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Tree>
    <p:extLst>
      <p:ext uri="{BB962C8B-B14F-4D97-AF65-F5344CB8AC3E}">
        <p14:creationId xmlns:p14="http://schemas.microsoft.com/office/powerpoint/2010/main" val="402967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Size in Bay Area</a:t>
            </a:r>
          </a:p>
        </p:txBody>
      </p:sp>
      <p:sp>
        <p:nvSpPr>
          <p:cNvPr id="4" name="TextBox 3">
            <a:extLst>
              <a:ext uri="{FF2B5EF4-FFF2-40B4-BE49-F238E27FC236}">
                <a16:creationId xmlns:a16="http://schemas.microsoft.com/office/drawing/2014/main" id="{51255FAB-7197-4022-BE44-98F1183AF0E6}"/>
              </a:ext>
            </a:extLst>
          </p:cNvPr>
          <p:cNvSpPr txBox="1"/>
          <p:nvPr/>
        </p:nvSpPr>
        <p:spPr>
          <a:xfrm>
            <a:off x="2499959" y="3180735"/>
            <a:ext cx="7191777" cy="1200329"/>
          </a:xfrm>
          <a:prstGeom prst="rect">
            <a:avLst/>
          </a:prstGeom>
          <a:noFill/>
        </p:spPr>
        <p:txBody>
          <a:bodyPr wrap="none" rtlCol="0">
            <a:spAutoFit/>
          </a:bodyPr>
          <a:lstStyle/>
          <a:p>
            <a:pPr algn="ctr"/>
            <a:r>
              <a:rPr lang="en-US" b="0" i="0" dirty="0">
                <a:solidFill>
                  <a:srgbClr val="333333"/>
                </a:solidFill>
                <a:effectLst/>
                <a:latin typeface="Lato"/>
              </a:rPr>
              <a:t>It is now possible with AI to predict in detail how this market share is </a:t>
            </a:r>
          </a:p>
          <a:p>
            <a:pPr algn="ctr"/>
            <a:r>
              <a:rPr lang="en-US" dirty="0">
                <a:solidFill>
                  <a:srgbClr val="333333"/>
                </a:solidFill>
                <a:latin typeface="Lato"/>
              </a:rPr>
              <a:t> the right initial fit to our business,</a:t>
            </a:r>
          </a:p>
          <a:p>
            <a:pPr algn="ctr"/>
            <a:r>
              <a:rPr lang="en-US" dirty="0">
                <a:solidFill>
                  <a:srgbClr val="333333"/>
                </a:solidFill>
                <a:latin typeface="Lato"/>
              </a:rPr>
              <a:t>And </a:t>
            </a:r>
            <a:r>
              <a:rPr lang="en-US" b="1" dirty="0">
                <a:solidFill>
                  <a:srgbClr val="333333"/>
                </a:solidFill>
                <a:latin typeface="Lato"/>
              </a:rPr>
              <a:t>develop</a:t>
            </a:r>
            <a:r>
              <a:rPr lang="en-US" dirty="0">
                <a:solidFill>
                  <a:srgbClr val="333333"/>
                </a:solidFill>
                <a:latin typeface="Lato"/>
              </a:rPr>
              <a:t> resilient ways to adapt our strategy </a:t>
            </a:r>
          </a:p>
          <a:p>
            <a:pPr algn="ctr"/>
            <a:r>
              <a:rPr lang="en-US" dirty="0">
                <a:solidFill>
                  <a:srgbClr val="333333"/>
                </a:solidFill>
                <a:latin typeface="Lato"/>
              </a:rPr>
              <a:t>to arrive to the expected results</a:t>
            </a:r>
            <a:endParaRPr lang="en-US" dirty="0"/>
          </a:p>
        </p:txBody>
      </p:sp>
      <p:pic>
        <p:nvPicPr>
          <p:cNvPr id="3" name="Picture 2" descr="A close up of a car&#10;&#10;Description automatically generated">
            <a:extLst>
              <a:ext uri="{FF2B5EF4-FFF2-40B4-BE49-F238E27FC236}">
                <a16:creationId xmlns:a16="http://schemas.microsoft.com/office/drawing/2014/main" id="{0626F467-3491-4AA7-8434-6ABEF6E3A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220" y="4830955"/>
            <a:ext cx="2809875" cy="1628775"/>
          </a:xfrm>
          <a:prstGeom prst="rect">
            <a:avLst/>
          </a:prstGeom>
        </p:spPr>
      </p:pic>
    </p:spTree>
    <p:extLst>
      <p:ext uri="{BB962C8B-B14F-4D97-AF65-F5344CB8AC3E}">
        <p14:creationId xmlns:p14="http://schemas.microsoft.com/office/powerpoint/2010/main" val="327527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Size in Bay Area</a:t>
            </a:r>
          </a:p>
        </p:txBody>
      </p:sp>
      <p:sp>
        <p:nvSpPr>
          <p:cNvPr id="4" name="TextBox 3">
            <a:extLst>
              <a:ext uri="{FF2B5EF4-FFF2-40B4-BE49-F238E27FC236}">
                <a16:creationId xmlns:a16="http://schemas.microsoft.com/office/drawing/2014/main" id="{51255FAB-7197-4022-BE44-98F1183AF0E6}"/>
              </a:ext>
            </a:extLst>
          </p:cNvPr>
          <p:cNvSpPr txBox="1"/>
          <p:nvPr/>
        </p:nvSpPr>
        <p:spPr>
          <a:xfrm>
            <a:off x="1999085" y="3429000"/>
            <a:ext cx="8193525" cy="1200329"/>
          </a:xfrm>
          <a:prstGeom prst="rect">
            <a:avLst/>
          </a:prstGeom>
          <a:noFill/>
        </p:spPr>
        <p:txBody>
          <a:bodyPr wrap="none" rtlCol="0">
            <a:spAutoFit/>
          </a:bodyPr>
          <a:lstStyle/>
          <a:p>
            <a:pPr algn="ctr"/>
            <a:r>
              <a:rPr lang="en-US" b="0" i="0" dirty="0">
                <a:solidFill>
                  <a:srgbClr val="333333"/>
                </a:solidFill>
                <a:effectLst/>
                <a:latin typeface="Lato"/>
              </a:rPr>
              <a:t>If we were to start for the first year and focus only on the </a:t>
            </a:r>
            <a:r>
              <a:rPr lang="en-US" b="1" i="0" dirty="0">
                <a:solidFill>
                  <a:srgbClr val="333333"/>
                </a:solidFill>
                <a:effectLst/>
                <a:latin typeface="Lato"/>
              </a:rPr>
              <a:t>2%</a:t>
            </a:r>
            <a:r>
              <a:rPr lang="en-US" b="0" i="0" dirty="0">
                <a:solidFill>
                  <a:srgbClr val="333333"/>
                </a:solidFill>
                <a:effectLst/>
                <a:latin typeface="Lato"/>
              </a:rPr>
              <a:t> classic conversion</a:t>
            </a:r>
          </a:p>
          <a:p>
            <a:pPr algn="ctr"/>
            <a:r>
              <a:rPr lang="en-US" b="0" i="0" dirty="0">
                <a:solidFill>
                  <a:srgbClr val="333333"/>
                </a:solidFill>
                <a:effectLst/>
                <a:latin typeface="Lato"/>
              </a:rPr>
              <a:t>Rate based on </a:t>
            </a:r>
            <a:r>
              <a:rPr lang="en-US" dirty="0">
                <a:solidFill>
                  <a:srgbClr val="333333"/>
                </a:solidFill>
                <a:latin typeface="Lato"/>
              </a:rPr>
              <a:t>digital marketing, that is </a:t>
            </a:r>
            <a:r>
              <a:rPr lang="en-US" b="1" dirty="0">
                <a:solidFill>
                  <a:srgbClr val="333333"/>
                </a:solidFill>
                <a:latin typeface="Lato"/>
              </a:rPr>
              <a:t>1340</a:t>
            </a:r>
            <a:r>
              <a:rPr lang="en-US" dirty="0">
                <a:solidFill>
                  <a:srgbClr val="333333"/>
                </a:solidFill>
                <a:latin typeface="Lato"/>
              </a:rPr>
              <a:t> conversions for the </a:t>
            </a:r>
          </a:p>
          <a:p>
            <a:pPr algn="ctr"/>
            <a:r>
              <a:rPr lang="en-US" b="0" i="0" dirty="0">
                <a:solidFill>
                  <a:srgbClr val="333333"/>
                </a:solidFill>
                <a:effectLst/>
                <a:latin typeface="Lato"/>
              </a:rPr>
              <a:t>Fir</a:t>
            </a:r>
            <a:r>
              <a:rPr lang="en-US" dirty="0">
                <a:solidFill>
                  <a:srgbClr val="333333"/>
                </a:solidFill>
                <a:latin typeface="Lato"/>
              </a:rPr>
              <a:t>st year, which makes </a:t>
            </a:r>
            <a:r>
              <a:rPr lang="en-US" b="1" dirty="0">
                <a:solidFill>
                  <a:srgbClr val="333333"/>
                </a:solidFill>
                <a:latin typeface="Lato"/>
              </a:rPr>
              <a:t>22</a:t>
            </a:r>
            <a:r>
              <a:rPr lang="en-US" dirty="0">
                <a:solidFill>
                  <a:srgbClr val="333333"/>
                </a:solidFill>
                <a:latin typeface="Lato"/>
              </a:rPr>
              <a:t> clients per day for two months to test </a:t>
            </a:r>
          </a:p>
          <a:p>
            <a:pPr algn="ctr"/>
            <a:r>
              <a:rPr lang="en-US" b="1" i="0" dirty="0">
                <a:solidFill>
                  <a:srgbClr val="333333"/>
                </a:solidFill>
                <a:effectLst/>
                <a:latin typeface="Lato"/>
              </a:rPr>
              <a:t>The Prototype laundry vehicle</a:t>
            </a:r>
            <a:r>
              <a:rPr lang="en-US" b="0" i="0" dirty="0">
                <a:solidFill>
                  <a:srgbClr val="333333"/>
                </a:solidFill>
                <a:effectLst/>
                <a:latin typeface="Lato"/>
              </a:rPr>
              <a:t>.</a:t>
            </a:r>
          </a:p>
        </p:txBody>
      </p:sp>
      <p:pic>
        <p:nvPicPr>
          <p:cNvPr id="3" name="Picture 2" descr="A close up of a car&#10;&#10;Description automatically generated">
            <a:extLst>
              <a:ext uri="{FF2B5EF4-FFF2-40B4-BE49-F238E27FC236}">
                <a16:creationId xmlns:a16="http://schemas.microsoft.com/office/drawing/2014/main" id="{BE5ACDC3-F550-4CEE-93D5-AADF587DB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220" y="4830955"/>
            <a:ext cx="2809875" cy="1628775"/>
          </a:xfrm>
          <a:prstGeom prst="rect">
            <a:avLst/>
          </a:prstGeom>
        </p:spPr>
      </p:pic>
    </p:spTree>
    <p:extLst>
      <p:ext uri="{BB962C8B-B14F-4D97-AF65-F5344CB8AC3E}">
        <p14:creationId xmlns:p14="http://schemas.microsoft.com/office/powerpoint/2010/main" val="21484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395AABF4-79C7-4A84-892E-B0E1C9F8F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05" y="339188"/>
            <a:ext cx="11525250" cy="6179624"/>
          </a:xfrm>
          <a:prstGeom prst="rect">
            <a:avLst/>
          </a:prstGeom>
        </p:spPr>
      </p:pic>
      <p:pic>
        <p:nvPicPr>
          <p:cNvPr id="7" name="Picture 6" descr="A close up of a car&#10;&#10;Description automatically generated">
            <a:extLst>
              <a:ext uri="{FF2B5EF4-FFF2-40B4-BE49-F238E27FC236}">
                <a16:creationId xmlns:a16="http://schemas.microsoft.com/office/drawing/2014/main" id="{A9E39228-7F23-4895-95B9-6D17541AD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045" y="4392805"/>
            <a:ext cx="2809875" cy="1628775"/>
          </a:xfrm>
          <a:prstGeom prst="rect">
            <a:avLst/>
          </a:prstGeom>
          <a:solidFill>
            <a:srgbClr val="182A3E"/>
          </a:solidFill>
          <a:ln>
            <a:solidFill>
              <a:srgbClr val="182A3E"/>
            </a:solidFill>
          </a:ln>
        </p:spPr>
      </p:pic>
    </p:spTree>
    <p:extLst>
      <p:ext uri="{BB962C8B-B14F-4D97-AF65-F5344CB8AC3E}">
        <p14:creationId xmlns:p14="http://schemas.microsoft.com/office/powerpoint/2010/main" val="358334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D5C3C3B0-61D7-42DE-B8C3-4EA06C4AD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4" y="457200"/>
            <a:ext cx="9434945" cy="4324350"/>
          </a:xfrm>
          <a:prstGeom prst="rect">
            <a:avLst/>
          </a:prstGeom>
        </p:spPr>
      </p:pic>
      <p:sp>
        <p:nvSpPr>
          <p:cNvPr id="7" name="TextBox 6">
            <a:extLst>
              <a:ext uri="{FF2B5EF4-FFF2-40B4-BE49-F238E27FC236}">
                <a16:creationId xmlns:a16="http://schemas.microsoft.com/office/drawing/2014/main" id="{56EBB295-86FD-4BE9-A5E8-2A0A7DA20578}"/>
              </a:ext>
            </a:extLst>
          </p:cNvPr>
          <p:cNvSpPr txBox="1"/>
          <p:nvPr/>
        </p:nvSpPr>
        <p:spPr>
          <a:xfrm>
            <a:off x="688204" y="5657850"/>
            <a:ext cx="3390900" cy="646331"/>
          </a:xfrm>
          <a:prstGeom prst="rect">
            <a:avLst/>
          </a:prstGeom>
          <a:noFill/>
        </p:spPr>
        <p:txBody>
          <a:bodyPr wrap="square" rtlCol="0">
            <a:spAutoFit/>
          </a:bodyPr>
          <a:lstStyle/>
          <a:p>
            <a:pPr algn="ctr"/>
            <a:r>
              <a:rPr lang="en-US" dirty="0"/>
              <a:t>Total cost of luggage preparation: </a:t>
            </a:r>
            <a:r>
              <a:rPr lang="en-US" b="1" i="1" u="sng" dirty="0"/>
              <a:t>130 euro \ round trip</a:t>
            </a:r>
          </a:p>
        </p:txBody>
      </p:sp>
      <p:pic>
        <p:nvPicPr>
          <p:cNvPr id="9" name="Picture 8" descr="A close up of a car&#10;&#10;Description automatically generated">
            <a:extLst>
              <a:ext uri="{FF2B5EF4-FFF2-40B4-BE49-F238E27FC236}">
                <a16:creationId xmlns:a16="http://schemas.microsoft.com/office/drawing/2014/main" id="{A75869BF-0113-4367-AFCB-4EBC1FB99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220" y="4830955"/>
            <a:ext cx="2809875" cy="1628775"/>
          </a:xfrm>
          <a:prstGeom prst="rect">
            <a:avLst/>
          </a:prstGeom>
        </p:spPr>
      </p:pic>
    </p:spTree>
    <p:extLst>
      <p:ext uri="{BB962C8B-B14F-4D97-AF65-F5344CB8AC3E}">
        <p14:creationId xmlns:p14="http://schemas.microsoft.com/office/powerpoint/2010/main" val="220862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Extract 1">
            <a:extLst>
              <a:ext uri="{FF2B5EF4-FFF2-40B4-BE49-F238E27FC236}">
                <a16:creationId xmlns:a16="http://schemas.microsoft.com/office/drawing/2014/main" id="{34D4C341-EC50-4D50-B56A-F276F715813E}"/>
              </a:ext>
            </a:extLst>
          </p:cNvPr>
          <p:cNvSpPr/>
          <p:nvPr/>
        </p:nvSpPr>
        <p:spPr>
          <a:xfrm>
            <a:off x="7717714" y="1120589"/>
            <a:ext cx="1188720" cy="7315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WIP</a:t>
            </a:r>
          </a:p>
        </p:txBody>
      </p:sp>
      <p:sp>
        <p:nvSpPr>
          <p:cNvPr id="3" name="Flowchart: Extract 2">
            <a:extLst>
              <a:ext uri="{FF2B5EF4-FFF2-40B4-BE49-F238E27FC236}">
                <a16:creationId xmlns:a16="http://schemas.microsoft.com/office/drawing/2014/main" id="{27C2EE22-DF87-4740-942F-75C6AEE22D2C}"/>
              </a:ext>
            </a:extLst>
          </p:cNvPr>
          <p:cNvSpPr/>
          <p:nvPr/>
        </p:nvSpPr>
        <p:spPr>
          <a:xfrm>
            <a:off x="3359075" y="1120589"/>
            <a:ext cx="1188720" cy="7315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WIP</a:t>
            </a:r>
          </a:p>
        </p:txBody>
      </p:sp>
      <p:sp>
        <p:nvSpPr>
          <p:cNvPr id="4" name="Flowchart: Extract 3">
            <a:extLst>
              <a:ext uri="{FF2B5EF4-FFF2-40B4-BE49-F238E27FC236}">
                <a16:creationId xmlns:a16="http://schemas.microsoft.com/office/drawing/2014/main" id="{E8AFD04B-6AA3-4465-B667-794F6EF04410}"/>
              </a:ext>
            </a:extLst>
          </p:cNvPr>
          <p:cNvSpPr/>
          <p:nvPr/>
        </p:nvSpPr>
        <p:spPr>
          <a:xfrm>
            <a:off x="10338097" y="3135854"/>
            <a:ext cx="1188720" cy="7315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FGI</a:t>
            </a:r>
          </a:p>
        </p:txBody>
      </p:sp>
      <p:sp>
        <p:nvSpPr>
          <p:cNvPr id="5" name="Flowchart: Extract 4">
            <a:extLst>
              <a:ext uri="{FF2B5EF4-FFF2-40B4-BE49-F238E27FC236}">
                <a16:creationId xmlns:a16="http://schemas.microsoft.com/office/drawing/2014/main" id="{60292ECD-1ED7-4D50-BF2B-27F80DA5EBF8}"/>
              </a:ext>
            </a:extLst>
          </p:cNvPr>
          <p:cNvSpPr/>
          <p:nvPr/>
        </p:nvSpPr>
        <p:spPr>
          <a:xfrm>
            <a:off x="435608" y="3135854"/>
            <a:ext cx="1188720" cy="7315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RMI</a:t>
            </a:r>
          </a:p>
        </p:txBody>
      </p:sp>
      <p:sp>
        <p:nvSpPr>
          <p:cNvPr id="6" name="Flowchart: Extract 5">
            <a:extLst>
              <a:ext uri="{FF2B5EF4-FFF2-40B4-BE49-F238E27FC236}">
                <a16:creationId xmlns:a16="http://schemas.microsoft.com/office/drawing/2014/main" id="{EEDBB8F9-E75A-42D9-B157-14E0B3960942}"/>
              </a:ext>
            </a:extLst>
          </p:cNvPr>
          <p:cNvSpPr/>
          <p:nvPr/>
        </p:nvSpPr>
        <p:spPr>
          <a:xfrm>
            <a:off x="118333" y="6433072"/>
            <a:ext cx="500231" cy="333487"/>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5ED0D960-DA72-45C1-A023-232D13D572A2}"/>
              </a:ext>
            </a:extLst>
          </p:cNvPr>
          <p:cNvSpPr/>
          <p:nvPr/>
        </p:nvSpPr>
        <p:spPr>
          <a:xfrm>
            <a:off x="943087" y="919779"/>
            <a:ext cx="1662057" cy="1328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Quality</a:t>
            </a:r>
          </a:p>
          <a:p>
            <a:pPr algn="ctr"/>
            <a:r>
              <a:rPr lang="en-US" dirty="0"/>
              <a:t>Control</a:t>
            </a:r>
          </a:p>
        </p:txBody>
      </p:sp>
      <p:sp>
        <p:nvSpPr>
          <p:cNvPr id="8" name="Rectangle 7">
            <a:extLst>
              <a:ext uri="{FF2B5EF4-FFF2-40B4-BE49-F238E27FC236}">
                <a16:creationId xmlns:a16="http://schemas.microsoft.com/office/drawing/2014/main" id="{B88FE843-06C0-4503-9FA5-79239B02591C}"/>
              </a:ext>
            </a:extLst>
          </p:cNvPr>
          <p:cNvSpPr/>
          <p:nvPr/>
        </p:nvSpPr>
        <p:spPr>
          <a:xfrm>
            <a:off x="5301726" y="919778"/>
            <a:ext cx="1662057" cy="1328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Cleaning</a:t>
            </a:r>
          </a:p>
        </p:txBody>
      </p:sp>
      <p:sp>
        <p:nvSpPr>
          <p:cNvPr id="9" name="Rectangle 8">
            <a:extLst>
              <a:ext uri="{FF2B5EF4-FFF2-40B4-BE49-F238E27FC236}">
                <a16:creationId xmlns:a16="http://schemas.microsoft.com/office/drawing/2014/main" id="{74F3183D-E5A0-4EBA-9894-8603321A4088}"/>
              </a:ext>
            </a:extLst>
          </p:cNvPr>
          <p:cNvSpPr/>
          <p:nvPr/>
        </p:nvSpPr>
        <p:spPr>
          <a:xfrm>
            <a:off x="9660365" y="919777"/>
            <a:ext cx="1662057" cy="1328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Ironing,</a:t>
            </a:r>
          </a:p>
          <a:p>
            <a:pPr algn="ctr"/>
            <a:r>
              <a:rPr lang="en-US" dirty="0"/>
              <a:t>Packing and sealing</a:t>
            </a:r>
          </a:p>
          <a:p>
            <a:pPr algn="ctr"/>
            <a:endParaRPr lang="en-US" dirty="0"/>
          </a:p>
        </p:txBody>
      </p:sp>
      <p:sp>
        <p:nvSpPr>
          <p:cNvPr id="10" name="Rectangle 9">
            <a:extLst>
              <a:ext uri="{FF2B5EF4-FFF2-40B4-BE49-F238E27FC236}">
                <a16:creationId xmlns:a16="http://schemas.microsoft.com/office/drawing/2014/main" id="{EB17BA9E-CF34-4E3A-A270-E1A82197EB39}"/>
              </a:ext>
            </a:extLst>
          </p:cNvPr>
          <p:cNvSpPr/>
          <p:nvPr/>
        </p:nvSpPr>
        <p:spPr>
          <a:xfrm>
            <a:off x="7717714" y="5197737"/>
            <a:ext cx="1662057" cy="1328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Delivery to customer’s destination (airport or accommodation)</a:t>
            </a:r>
          </a:p>
        </p:txBody>
      </p:sp>
      <p:cxnSp>
        <p:nvCxnSpPr>
          <p:cNvPr id="11" name="Straight Arrow Connector 10">
            <a:extLst>
              <a:ext uri="{FF2B5EF4-FFF2-40B4-BE49-F238E27FC236}">
                <a16:creationId xmlns:a16="http://schemas.microsoft.com/office/drawing/2014/main" id="{9085DAC4-3C60-4CDB-B94C-87B868BC4B8F}"/>
              </a:ext>
            </a:extLst>
          </p:cNvPr>
          <p:cNvCxnSpPr>
            <a:stCxn id="5" idx="0"/>
          </p:cNvCxnSpPr>
          <p:nvPr/>
        </p:nvCxnSpPr>
        <p:spPr>
          <a:xfrm flipV="1">
            <a:off x="1029968" y="2248346"/>
            <a:ext cx="0" cy="887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C36A12E-BE0D-4915-B1C0-0494933B53F7}"/>
              </a:ext>
            </a:extLst>
          </p:cNvPr>
          <p:cNvCxnSpPr>
            <a:stCxn id="7" idx="3"/>
          </p:cNvCxnSpPr>
          <p:nvPr/>
        </p:nvCxnSpPr>
        <p:spPr>
          <a:xfrm flipV="1">
            <a:off x="2605144" y="1584062"/>
            <a:ext cx="982531" cy="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1392E39-AED9-4519-817A-53F96408C3F4}"/>
              </a:ext>
            </a:extLst>
          </p:cNvPr>
          <p:cNvCxnSpPr>
            <a:endCxn id="8" idx="1"/>
          </p:cNvCxnSpPr>
          <p:nvPr/>
        </p:nvCxnSpPr>
        <p:spPr>
          <a:xfrm>
            <a:off x="4340711" y="1584061"/>
            <a:ext cx="96101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419ACBE-60E9-4AE4-9DBE-0D091FA20D08}"/>
              </a:ext>
            </a:extLst>
          </p:cNvPr>
          <p:cNvCxnSpPr>
            <a:cxnSpLocks/>
          </p:cNvCxnSpPr>
          <p:nvPr/>
        </p:nvCxnSpPr>
        <p:spPr>
          <a:xfrm>
            <a:off x="6963783" y="1584061"/>
            <a:ext cx="96998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3A377F2-9B61-49B4-BC1C-DC9306A1D96E}"/>
              </a:ext>
            </a:extLst>
          </p:cNvPr>
          <p:cNvCxnSpPr>
            <a:cxnSpLocks/>
            <a:endCxn id="9" idx="1"/>
          </p:cNvCxnSpPr>
          <p:nvPr/>
        </p:nvCxnSpPr>
        <p:spPr>
          <a:xfrm>
            <a:off x="8657664" y="1569718"/>
            <a:ext cx="1002701" cy="1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34A6DF7-B541-448C-8BB6-4E458C391CA5}"/>
              </a:ext>
            </a:extLst>
          </p:cNvPr>
          <p:cNvCxnSpPr>
            <a:endCxn id="4" idx="0"/>
          </p:cNvCxnSpPr>
          <p:nvPr/>
        </p:nvCxnSpPr>
        <p:spPr>
          <a:xfrm flipH="1">
            <a:off x="10932457" y="2248346"/>
            <a:ext cx="2691" cy="887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0B0530FA-A819-4C04-AD68-CA0E6A1E9233}"/>
              </a:ext>
            </a:extLst>
          </p:cNvPr>
          <p:cNvCxnSpPr>
            <a:cxnSpLocks/>
          </p:cNvCxnSpPr>
          <p:nvPr/>
        </p:nvCxnSpPr>
        <p:spPr>
          <a:xfrm rot="5400000">
            <a:off x="9276751" y="3976741"/>
            <a:ext cx="1988300" cy="1782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CE76DFC1-C364-42A4-9CD1-9CF98D8BDFCF}"/>
              </a:ext>
            </a:extLst>
          </p:cNvPr>
          <p:cNvCxnSpPr>
            <a:cxnSpLocks/>
            <a:stCxn id="10" idx="1"/>
          </p:cNvCxnSpPr>
          <p:nvPr/>
        </p:nvCxnSpPr>
        <p:spPr>
          <a:xfrm rot="10800000">
            <a:off x="2044812" y="2248348"/>
            <a:ext cx="5672902" cy="3613675"/>
          </a:xfrm>
          <a:prstGeom prst="bentConnector3">
            <a:avLst>
              <a:gd name="adj1" fmla="val 100063"/>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3DED67B-27AF-44CD-87D9-966341BA5EB5}"/>
              </a:ext>
            </a:extLst>
          </p:cNvPr>
          <p:cNvSpPr txBox="1"/>
          <p:nvPr/>
        </p:nvSpPr>
        <p:spPr>
          <a:xfrm>
            <a:off x="870662" y="606321"/>
            <a:ext cx="1864613" cy="246221"/>
          </a:xfrm>
          <a:prstGeom prst="rect">
            <a:avLst/>
          </a:prstGeom>
          <a:noFill/>
        </p:spPr>
        <p:txBody>
          <a:bodyPr wrap="none" rtlCol="0">
            <a:spAutoFit/>
          </a:bodyPr>
          <a:lstStyle/>
          <a:p>
            <a:r>
              <a:rPr lang="en-US" sz="1000" dirty="0">
                <a:solidFill>
                  <a:srgbClr val="FF0000"/>
                </a:solidFill>
              </a:rPr>
              <a:t>Resources: vehicle laundry labor</a:t>
            </a:r>
          </a:p>
        </p:txBody>
      </p:sp>
      <p:sp>
        <p:nvSpPr>
          <p:cNvPr id="20" name="TextBox 19">
            <a:extLst>
              <a:ext uri="{FF2B5EF4-FFF2-40B4-BE49-F238E27FC236}">
                <a16:creationId xmlns:a16="http://schemas.microsoft.com/office/drawing/2014/main" id="{9E800EEA-2F19-447A-86B4-256E95C2BDFF}"/>
              </a:ext>
            </a:extLst>
          </p:cNvPr>
          <p:cNvSpPr txBox="1"/>
          <p:nvPr/>
        </p:nvSpPr>
        <p:spPr>
          <a:xfrm>
            <a:off x="5229301" y="606321"/>
            <a:ext cx="1864613" cy="246221"/>
          </a:xfrm>
          <a:prstGeom prst="rect">
            <a:avLst/>
          </a:prstGeom>
          <a:noFill/>
        </p:spPr>
        <p:txBody>
          <a:bodyPr wrap="none" rtlCol="0">
            <a:spAutoFit/>
          </a:bodyPr>
          <a:lstStyle/>
          <a:p>
            <a:r>
              <a:rPr lang="en-US" sz="1000" dirty="0">
                <a:solidFill>
                  <a:srgbClr val="FF0000"/>
                </a:solidFill>
              </a:rPr>
              <a:t>Resources: vehicle laundry labor</a:t>
            </a:r>
          </a:p>
        </p:txBody>
      </p:sp>
      <p:sp>
        <p:nvSpPr>
          <p:cNvPr id="21" name="TextBox 20">
            <a:extLst>
              <a:ext uri="{FF2B5EF4-FFF2-40B4-BE49-F238E27FC236}">
                <a16:creationId xmlns:a16="http://schemas.microsoft.com/office/drawing/2014/main" id="{317C1430-394F-4134-86F5-EDA061AFB3BC}"/>
              </a:ext>
            </a:extLst>
          </p:cNvPr>
          <p:cNvSpPr txBox="1"/>
          <p:nvPr/>
        </p:nvSpPr>
        <p:spPr>
          <a:xfrm>
            <a:off x="9591146" y="327616"/>
            <a:ext cx="1925527" cy="553998"/>
          </a:xfrm>
          <a:prstGeom prst="rect">
            <a:avLst/>
          </a:prstGeom>
          <a:noFill/>
        </p:spPr>
        <p:txBody>
          <a:bodyPr wrap="none" rtlCol="0">
            <a:spAutoFit/>
          </a:bodyPr>
          <a:lstStyle/>
          <a:p>
            <a:r>
              <a:rPr lang="en-US" sz="1000" dirty="0">
                <a:solidFill>
                  <a:srgbClr val="FF0000"/>
                </a:solidFill>
              </a:rPr>
              <a:t>Resources: vehicle laundry labor, </a:t>
            </a:r>
          </a:p>
          <a:p>
            <a:r>
              <a:rPr lang="en-US" sz="1000" dirty="0">
                <a:solidFill>
                  <a:srgbClr val="FF0000"/>
                </a:solidFill>
              </a:rPr>
              <a:t>sealing methods, </a:t>
            </a:r>
          </a:p>
          <a:p>
            <a:r>
              <a:rPr lang="en-US" sz="1000" dirty="0">
                <a:solidFill>
                  <a:srgbClr val="FF0000"/>
                </a:solidFill>
              </a:rPr>
              <a:t>luggage boxes</a:t>
            </a:r>
          </a:p>
        </p:txBody>
      </p:sp>
      <p:sp>
        <p:nvSpPr>
          <p:cNvPr id="22" name="TextBox 21">
            <a:extLst>
              <a:ext uri="{FF2B5EF4-FFF2-40B4-BE49-F238E27FC236}">
                <a16:creationId xmlns:a16="http://schemas.microsoft.com/office/drawing/2014/main" id="{9B0BE37B-AA7C-4D98-A460-65F802A73791}"/>
              </a:ext>
            </a:extLst>
          </p:cNvPr>
          <p:cNvSpPr txBox="1"/>
          <p:nvPr/>
        </p:nvSpPr>
        <p:spPr>
          <a:xfrm>
            <a:off x="167829" y="3900249"/>
            <a:ext cx="1779305" cy="707886"/>
          </a:xfrm>
          <a:prstGeom prst="rect">
            <a:avLst/>
          </a:prstGeom>
          <a:noFill/>
        </p:spPr>
        <p:txBody>
          <a:bodyPr wrap="square" rtlCol="0">
            <a:spAutoFit/>
          </a:bodyPr>
          <a:lstStyle/>
          <a:p>
            <a:pPr algn="ctr"/>
            <a:r>
              <a:rPr lang="en-US" sz="1000" dirty="0">
                <a:solidFill>
                  <a:srgbClr val="FF0000"/>
                </a:solidFill>
              </a:rPr>
              <a:t>Resources: #conscious H&amp;M, Zara </a:t>
            </a:r>
            <a:r>
              <a:rPr lang="en-US" sz="1000">
                <a:solidFill>
                  <a:srgbClr val="FF0000"/>
                </a:solidFill>
              </a:rPr>
              <a:t>and other </a:t>
            </a:r>
            <a:r>
              <a:rPr lang="en-US" sz="1000" dirty="0">
                <a:solidFill>
                  <a:srgbClr val="FF0000"/>
                </a:solidFill>
              </a:rPr>
              <a:t>clothes, and/or partner branded clothes, The Truck</a:t>
            </a:r>
          </a:p>
        </p:txBody>
      </p:sp>
      <p:sp>
        <p:nvSpPr>
          <p:cNvPr id="23" name="TextBox 22">
            <a:extLst>
              <a:ext uri="{FF2B5EF4-FFF2-40B4-BE49-F238E27FC236}">
                <a16:creationId xmlns:a16="http://schemas.microsoft.com/office/drawing/2014/main" id="{030FCE71-E65A-41AE-878D-C51F339B6C23}"/>
              </a:ext>
            </a:extLst>
          </p:cNvPr>
          <p:cNvSpPr txBox="1"/>
          <p:nvPr/>
        </p:nvSpPr>
        <p:spPr>
          <a:xfrm>
            <a:off x="7635618" y="4914171"/>
            <a:ext cx="1287532" cy="246221"/>
          </a:xfrm>
          <a:prstGeom prst="rect">
            <a:avLst/>
          </a:prstGeom>
          <a:noFill/>
        </p:spPr>
        <p:txBody>
          <a:bodyPr wrap="none" rtlCol="0">
            <a:spAutoFit/>
          </a:bodyPr>
          <a:lstStyle/>
          <a:p>
            <a:r>
              <a:rPr lang="en-US" sz="1000" dirty="0">
                <a:solidFill>
                  <a:srgbClr val="FF0000"/>
                </a:solidFill>
              </a:rPr>
              <a:t>Resources: The Truck</a:t>
            </a:r>
          </a:p>
        </p:txBody>
      </p:sp>
      <p:sp>
        <p:nvSpPr>
          <p:cNvPr id="24" name="TextBox 23">
            <a:extLst>
              <a:ext uri="{FF2B5EF4-FFF2-40B4-BE49-F238E27FC236}">
                <a16:creationId xmlns:a16="http://schemas.microsoft.com/office/drawing/2014/main" id="{017862E9-627A-44FC-9B47-2C35FAF3B5C0}"/>
              </a:ext>
            </a:extLst>
          </p:cNvPr>
          <p:cNvSpPr txBox="1"/>
          <p:nvPr/>
        </p:nvSpPr>
        <p:spPr>
          <a:xfrm>
            <a:off x="597167" y="6526306"/>
            <a:ext cx="4998484" cy="246221"/>
          </a:xfrm>
          <a:prstGeom prst="rect">
            <a:avLst/>
          </a:prstGeom>
          <a:noFill/>
        </p:spPr>
        <p:txBody>
          <a:bodyPr wrap="none" rtlCol="0">
            <a:spAutoFit/>
          </a:bodyPr>
          <a:lstStyle/>
          <a:p>
            <a:r>
              <a:rPr lang="en-US" sz="1000" dirty="0"/>
              <a:t>Delays: RMI (Raw Material Inventory), WIP (Work In Progress</a:t>
            </a:r>
            <a:r>
              <a:rPr lang="en-US" sz="1000"/>
              <a:t>), FGI </a:t>
            </a:r>
            <a:r>
              <a:rPr lang="en-US" sz="1000" dirty="0"/>
              <a:t>(Finished Good Inventory)</a:t>
            </a:r>
          </a:p>
        </p:txBody>
      </p:sp>
      <p:cxnSp>
        <p:nvCxnSpPr>
          <p:cNvPr id="25" name="Straight Arrow Connector 24">
            <a:extLst>
              <a:ext uri="{FF2B5EF4-FFF2-40B4-BE49-F238E27FC236}">
                <a16:creationId xmlns:a16="http://schemas.microsoft.com/office/drawing/2014/main" id="{AFDEFE55-C33A-4E69-96A3-9A6CB3D3CD1A}"/>
              </a:ext>
            </a:extLst>
          </p:cNvPr>
          <p:cNvCxnSpPr/>
          <p:nvPr/>
        </p:nvCxnSpPr>
        <p:spPr>
          <a:xfrm>
            <a:off x="167829" y="6314736"/>
            <a:ext cx="4293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0F2AD4A-EB80-41B1-B04B-CCEB672F9913}"/>
              </a:ext>
            </a:extLst>
          </p:cNvPr>
          <p:cNvSpPr txBox="1"/>
          <p:nvPr/>
        </p:nvSpPr>
        <p:spPr>
          <a:xfrm>
            <a:off x="595020" y="6180883"/>
            <a:ext cx="906017" cy="246221"/>
          </a:xfrm>
          <a:prstGeom prst="rect">
            <a:avLst/>
          </a:prstGeom>
          <a:noFill/>
        </p:spPr>
        <p:txBody>
          <a:bodyPr wrap="none" rtlCol="0">
            <a:spAutoFit/>
          </a:bodyPr>
          <a:lstStyle/>
          <a:p>
            <a:r>
              <a:rPr lang="en-US" sz="1000" dirty="0"/>
              <a:t>Process Flows</a:t>
            </a:r>
          </a:p>
        </p:txBody>
      </p:sp>
      <p:sp>
        <p:nvSpPr>
          <p:cNvPr id="27" name="Flowchart: Process 26">
            <a:extLst>
              <a:ext uri="{FF2B5EF4-FFF2-40B4-BE49-F238E27FC236}">
                <a16:creationId xmlns:a16="http://schemas.microsoft.com/office/drawing/2014/main" id="{89202228-5F92-4530-8C78-FE13AE402A23}"/>
              </a:ext>
            </a:extLst>
          </p:cNvPr>
          <p:cNvSpPr/>
          <p:nvPr/>
        </p:nvSpPr>
        <p:spPr>
          <a:xfrm>
            <a:off x="139132" y="5755350"/>
            <a:ext cx="429338" cy="33347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Flowchart: Extract 27">
            <a:extLst>
              <a:ext uri="{FF2B5EF4-FFF2-40B4-BE49-F238E27FC236}">
                <a16:creationId xmlns:a16="http://schemas.microsoft.com/office/drawing/2014/main" id="{48F090DE-5CC0-4D94-BCAE-B14D52757695}"/>
              </a:ext>
            </a:extLst>
          </p:cNvPr>
          <p:cNvSpPr/>
          <p:nvPr/>
        </p:nvSpPr>
        <p:spPr>
          <a:xfrm>
            <a:off x="3278394" y="5402284"/>
            <a:ext cx="1188720" cy="7315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RMI</a:t>
            </a:r>
            <a:endParaRPr lang="en-US" dirty="0">
              <a:solidFill>
                <a:schemeClr val="tx1"/>
              </a:solidFill>
            </a:endParaRPr>
          </a:p>
        </p:txBody>
      </p:sp>
      <p:sp>
        <p:nvSpPr>
          <p:cNvPr id="30" name="TextBox 29">
            <a:extLst>
              <a:ext uri="{FF2B5EF4-FFF2-40B4-BE49-F238E27FC236}">
                <a16:creationId xmlns:a16="http://schemas.microsoft.com/office/drawing/2014/main" id="{D8511295-30C0-4663-996B-FE6A412C1A4F}"/>
              </a:ext>
            </a:extLst>
          </p:cNvPr>
          <p:cNvSpPr txBox="1"/>
          <p:nvPr/>
        </p:nvSpPr>
        <p:spPr>
          <a:xfrm>
            <a:off x="568471" y="5792128"/>
            <a:ext cx="763351" cy="246221"/>
          </a:xfrm>
          <a:prstGeom prst="rect">
            <a:avLst/>
          </a:prstGeom>
          <a:noFill/>
        </p:spPr>
        <p:txBody>
          <a:bodyPr wrap="none" rtlCol="0">
            <a:spAutoFit/>
          </a:bodyPr>
          <a:lstStyle/>
          <a:p>
            <a:r>
              <a:rPr lang="en-US" sz="1000" dirty="0"/>
              <a:t>Operations</a:t>
            </a:r>
          </a:p>
        </p:txBody>
      </p:sp>
      <p:pic>
        <p:nvPicPr>
          <p:cNvPr id="31" name="Picture 30">
            <a:extLst>
              <a:ext uri="{FF2B5EF4-FFF2-40B4-BE49-F238E27FC236}">
                <a16:creationId xmlns:a16="http://schemas.microsoft.com/office/drawing/2014/main" id="{E7C460D8-391A-4CB5-B156-9841D1163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726" y="2809929"/>
            <a:ext cx="1533973" cy="1533973"/>
          </a:xfrm>
          <a:prstGeom prst="rect">
            <a:avLst/>
          </a:prstGeom>
        </p:spPr>
      </p:pic>
    </p:spTree>
    <p:extLst>
      <p:ext uri="{BB962C8B-B14F-4D97-AF65-F5344CB8AC3E}">
        <p14:creationId xmlns:p14="http://schemas.microsoft.com/office/powerpoint/2010/main" val="51755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ppt_x"/>
                                          </p:val>
                                        </p:tav>
                                        <p:tav tm="100000">
                                          <p:val>
                                            <p:strVal val="#ppt_x"/>
                                          </p:val>
                                        </p:tav>
                                      </p:tavLst>
                                    </p:anim>
                                    <p:anim calcmode="lin" valueType="num">
                                      <p:cBhvr additive="base">
                                        <p:cTn id="9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Market Penetration</a:t>
            </a:r>
          </a:p>
        </p:txBody>
      </p:sp>
      <p:pic>
        <p:nvPicPr>
          <p:cNvPr id="3" name="Picture 2" descr="A close up of a car&#10;&#10;Description automatically generated">
            <a:extLst>
              <a:ext uri="{FF2B5EF4-FFF2-40B4-BE49-F238E27FC236}">
                <a16:creationId xmlns:a16="http://schemas.microsoft.com/office/drawing/2014/main" id="{BE5ACDC3-F550-4CEE-93D5-AADF587DB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220" y="4830955"/>
            <a:ext cx="2809875" cy="1628775"/>
          </a:xfrm>
          <a:prstGeom prst="rect">
            <a:avLst/>
          </a:prstGeom>
        </p:spPr>
      </p:pic>
      <p:sp>
        <p:nvSpPr>
          <p:cNvPr id="5" name="TextBox 4">
            <a:extLst>
              <a:ext uri="{FF2B5EF4-FFF2-40B4-BE49-F238E27FC236}">
                <a16:creationId xmlns:a16="http://schemas.microsoft.com/office/drawing/2014/main" id="{8A3E304B-17BB-47F6-8FFF-9D66CB0576CE}"/>
              </a:ext>
            </a:extLst>
          </p:cNvPr>
          <p:cNvSpPr txBox="1"/>
          <p:nvPr/>
        </p:nvSpPr>
        <p:spPr>
          <a:xfrm>
            <a:off x="3177375" y="2521102"/>
            <a:ext cx="5848845" cy="4247317"/>
          </a:xfrm>
          <a:prstGeom prst="rect">
            <a:avLst/>
          </a:prstGeom>
          <a:noFill/>
        </p:spPr>
        <p:txBody>
          <a:bodyPr wrap="none" rtlCol="0">
            <a:spAutoFit/>
          </a:bodyPr>
          <a:lstStyle/>
          <a:p>
            <a:pPr algn="ctr"/>
            <a:r>
              <a:rPr lang="en-US" dirty="0"/>
              <a:t>The general idea is to make people literally dress up into </a:t>
            </a:r>
          </a:p>
          <a:p>
            <a:pPr algn="ctr"/>
            <a:r>
              <a:rPr lang="en-US" b="1" dirty="0"/>
              <a:t>“innovation spirit” </a:t>
            </a:r>
            <a:r>
              <a:rPr lang="en-US" dirty="0"/>
              <a:t>when they visit bay area.</a:t>
            </a:r>
          </a:p>
          <a:p>
            <a:pPr algn="ctr"/>
            <a:r>
              <a:rPr lang="en-US" dirty="0"/>
              <a:t>This is thought to happen if we designed the collection</a:t>
            </a:r>
          </a:p>
          <a:p>
            <a:pPr algn="ctr"/>
            <a:r>
              <a:rPr lang="en-US" dirty="0"/>
              <a:t> inspired by the pioneers of innovation like </a:t>
            </a:r>
          </a:p>
          <a:p>
            <a:pPr algn="ctr"/>
            <a:r>
              <a:rPr lang="en-US" dirty="0"/>
              <a:t>Walt Disney (Disney Characters)</a:t>
            </a:r>
          </a:p>
          <a:p>
            <a:pPr algn="ctr"/>
            <a:r>
              <a:rPr lang="en-US" dirty="0"/>
              <a:t>Steve Jobs (Pixar Characters)</a:t>
            </a:r>
          </a:p>
          <a:p>
            <a:pPr algn="ctr"/>
            <a:r>
              <a:rPr lang="en-US" dirty="0"/>
              <a:t>Elon Musk (Star Wars characters)</a:t>
            </a:r>
          </a:p>
          <a:p>
            <a:pPr algn="ctr"/>
            <a:r>
              <a:rPr lang="en-US" dirty="0"/>
              <a:t>Sebastian </a:t>
            </a:r>
            <a:r>
              <a:rPr lang="en-US" dirty="0" err="1"/>
              <a:t>Thrun</a:t>
            </a:r>
            <a:r>
              <a:rPr lang="en-US" dirty="0"/>
              <a:t> (Fancy Hawaiian shirts) </a:t>
            </a:r>
          </a:p>
          <a:p>
            <a:pPr algn="ctr"/>
            <a:r>
              <a:rPr lang="en-US" dirty="0"/>
              <a:t>We would only invest a limited budget of </a:t>
            </a:r>
            <a:r>
              <a:rPr lang="en-US" b="1" dirty="0"/>
              <a:t>$30 000 </a:t>
            </a:r>
            <a:r>
              <a:rPr lang="en-US" dirty="0"/>
              <a:t>to identify</a:t>
            </a:r>
          </a:p>
          <a:p>
            <a:pPr algn="ctr"/>
            <a:r>
              <a:rPr lang="en-US" dirty="0"/>
              <a:t>The right segments through the most popular digital tools</a:t>
            </a:r>
          </a:p>
          <a:p>
            <a:pPr algn="ctr"/>
            <a:r>
              <a:rPr lang="en-US" dirty="0"/>
              <a:t>Google Ads</a:t>
            </a:r>
          </a:p>
          <a:p>
            <a:pPr algn="ctr"/>
            <a:r>
              <a:rPr lang="en-US" dirty="0"/>
              <a:t>Facebook Ads</a:t>
            </a:r>
          </a:p>
          <a:p>
            <a:pPr algn="ctr"/>
            <a:r>
              <a:rPr lang="en-US" dirty="0"/>
              <a:t>Twitter Ads</a:t>
            </a:r>
          </a:p>
          <a:p>
            <a:pPr algn="ctr"/>
            <a:r>
              <a:rPr lang="en-US" dirty="0"/>
              <a:t>And carefully monitor word of digital mouth using the right </a:t>
            </a:r>
          </a:p>
          <a:p>
            <a:pPr algn="ctr"/>
            <a:r>
              <a:rPr lang="en-US" dirty="0"/>
              <a:t>Channels and AI tools to be developed.</a:t>
            </a:r>
          </a:p>
        </p:txBody>
      </p:sp>
    </p:spTree>
    <p:extLst>
      <p:ext uri="{BB962C8B-B14F-4D97-AF65-F5344CB8AC3E}">
        <p14:creationId xmlns:p14="http://schemas.microsoft.com/office/powerpoint/2010/main" val="58637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D01BB3-D65A-4C4F-A3C3-604ABB41D6A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Problem</a:t>
            </a:r>
          </a:p>
        </p:txBody>
      </p:sp>
      <p:sp>
        <p:nvSpPr>
          <p:cNvPr id="3" name="Content Placeholder 2">
            <a:extLst>
              <a:ext uri="{FF2B5EF4-FFF2-40B4-BE49-F238E27FC236}">
                <a16:creationId xmlns:a16="http://schemas.microsoft.com/office/drawing/2014/main" id="{04D47729-EF77-47E2-BBB0-3517E8D50BCC}"/>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rPr>
              <a:t>Families want to spend less possible time at the airports when they travel</a:t>
            </a:r>
          </a:p>
          <a:p>
            <a:pPr marL="457200" indent="-457200">
              <a:buFont typeface="+mj-lt"/>
              <a:buAutoNum type="arabicPeriod"/>
            </a:pPr>
            <a:r>
              <a:rPr lang="en-US" sz="2000" dirty="0">
                <a:solidFill>
                  <a:srgbClr val="000000"/>
                </a:solidFill>
              </a:rPr>
              <a:t>People want to speed up all their activities in crowded places</a:t>
            </a:r>
          </a:p>
          <a:p>
            <a:pPr marL="457200" indent="-457200">
              <a:buFont typeface="+mj-lt"/>
              <a:buAutoNum type="arabicPeriod"/>
            </a:pPr>
            <a:r>
              <a:rPr lang="en-US" sz="2000" dirty="0">
                <a:solidFill>
                  <a:srgbClr val="000000"/>
                </a:solidFill>
              </a:rPr>
              <a:t>People should be avoiding gathering and practice social distancing as much as possible, especially during vacation to avoid infections during holiday time.</a:t>
            </a:r>
          </a:p>
          <a:p>
            <a:pPr marL="457200" indent="-457200">
              <a:buFont typeface="+mj-lt"/>
              <a:buAutoNum type="arabicPeriod"/>
            </a:pPr>
            <a:r>
              <a:rPr lang="en-US" sz="2000" dirty="0">
                <a:solidFill>
                  <a:srgbClr val="000000"/>
                </a:solidFill>
              </a:rPr>
              <a:t>Trust has been lost and uncertainty is very high</a:t>
            </a:r>
          </a:p>
          <a:p>
            <a:pPr marL="457200" indent="-457200">
              <a:buFont typeface="+mj-lt"/>
              <a:buAutoNum type="arabicPeriod"/>
            </a:pPr>
            <a:r>
              <a:rPr lang="en-US" sz="2000" dirty="0">
                <a:solidFill>
                  <a:srgbClr val="000000"/>
                </a:solidFill>
              </a:rPr>
              <a:t>Households want to feel hygienically safe today more then ever</a:t>
            </a:r>
          </a:p>
        </p:txBody>
      </p:sp>
    </p:spTree>
    <p:extLst>
      <p:ext uri="{BB962C8B-B14F-4D97-AF65-F5344CB8AC3E}">
        <p14:creationId xmlns:p14="http://schemas.microsoft.com/office/powerpoint/2010/main" val="258179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Milestones</a:t>
            </a:r>
          </a:p>
        </p:txBody>
      </p:sp>
      <p:sp>
        <p:nvSpPr>
          <p:cNvPr id="5" name="Freeform: Shape 4">
            <a:extLst>
              <a:ext uri="{FF2B5EF4-FFF2-40B4-BE49-F238E27FC236}">
                <a16:creationId xmlns:a16="http://schemas.microsoft.com/office/drawing/2014/main" id="{9C3206DF-F6AD-4A1F-94D8-2E9B9D30035D}"/>
              </a:ext>
            </a:extLst>
          </p:cNvPr>
          <p:cNvSpPr/>
          <p:nvPr/>
        </p:nvSpPr>
        <p:spPr>
          <a:xfrm>
            <a:off x="3830671" y="4361922"/>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1. Develop prototype vehicle</a:t>
            </a:r>
          </a:p>
        </p:txBody>
      </p:sp>
      <p:sp>
        <p:nvSpPr>
          <p:cNvPr id="6" name="Hexagon 5">
            <a:extLst>
              <a:ext uri="{FF2B5EF4-FFF2-40B4-BE49-F238E27FC236}">
                <a16:creationId xmlns:a16="http://schemas.microsoft.com/office/drawing/2014/main" id="{F253718D-0F65-4606-8397-948535612101}"/>
              </a:ext>
            </a:extLst>
          </p:cNvPr>
          <p:cNvSpPr/>
          <p:nvPr/>
        </p:nvSpPr>
        <p:spPr>
          <a:xfrm>
            <a:off x="3860858" y="4847566"/>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Hexagon 6">
            <a:extLst>
              <a:ext uri="{FF2B5EF4-FFF2-40B4-BE49-F238E27FC236}">
                <a16:creationId xmlns:a16="http://schemas.microsoft.com/office/drawing/2014/main" id="{689C8356-D8FD-4166-9972-C01186D0CE0D}"/>
              </a:ext>
            </a:extLst>
          </p:cNvPr>
          <p:cNvSpPr/>
          <p:nvPr/>
        </p:nvSpPr>
        <p:spPr>
          <a:xfrm>
            <a:off x="2741946" y="3761214"/>
            <a:ext cx="1265149" cy="1086351"/>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24000" r="-24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Hexagon 8">
            <a:extLst>
              <a:ext uri="{FF2B5EF4-FFF2-40B4-BE49-F238E27FC236}">
                <a16:creationId xmlns:a16="http://schemas.microsoft.com/office/drawing/2014/main" id="{CD9C4772-ECBF-40DD-9F33-2EDA8FC05BE0}"/>
              </a:ext>
            </a:extLst>
          </p:cNvPr>
          <p:cNvSpPr/>
          <p:nvPr/>
        </p:nvSpPr>
        <p:spPr>
          <a:xfrm>
            <a:off x="3608633" y="4703429"/>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B93D83B9-3E61-4DAF-A899-D451CC89FA08}"/>
              </a:ext>
            </a:extLst>
          </p:cNvPr>
          <p:cNvSpPr/>
          <p:nvPr/>
        </p:nvSpPr>
        <p:spPr>
          <a:xfrm>
            <a:off x="4919397" y="3757939"/>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2. Create the collection given data we have collected about people interested in the service</a:t>
            </a:r>
          </a:p>
        </p:txBody>
      </p:sp>
      <p:sp>
        <p:nvSpPr>
          <p:cNvPr id="12" name="Hexagon 11">
            <a:extLst>
              <a:ext uri="{FF2B5EF4-FFF2-40B4-BE49-F238E27FC236}">
                <a16:creationId xmlns:a16="http://schemas.microsoft.com/office/drawing/2014/main" id="{15F596D0-4942-4EEA-8E02-2E9CBC841FDE}"/>
              </a:ext>
            </a:extLst>
          </p:cNvPr>
          <p:cNvSpPr/>
          <p:nvPr/>
        </p:nvSpPr>
        <p:spPr>
          <a:xfrm>
            <a:off x="5790110" y="4697696"/>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Hexagon 12">
            <a:extLst>
              <a:ext uri="{FF2B5EF4-FFF2-40B4-BE49-F238E27FC236}">
                <a16:creationId xmlns:a16="http://schemas.microsoft.com/office/drawing/2014/main" id="{DA564F1A-87D5-4F50-8337-7E8D01A6FD8D}"/>
              </a:ext>
            </a:extLst>
          </p:cNvPr>
          <p:cNvSpPr/>
          <p:nvPr/>
        </p:nvSpPr>
        <p:spPr>
          <a:xfrm>
            <a:off x="6007452" y="4359465"/>
            <a:ext cx="1265149" cy="1086351"/>
          </a:xfrm>
          <a:prstGeom prst="hexagon">
            <a:avLst>
              <a:gd name="adj" fmla="val 25000"/>
              <a:gd name="vf" fmla="val 115470"/>
            </a:avLst>
          </a:prstGeom>
          <a:blipFill>
            <a:blip r:embed="rId4">
              <a:extLst>
                <a:ext uri="{28A0092B-C50C-407E-A947-70E740481C1C}">
                  <a14:useLocalDpi xmlns:a14="http://schemas.microsoft.com/office/drawing/2010/main" val="0"/>
                </a:ext>
              </a:extLst>
            </a:blip>
            <a:srcRect/>
            <a:stretch>
              <a:fillRect l="-13000" r="-13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Hexagon 13">
            <a:extLst>
              <a:ext uri="{FF2B5EF4-FFF2-40B4-BE49-F238E27FC236}">
                <a16:creationId xmlns:a16="http://schemas.microsoft.com/office/drawing/2014/main" id="{CCB4D9DB-F7C3-4904-8DC5-09ECC4875AF7}"/>
              </a:ext>
            </a:extLst>
          </p:cNvPr>
          <p:cNvSpPr/>
          <p:nvPr/>
        </p:nvSpPr>
        <p:spPr>
          <a:xfrm>
            <a:off x="6038310" y="4843062"/>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60C9D9BD-1965-43C9-AD43-795A1E5A0E80}"/>
              </a:ext>
            </a:extLst>
          </p:cNvPr>
          <p:cNvSpPr/>
          <p:nvPr/>
        </p:nvSpPr>
        <p:spPr>
          <a:xfrm>
            <a:off x="3830671" y="3160916"/>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3. Develop digital strategy </a:t>
            </a:r>
          </a:p>
        </p:txBody>
      </p:sp>
      <p:sp>
        <p:nvSpPr>
          <p:cNvPr id="16" name="Hexagon 15">
            <a:extLst>
              <a:ext uri="{FF2B5EF4-FFF2-40B4-BE49-F238E27FC236}">
                <a16:creationId xmlns:a16="http://schemas.microsoft.com/office/drawing/2014/main" id="{822271B7-8B4D-4AB3-84D0-F38730841A33}"/>
              </a:ext>
            </a:extLst>
          </p:cNvPr>
          <p:cNvSpPr/>
          <p:nvPr/>
        </p:nvSpPr>
        <p:spPr>
          <a:xfrm>
            <a:off x="4691993" y="3175657"/>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Hexagon 16">
            <a:extLst>
              <a:ext uri="{FF2B5EF4-FFF2-40B4-BE49-F238E27FC236}">
                <a16:creationId xmlns:a16="http://schemas.microsoft.com/office/drawing/2014/main" id="{D95EC580-E2DD-455F-B76A-11CA960052E9}"/>
              </a:ext>
            </a:extLst>
          </p:cNvPr>
          <p:cNvSpPr/>
          <p:nvPr/>
        </p:nvSpPr>
        <p:spPr>
          <a:xfrm>
            <a:off x="4919397" y="2556933"/>
            <a:ext cx="1265149" cy="1086351"/>
          </a:xfrm>
          <a:prstGeom prst="hexagon">
            <a:avLst>
              <a:gd name="adj" fmla="val 25000"/>
              <a:gd name="vf" fmla="val 115470"/>
            </a:avLst>
          </a:prstGeom>
          <a:blipFill>
            <a:blip r:embed="rId5">
              <a:extLst>
                <a:ext uri="{28A0092B-C50C-407E-A947-70E740481C1C}">
                  <a14:useLocalDpi xmlns:a14="http://schemas.microsoft.com/office/drawing/2010/main" val="0"/>
                </a:ext>
              </a:extLst>
            </a:blip>
            <a:srcRect/>
            <a:stretch>
              <a:fillRect l="-19000" r="-19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Hexagon 17">
            <a:extLst>
              <a:ext uri="{FF2B5EF4-FFF2-40B4-BE49-F238E27FC236}">
                <a16:creationId xmlns:a16="http://schemas.microsoft.com/office/drawing/2014/main" id="{806FC8E7-2E26-49D6-94A2-B10E9B848F72}"/>
              </a:ext>
            </a:extLst>
          </p:cNvPr>
          <p:cNvSpPr/>
          <p:nvPr/>
        </p:nvSpPr>
        <p:spPr>
          <a:xfrm>
            <a:off x="4954950" y="3038072"/>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883382BB-3F0B-47FA-A811-FB1B5CB58591}"/>
              </a:ext>
            </a:extLst>
          </p:cNvPr>
          <p:cNvSpPr/>
          <p:nvPr/>
        </p:nvSpPr>
        <p:spPr>
          <a:xfrm>
            <a:off x="6007452" y="3158459"/>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4. Monitor segments through digital channels, and AI tools to be developed.</a:t>
            </a:r>
          </a:p>
          <a:p>
            <a:pPr marL="0" lvl="0" indent="0" algn="ctr" defTabSz="355600">
              <a:lnSpc>
                <a:spcPct val="90000"/>
              </a:lnSpc>
              <a:spcBef>
                <a:spcPct val="0"/>
              </a:spcBef>
              <a:spcAft>
                <a:spcPct val="35000"/>
              </a:spcAft>
              <a:buNone/>
            </a:pPr>
            <a:r>
              <a:rPr lang="en-US" sz="800" dirty="0"/>
              <a:t>In short AI for digital marketing</a:t>
            </a:r>
            <a:endParaRPr lang="en-US" sz="800" kern="1200" dirty="0"/>
          </a:p>
        </p:txBody>
      </p:sp>
      <p:sp>
        <p:nvSpPr>
          <p:cNvPr id="20" name="Hexagon 19">
            <a:extLst>
              <a:ext uri="{FF2B5EF4-FFF2-40B4-BE49-F238E27FC236}">
                <a16:creationId xmlns:a16="http://schemas.microsoft.com/office/drawing/2014/main" id="{AAEA192E-2474-4F7B-A78E-EB02D385E6EC}"/>
              </a:ext>
            </a:extLst>
          </p:cNvPr>
          <p:cNvSpPr/>
          <p:nvPr/>
        </p:nvSpPr>
        <p:spPr>
          <a:xfrm>
            <a:off x="7102216" y="3640008"/>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Hexagon 20">
            <a:extLst>
              <a:ext uri="{FF2B5EF4-FFF2-40B4-BE49-F238E27FC236}">
                <a16:creationId xmlns:a16="http://schemas.microsoft.com/office/drawing/2014/main" id="{E5505A55-1F29-4697-A48F-CC577DB79920}"/>
              </a:ext>
            </a:extLst>
          </p:cNvPr>
          <p:cNvSpPr/>
          <p:nvPr/>
        </p:nvSpPr>
        <p:spPr>
          <a:xfrm>
            <a:off x="7096178" y="3769404"/>
            <a:ext cx="1265149" cy="1086351"/>
          </a:xfrm>
          <a:prstGeom prst="hexagon">
            <a:avLst>
              <a:gd name="adj" fmla="val 25000"/>
              <a:gd name="vf" fmla="val 115470"/>
            </a:avLst>
          </a:prstGeom>
          <a:blipFill>
            <a:blip r:embed="rId6">
              <a:extLst>
                <a:ext uri="{28A0092B-C50C-407E-A947-70E740481C1C}">
                  <a14:useLocalDpi xmlns:a14="http://schemas.microsoft.com/office/drawing/2010/main" val="0"/>
                </a:ext>
              </a:extLst>
            </a:blip>
            <a:srcRect/>
            <a:stretch>
              <a:fillRect l="-40000" r="-40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Hexagon 21">
            <a:extLst>
              <a:ext uri="{FF2B5EF4-FFF2-40B4-BE49-F238E27FC236}">
                <a16:creationId xmlns:a16="http://schemas.microsoft.com/office/drawing/2014/main" id="{3D193EAA-4307-4663-8028-5B811C863D70}"/>
              </a:ext>
            </a:extLst>
          </p:cNvPr>
          <p:cNvSpPr/>
          <p:nvPr/>
        </p:nvSpPr>
        <p:spPr>
          <a:xfrm>
            <a:off x="7343037" y="3788650"/>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Shape 22">
            <a:extLst>
              <a:ext uri="{FF2B5EF4-FFF2-40B4-BE49-F238E27FC236}">
                <a16:creationId xmlns:a16="http://schemas.microsoft.com/office/drawing/2014/main" id="{9651B673-5484-4217-9B0B-6595B552BC14}"/>
              </a:ext>
            </a:extLst>
          </p:cNvPr>
          <p:cNvSpPr/>
          <p:nvPr/>
        </p:nvSpPr>
        <p:spPr>
          <a:xfrm>
            <a:off x="7096178" y="2568398"/>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5. Design distribution points and AI models to predict demand</a:t>
            </a:r>
          </a:p>
        </p:txBody>
      </p:sp>
      <p:sp>
        <p:nvSpPr>
          <p:cNvPr id="24" name="Hexagon 23">
            <a:extLst>
              <a:ext uri="{FF2B5EF4-FFF2-40B4-BE49-F238E27FC236}">
                <a16:creationId xmlns:a16="http://schemas.microsoft.com/office/drawing/2014/main" id="{AD15FE92-F9C6-4F34-8715-FCF9C07A9E4E}"/>
              </a:ext>
            </a:extLst>
          </p:cNvPr>
          <p:cNvSpPr/>
          <p:nvPr/>
        </p:nvSpPr>
        <p:spPr>
          <a:xfrm>
            <a:off x="8190942" y="3055270"/>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Hexagon 24">
            <a:extLst>
              <a:ext uri="{FF2B5EF4-FFF2-40B4-BE49-F238E27FC236}">
                <a16:creationId xmlns:a16="http://schemas.microsoft.com/office/drawing/2014/main" id="{8537F84B-7981-45A8-81C3-D976434F86F4}"/>
              </a:ext>
            </a:extLst>
          </p:cNvPr>
          <p:cNvSpPr/>
          <p:nvPr/>
        </p:nvSpPr>
        <p:spPr>
          <a:xfrm>
            <a:off x="8184904" y="3174429"/>
            <a:ext cx="1265149" cy="1086351"/>
          </a:xfrm>
          <a:prstGeom prst="hexagon">
            <a:avLst>
              <a:gd name="adj" fmla="val 25000"/>
              <a:gd name="vf" fmla="val 115470"/>
            </a:avLst>
          </a:prstGeom>
          <a:blipFill>
            <a:blip r:embed="rId7">
              <a:extLst>
                <a:ext uri="{28A0092B-C50C-407E-A947-70E740481C1C}">
                  <a14:useLocalDpi xmlns:a14="http://schemas.microsoft.com/office/drawing/2010/main" val="0"/>
                </a:ext>
              </a:extLst>
            </a:blip>
            <a:srcRect/>
            <a:stretch>
              <a:fillRect l="-1000" r="-1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Hexagon 25">
            <a:extLst>
              <a:ext uri="{FF2B5EF4-FFF2-40B4-BE49-F238E27FC236}">
                <a16:creationId xmlns:a16="http://schemas.microsoft.com/office/drawing/2014/main" id="{35EB8955-10B3-40D5-9D78-CDE3010EF11F}"/>
              </a:ext>
            </a:extLst>
          </p:cNvPr>
          <p:cNvSpPr/>
          <p:nvPr/>
        </p:nvSpPr>
        <p:spPr>
          <a:xfrm>
            <a:off x="8437129" y="3198588"/>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Shape 26">
            <a:extLst>
              <a:ext uri="{FF2B5EF4-FFF2-40B4-BE49-F238E27FC236}">
                <a16:creationId xmlns:a16="http://schemas.microsoft.com/office/drawing/2014/main" id="{ECDBF8B5-4223-4466-88B5-A9090A2ACCE1}"/>
              </a:ext>
            </a:extLst>
          </p:cNvPr>
          <p:cNvSpPr/>
          <p:nvPr/>
        </p:nvSpPr>
        <p:spPr>
          <a:xfrm>
            <a:off x="8184904" y="4373388"/>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6. Create vehicle fleet</a:t>
            </a:r>
          </a:p>
        </p:txBody>
      </p:sp>
      <p:sp>
        <p:nvSpPr>
          <p:cNvPr id="28" name="Hexagon 27">
            <a:extLst>
              <a:ext uri="{FF2B5EF4-FFF2-40B4-BE49-F238E27FC236}">
                <a16:creationId xmlns:a16="http://schemas.microsoft.com/office/drawing/2014/main" id="{A853D935-7C25-46B6-8281-72B2174E6581}"/>
              </a:ext>
            </a:extLst>
          </p:cNvPr>
          <p:cNvSpPr/>
          <p:nvPr/>
        </p:nvSpPr>
        <p:spPr>
          <a:xfrm>
            <a:off x="8435788" y="5325020"/>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Hexagon 28">
            <a:extLst>
              <a:ext uri="{FF2B5EF4-FFF2-40B4-BE49-F238E27FC236}">
                <a16:creationId xmlns:a16="http://schemas.microsoft.com/office/drawing/2014/main" id="{86393790-B71F-4076-B673-4BD40E0F0611}"/>
              </a:ext>
            </a:extLst>
          </p:cNvPr>
          <p:cNvSpPr/>
          <p:nvPr/>
        </p:nvSpPr>
        <p:spPr>
          <a:xfrm>
            <a:off x="7096178" y="4968363"/>
            <a:ext cx="1265149" cy="1086351"/>
          </a:xfrm>
          <a:prstGeom prst="hexagon">
            <a:avLst>
              <a:gd name="adj" fmla="val 25000"/>
              <a:gd name="vf" fmla="val 115470"/>
            </a:avLst>
          </a:prstGeom>
          <a:blipFill>
            <a:blip r:embed="rId8">
              <a:extLst>
                <a:ext uri="{28A0092B-C50C-407E-A947-70E740481C1C}">
                  <a14:useLocalDpi xmlns:a14="http://schemas.microsoft.com/office/drawing/2010/main" val="0"/>
                </a:ext>
              </a:extLst>
            </a:blip>
            <a:srcRect/>
            <a:stretch>
              <a:fillRect l="-14000" r="-14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Hexagon 29">
            <a:extLst>
              <a:ext uri="{FF2B5EF4-FFF2-40B4-BE49-F238E27FC236}">
                <a16:creationId xmlns:a16="http://schemas.microsoft.com/office/drawing/2014/main" id="{CE4F15FC-CBE8-4AA0-8CDC-24C218D852B7}"/>
              </a:ext>
            </a:extLst>
          </p:cNvPr>
          <p:cNvSpPr/>
          <p:nvPr/>
        </p:nvSpPr>
        <p:spPr>
          <a:xfrm>
            <a:off x="8201004" y="5444998"/>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Shape 30">
            <a:extLst>
              <a:ext uri="{FF2B5EF4-FFF2-40B4-BE49-F238E27FC236}">
                <a16:creationId xmlns:a16="http://schemas.microsoft.com/office/drawing/2014/main" id="{E831E133-2B7C-4856-B38A-654FE2335F75}"/>
              </a:ext>
            </a:extLst>
          </p:cNvPr>
          <p:cNvSpPr/>
          <p:nvPr/>
        </p:nvSpPr>
        <p:spPr>
          <a:xfrm>
            <a:off x="4918056" y="4961401"/>
            <a:ext cx="1265149" cy="1086351"/>
          </a:xfrm>
          <a:custGeom>
            <a:avLst/>
            <a:gdLst>
              <a:gd name="connsiteX0" fmla="*/ 0 w 1265149"/>
              <a:gd name="connsiteY0" fmla="*/ 543176 h 1086351"/>
              <a:gd name="connsiteX1" fmla="*/ 271588 w 1265149"/>
              <a:gd name="connsiteY1" fmla="*/ 0 h 1086351"/>
              <a:gd name="connsiteX2" fmla="*/ 993561 w 1265149"/>
              <a:gd name="connsiteY2" fmla="*/ 0 h 1086351"/>
              <a:gd name="connsiteX3" fmla="*/ 1265149 w 1265149"/>
              <a:gd name="connsiteY3" fmla="*/ 543176 h 1086351"/>
              <a:gd name="connsiteX4" fmla="*/ 993561 w 1265149"/>
              <a:gd name="connsiteY4" fmla="*/ 1086351 h 1086351"/>
              <a:gd name="connsiteX5" fmla="*/ 271588 w 1265149"/>
              <a:gd name="connsiteY5" fmla="*/ 1086351 h 1086351"/>
              <a:gd name="connsiteX6" fmla="*/ 0 w 1265149"/>
              <a:gd name="connsiteY6" fmla="*/ 543176 h 10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149" h="1086351">
                <a:moveTo>
                  <a:pt x="0" y="543176"/>
                </a:moveTo>
                <a:lnTo>
                  <a:pt x="271588" y="0"/>
                </a:lnTo>
                <a:lnTo>
                  <a:pt x="993561" y="0"/>
                </a:lnTo>
                <a:lnTo>
                  <a:pt x="1265149" y="543176"/>
                </a:lnTo>
                <a:lnTo>
                  <a:pt x="993561" y="1086351"/>
                </a:lnTo>
                <a:lnTo>
                  <a:pt x="271588" y="1086351"/>
                </a:lnTo>
                <a:lnTo>
                  <a:pt x="0" y="543176"/>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958" tIns="178424" rIns="195958" bIns="178424" numCol="1" spcCol="1270" anchor="ctr" anchorCtr="0">
            <a:noAutofit/>
          </a:bodyPr>
          <a:lstStyle/>
          <a:p>
            <a:pPr marL="0" lvl="0" indent="0" algn="ctr" defTabSz="355600">
              <a:lnSpc>
                <a:spcPct val="90000"/>
              </a:lnSpc>
              <a:spcBef>
                <a:spcPct val="0"/>
              </a:spcBef>
              <a:spcAft>
                <a:spcPct val="35000"/>
              </a:spcAft>
              <a:buNone/>
            </a:pPr>
            <a:r>
              <a:rPr lang="en-US" sz="800" kern="1200" dirty="0"/>
              <a:t>7. Test distribution network, charging network (energy, water, detergent) for mobile laundry business. </a:t>
            </a:r>
          </a:p>
        </p:txBody>
      </p:sp>
      <p:sp>
        <p:nvSpPr>
          <p:cNvPr id="32" name="Hexagon 31">
            <a:extLst>
              <a:ext uri="{FF2B5EF4-FFF2-40B4-BE49-F238E27FC236}">
                <a16:creationId xmlns:a16="http://schemas.microsoft.com/office/drawing/2014/main" id="{CD770047-FBCC-46C7-A22D-C1C4787803D4}"/>
              </a:ext>
            </a:extLst>
          </p:cNvPr>
          <p:cNvSpPr/>
          <p:nvPr/>
        </p:nvSpPr>
        <p:spPr>
          <a:xfrm>
            <a:off x="4954280" y="5442950"/>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Hexagon 32">
            <a:extLst>
              <a:ext uri="{FF2B5EF4-FFF2-40B4-BE49-F238E27FC236}">
                <a16:creationId xmlns:a16="http://schemas.microsoft.com/office/drawing/2014/main" id="{B78EA53A-4D15-4F98-BB75-D79DE97B9018}"/>
              </a:ext>
            </a:extLst>
          </p:cNvPr>
          <p:cNvSpPr/>
          <p:nvPr/>
        </p:nvSpPr>
        <p:spPr>
          <a:xfrm>
            <a:off x="3830001" y="5565385"/>
            <a:ext cx="1265149" cy="1086351"/>
          </a:xfrm>
          <a:prstGeom prst="hexagon">
            <a:avLst>
              <a:gd name="adj" fmla="val 25000"/>
              <a:gd name="vf" fmla="val 115470"/>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33000" r="-33000"/>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Hexagon 33">
            <a:extLst>
              <a:ext uri="{FF2B5EF4-FFF2-40B4-BE49-F238E27FC236}">
                <a16:creationId xmlns:a16="http://schemas.microsoft.com/office/drawing/2014/main" id="{E40A0A98-B5B6-4460-9E1B-3946802F8C1E}"/>
              </a:ext>
            </a:extLst>
          </p:cNvPr>
          <p:cNvSpPr/>
          <p:nvPr/>
        </p:nvSpPr>
        <p:spPr>
          <a:xfrm>
            <a:off x="4690651" y="5580536"/>
            <a:ext cx="147578" cy="127348"/>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12214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19" grpId="0" animBg="1"/>
      <p:bldP spid="23" grpId="0" animBg="1"/>
      <p:bldP spid="27"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8DF72070-3068-450A-BF56-292DAF397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620499"/>
            <a:ext cx="9648825" cy="5069891"/>
          </a:xfrm>
          <a:prstGeom prst="rect">
            <a:avLst/>
          </a:prstGeom>
        </p:spPr>
      </p:pic>
      <p:sp>
        <p:nvSpPr>
          <p:cNvPr id="6" name="TextBox 5">
            <a:extLst>
              <a:ext uri="{FF2B5EF4-FFF2-40B4-BE49-F238E27FC236}">
                <a16:creationId xmlns:a16="http://schemas.microsoft.com/office/drawing/2014/main" id="{45774621-A98C-4D89-ADC2-4187F7A8B2C1}"/>
              </a:ext>
            </a:extLst>
          </p:cNvPr>
          <p:cNvSpPr txBox="1"/>
          <p:nvPr/>
        </p:nvSpPr>
        <p:spPr>
          <a:xfrm>
            <a:off x="1766074" y="6052835"/>
            <a:ext cx="9250097" cy="369332"/>
          </a:xfrm>
          <a:prstGeom prst="rect">
            <a:avLst/>
          </a:prstGeom>
          <a:noFill/>
        </p:spPr>
        <p:txBody>
          <a:bodyPr wrap="none" rtlCol="0">
            <a:spAutoFit/>
          </a:bodyPr>
          <a:lstStyle/>
          <a:p>
            <a:pPr algn="ctr"/>
            <a:r>
              <a:rPr lang="en-US" b="0" i="0" dirty="0">
                <a:solidFill>
                  <a:srgbClr val="333333"/>
                </a:solidFill>
                <a:effectLst/>
                <a:latin typeface="Lato"/>
              </a:rPr>
              <a:t>If this were to be successful, we expect exponential growth in the first five years of service</a:t>
            </a:r>
          </a:p>
        </p:txBody>
      </p:sp>
      <p:pic>
        <p:nvPicPr>
          <p:cNvPr id="8" name="Picture 7" descr="A close up of a car&#10;&#10;Description automatically generated">
            <a:extLst>
              <a:ext uri="{FF2B5EF4-FFF2-40B4-BE49-F238E27FC236}">
                <a16:creationId xmlns:a16="http://schemas.microsoft.com/office/drawing/2014/main" id="{A9FDCE63-DF65-4830-A367-E0EE45DD1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870" y="1078105"/>
            <a:ext cx="2809875" cy="1628775"/>
          </a:xfrm>
          <a:prstGeom prst="rect">
            <a:avLst/>
          </a:prstGeom>
        </p:spPr>
      </p:pic>
    </p:spTree>
    <p:extLst>
      <p:ext uri="{BB962C8B-B14F-4D97-AF65-F5344CB8AC3E}">
        <p14:creationId xmlns:p14="http://schemas.microsoft.com/office/powerpoint/2010/main" val="367859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Expected Teamwork</a:t>
            </a:r>
          </a:p>
        </p:txBody>
      </p:sp>
      <p:sp>
        <p:nvSpPr>
          <p:cNvPr id="3" name="TextBox 2">
            <a:extLst>
              <a:ext uri="{FF2B5EF4-FFF2-40B4-BE49-F238E27FC236}">
                <a16:creationId xmlns:a16="http://schemas.microsoft.com/office/drawing/2014/main" id="{2014B1E0-C0CE-4A87-A109-DF18084F204C}"/>
              </a:ext>
            </a:extLst>
          </p:cNvPr>
          <p:cNvSpPr txBox="1"/>
          <p:nvPr/>
        </p:nvSpPr>
        <p:spPr>
          <a:xfrm>
            <a:off x="2768600" y="3318933"/>
            <a:ext cx="6976533" cy="2585323"/>
          </a:xfrm>
          <a:prstGeom prst="rect">
            <a:avLst/>
          </a:prstGeom>
          <a:noFill/>
        </p:spPr>
        <p:txBody>
          <a:bodyPr wrap="square" rtlCol="0">
            <a:spAutoFit/>
          </a:bodyPr>
          <a:lstStyle/>
          <a:p>
            <a:pPr marL="342900" indent="-342900">
              <a:buFont typeface="+mj-lt"/>
              <a:buAutoNum type="arabicPeriod"/>
            </a:pPr>
            <a:r>
              <a:rPr lang="en-US" dirty="0"/>
              <a:t>An engineering team to redesign cyber truck to become the basic element of the mobile laundry system</a:t>
            </a:r>
          </a:p>
          <a:p>
            <a:pPr marL="342900" indent="-342900">
              <a:buFont typeface="+mj-lt"/>
              <a:buAutoNum type="arabicPeriod"/>
            </a:pPr>
            <a:r>
              <a:rPr lang="en-US" dirty="0"/>
              <a:t>A data science team to develop the digital marketing tools to feed data for the supply chain demand forecasting</a:t>
            </a:r>
          </a:p>
          <a:p>
            <a:pPr marL="342900" indent="-342900">
              <a:buFont typeface="+mj-lt"/>
              <a:buAutoNum type="arabicPeriod"/>
            </a:pPr>
            <a:r>
              <a:rPr lang="en-US" dirty="0"/>
              <a:t>A geo localization data science team to plan the distribution of the fleet spatially to minimize the use of energy, water and detergent supplies.</a:t>
            </a:r>
          </a:p>
          <a:p>
            <a:pPr marL="342900" indent="-342900">
              <a:buFont typeface="+mj-lt"/>
              <a:buAutoNum type="arabicPeriod"/>
            </a:pPr>
            <a:r>
              <a:rPr lang="en-US" dirty="0"/>
              <a:t>A fashion design team to create the concept and develop the collection focusing on the innovation  spirit on bay area.</a:t>
            </a:r>
          </a:p>
        </p:txBody>
      </p:sp>
    </p:spTree>
    <p:extLst>
      <p:ext uri="{BB962C8B-B14F-4D97-AF65-F5344CB8AC3E}">
        <p14:creationId xmlns:p14="http://schemas.microsoft.com/office/powerpoint/2010/main" val="316961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Expected Investment</a:t>
            </a:r>
          </a:p>
        </p:txBody>
      </p:sp>
      <p:sp>
        <p:nvSpPr>
          <p:cNvPr id="4" name="TextBox 3">
            <a:extLst>
              <a:ext uri="{FF2B5EF4-FFF2-40B4-BE49-F238E27FC236}">
                <a16:creationId xmlns:a16="http://schemas.microsoft.com/office/drawing/2014/main" id="{6587AD4D-7576-41CF-B51E-7C650F96B096}"/>
              </a:ext>
            </a:extLst>
          </p:cNvPr>
          <p:cNvSpPr txBox="1"/>
          <p:nvPr/>
        </p:nvSpPr>
        <p:spPr>
          <a:xfrm>
            <a:off x="1763476" y="3651683"/>
            <a:ext cx="8664744" cy="923330"/>
          </a:xfrm>
          <a:prstGeom prst="rect">
            <a:avLst/>
          </a:prstGeom>
          <a:noFill/>
        </p:spPr>
        <p:txBody>
          <a:bodyPr wrap="none" rtlCol="0">
            <a:spAutoFit/>
          </a:bodyPr>
          <a:lstStyle/>
          <a:p>
            <a:pPr algn="ctr"/>
            <a:r>
              <a:rPr lang="en-US" dirty="0"/>
              <a:t>The possibility to have the team created within the expertise of tesla labs, as a Cyber Truck</a:t>
            </a:r>
          </a:p>
          <a:p>
            <a:pPr algn="ctr"/>
            <a:r>
              <a:rPr lang="en-US" dirty="0"/>
              <a:t>sub project, to develop the prototype, and build up the team for growth and expansion, </a:t>
            </a:r>
          </a:p>
          <a:p>
            <a:pPr algn="ctr"/>
            <a:r>
              <a:rPr lang="en-US" dirty="0"/>
              <a:t>as a tesla project</a:t>
            </a:r>
          </a:p>
        </p:txBody>
      </p:sp>
    </p:spTree>
    <p:extLst>
      <p:ext uri="{BB962C8B-B14F-4D97-AF65-F5344CB8AC3E}">
        <p14:creationId xmlns:p14="http://schemas.microsoft.com/office/powerpoint/2010/main" val="351736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Thank You</a:t>
            </a:r>
          </a:p>
        </p:txBody>
      </p:sp>
    </p:spTree>
    <p:extLst>
      <p:ext uri="{BB962C8B-B14F-4D97-AF65-F5344CB8AC3E}">
        <p14:creationId xmlns:p14="http://schemas.microsoft.com/office/powerpoint/2010/main" val="120063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EC85A9-51E9-4AE6-B541-A6DBB9B204A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At the same time</a:t>
            </a:r>
            <a:endParaRPr lang="en-US" sz="4000" dirty="0">
              <a:solidFill>
                <a:srgbClr val="FFFFFF"/>
              </a:solidFill>
            </a:endParaRPr>
          </a:p>
        </p:txBody>
      </p:sp>
      <p:sp>
        <p:nvSpPr>
          <p:cNvPr id="3" name="Content Placeholder 2">
            <a:extLst>
              <a:ext uri="{FF2B5EF4-FFF2-40B4-BE49-F238E27FC236}">
                <a16:creationId xmlns:a16="http://schemas.microsoft.com/office/drawing/2014/main" id="{4AA56832-020B-4760-A404-64E3654367CC}"/>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rPr>
              <a:t>The tourism industry has been hit in a non precedent manner</a:t>
            </a:r>
          </a:p>
          <a:p>
            <a:pPr marL="457200" indent="-457200">
              <a:buFont typeface="+mj-lt"/>
              <a:buAutoNum type="arabicPeriod"/>
            </a:pPr>
            <a:r>
              <a:rPr lang="en-US" sz="2000" dirty="0">
                <a:solidFill>
                  <a:srgbClr val="000000"/>
                </a:solidFill>
              </a:rPr>
              <a:t>The aviation industry is facing huge loss</a:t>
            </a:r>
          </a:p>
          <a:p>
            <a:pPr marL="457200" indent="-457200">
              <a:buFont typeface="+mj-lt"/>
              <a:buAutoNum type="arabicPeriod"/>
            </a:pPr>
            <a:r>
              <a:rPr lang="en-US" sz="2000" dirty="0">
                <a:solidFill>
                  <a:srgbClr val="000000"/>
                </a:solidFill>
              </a:rPr>
              <a:t>More and more companies are closing causing crisis and recession</a:t>
            </a:r>
          </a:p>
          <a:p>
            <a:pPr marL="457200" indent="-457200">
              <a:buFont typeface="+mj-lt"/>
              <a:buAutoNum type="arabicPeriod"/>
            </a:pPr>
            <a:r>
              <a:rPr lang="en-US" sz="2000" dirty="0">
                <a:solidFill>
                  <a:srgbClr val="000000"/>
                </a:solidFill>
              </a:rPr>
              <a:t>Everyone is unhappy and can’t wait to get “back to normal” </a:t>
            </a:r>
          </a:p>
          <a:p>
            <a:pPr marL="457200" indent="-457200">
              <a:buFont typeface="+mj-lt"/>
              <a:buAutoNum type="arabicPeriod"/>
            </a:pPr>
            <a:r>
              <a:rPr lang="en-US" sz="2000" dirty="0">
                <a:solidFill>
                  <a:srgbClr val="000000"/>
                </a:solidFill>
              </a:rPr>
              <a:t>Climate change is still imposing a high toll in our communities. </a:t>
            </a:r>
          </a:p>
        </p:txBody>
      </p:sp>
    </p:spTree>
    <p:extLst>
      <p:ext uri="{BB962C8B-B14F-4D97-AF65-F5344CB8AC3E}">
        <p14:creationId xmlns:p14="http://schemas.microsoft.com/office/powerpoint/2010/main" val="289905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Solution</a:t>
            </a:r>
          </a:p>
        </p:txBody>
      </p:sp>
      <p:sp>
        <p:nvSpPr>
          <p:cNvPr id="3" name="Content Placeholder 2">
            <a:extLst>
              <a:ext uri="{FF2B5EF4-FFF2-40B4-BE49-F238E27FC236}">
                <a16:creationId xmlns:a16="http://schemas.microsoft.com/office/drawing/2014/main" id="{DE8F06A3-FB9A-4563-B01B-0EB594871B63}"/>
              </a:ext>
            </a:extLst>
          </p:cNvPr>
          <p:cNvSpPr>
            <a:spLocks noGrp="1"/>
          </p:cNvSpPr>
          <p:nvPr>
            <p:ph idx="1"/>
          </p:nvPr>
        </p:nvSpPr>
        <p:spPr>
          <a:xfrm>
            <a:off x="1179226" y="3092970"/>
            <a:ext cx="9833548" cy="2693976"/>
          </a:xfrm>
        </p:spPr>
        <p:txBody>
          <a:bodyPr>
            <a:normAutofit/>
          </a:bodyPr>
          <a:lstStyle/>
          <a:p>
            <a:pPr marL="0" indent="0" algn="ctr">
              <a:buNone/>
            </a:pPr>
            <a:r>
              <a:rPr lang="en-US" sz="2000" dirty="0">
                <a:solidFill>
                  <a:srgbClr val="000000"/>
                </a:solidFill>
              </a:rPr>
              <a:t>A clothing rental service for the holiday period so that people can be able to travel without having to prepare load and collect luggage at the airport. </a:t>
            </a:r>
          </a:p>
          <a:p>
            <a:pPr marL="0" indent="0" algn="ctr">
              <a:buNone/>
            </a:pPr>
            <a:r>
              <a:rPr lang="en-US" sz="2000" dirty="0">
                <a:solidFill>
                  <a:srgbClr val="000000"/>
                </a:solidFill>
              </a:rPr>
              <a:t>A kit with all necessary items will be delivered at their destination and for the period they might need it, making it possible to visit different destinations easily without the luggage struggle.</a:t>
            </a:r>
          </a:p>
          <a:p>
            <a:pPr marL="0" indent="0" algn="ctr">
              <a:buNone/>
            </a:pPr>
            <a:r>
              <a:rPr lang="en-US" sz="2000" dirty="0">
                <a:solidFill>
                  <a:srgbClr val="000000"/>
                </a:solidFill>
              </a:rPr>
              <a:t>In this way, it can be possible to successfully practice social distancing at the airport.</a:t>
            </a:r>
          </a:p>
        </p:txBody>
      </p:sp>
    </p:spTree>
    <p:extLst>
      <p:ext uri="{BB962C8B-B14F-4D97-AF65-F5344CB8AC3E}">
        <p14:creationId xmlns:p14="http://schemas.microsoft.com/office/powerpoint/2010/main" val="165125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Solution</a:t>
            </a:r>
            <a:br>
              <a:rPr lang="en-US" sz="4000" dirty="0">
                <a:solidFill>
                  <a:srgbClr val="FFFFFF"/>
                </a:solidFill>
              </a:rPr>
            </a:br>
            <a:r>
              <a:rPr lang="en-US" sz="4000" dirty="0">
                <a:solidFill>
                  <a:srgbClr val="FFFFFF"/>
                </a:solidFill>
              </a:rPr>
              <a:t>A mobile laundry service fleet</a:t>
            </a:r>
          </a:p>
        </p:txBody>
      </p:sp>
      <p:pic>
        <p:nvPicPr>
          <p:cNvPr id="9" name="Content Placeholder 4" descr="A picture containing car, outdoor, rain, water&#10;&#10;Description automatically generated">
            <a:extLst>
              <a:ext uri="{FF2B5EF4-FFF2-40B4-BE49-F238E27FC236}">
                <a16:creationId xmlns:a16="http://schemas.microsoft.com/office/drawing/2014/main" id="{0956F84D-9420-471B-B662-C34BCD5E57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364"/>
          <a:stretch/>
        </p:blipFill>
        <p:spPr>
          <a:xfrm>
            <a:off x="2389400" y="2434801"/>
            <a:ext cx="6653702" cy="4118212"/>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Tree>
    <p:extLst>
      <p:ext uri="{BB962C8B-B14F-4D97-AF65-F5344CB8AC3E}">
        <p14:creationId xmlns:p14="http://schemas.microsoft.com/office/powerpoint/2010/main" val="310718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Made up of EV</a:t>
            </a:r>
          </a:p>
        </p:txBody>
      </p:sp>
      <p:pic>
        <p:nvPicPr>
          <p:cNvPr id="9" name="Content Placeholder 4">
            <a:extLst>
              <a:ext uri="{FF2B5EF4-FFF2-40B4-BE49-F238E27FC236}">
                <a16:creationId xmlns:a16="http://schemas.microsoft.com/office/drawing/2014/main" id="{0956F84D-9420-471B-B662-C34BCD5E57D5}"/>
              </a:ext>
            </a:extLst>
          </p:cNvPr>
          <p:cNvPicPr>
            <a:picLocks noChangeAspect="1"/>
          </p:cNvPicPr>
          <p:nvPr/>
        </p:nvPicPr>
        <p:blipFill>
          <a:blip r:embed="rId3">
            <a:extLst>
              <a:ext uri="{28A0092B-C50C-407E-A947-70E740481C1C}">
                <a14:useLocalDpi xmlns:a14="http://schemas.microsoft.com/office/drawing/2010/main" val="0"/>
              </a:ext>
            </a:extLst>
          </a:blip>
          <a:srcRect l="12436" r="12436"/>
          <a:stretch/>
        </p:blipFill>
        <p:spPr>
          <a:xfrm>
            <a:off x="2389400" y="2434801"/>
            <a:ext cx="6653702" cy="4118212"/>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Tree>
    <p:extLst>
      <p:ext uri="{BB962C8B-B14F-4D97-AF65-F5344CB8AC3E}">
        <p14:creationId xmlns:p14="http://schemas.microsoft.com/office/powerpoint/2010/main" val="35584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Serving smart cities of the future*</a:t>
            </a:r>
            <a:endParaRPr lang="en-US" sz="4000" dirty="0">
              <a:solidFill>
                <a:srgbClr val="FFFFFF"/>
              </a:solidFill>
            </a:endParaRPr>
          </a:p>
        </p:txBody>
      </p:sp>
      <p:pic>
        <p:nvPicPr>
          <p:cNvPr id="9" name="Content Placeholder 4">
            <a:extLst>
              <a:ext uri="{FF2B5EF4-FFF2-40B4-BE49-F238E27FC236}">
                <a16:creationId xmlns:a16="http://schemas.microsoft.com/office/drawing/2014/main" id="{0956F84D-9420-471B-B662-C34BCD5E57D5}"/>
              </a:ext>
            </a:extLst>
          </p:cNvPr>
          <p:cNvPicPr>
            <a:picLocks noChangeAspect="1"/>
          </p:cNvPicPr>
          <p:nvPr/>
        </p:nvPicPr>
        <p:blipFill>
          <a:blip r:embed="rId3">
            <a:extLst>
              <a:ext uri="{28A0092B-C50C-407E-A947-70E740481C1C}">
                <a14:useLocalDpi xmlns:a14="http://schemas.microsoft.com/office/drawing/2010/main" val="0"/>
              </a:ext>
            </a:extLst>
          </a:blip>
          <a:srcRect t="3580" b="3580"/>
          <a:stretch/>
        </p:blipFill>
        <p:spPr>
          <a:xfrm>
            <a:off x="2389400" y="2434801"/>
            <a:ext cx="6653702" cy="4118212"/>
          </a:xfrm>
          <a:custGeom>
            <a:avLst/>
            <a:gdLst/>
            <a:ahLst/>
            <a:cxnLst/>
            <a:rect l="l" t="t" r="r" b="b"/>
            <a:pathLst>
              <a:path w="8500451" h="5783926">
                <a:moveTo>
                  <a:pt x="4814568" y="604"/>
                </a:moveTo>
                <a:cubicBezTo>
                  <a:pt x="5041344" y="3294"/>
                  <a:pt x="5267019" y="14348"/>
                  <a:pt x="5493575" y="21000"/>
                </a:cubicBezTo>
                <a:cubicBezTo>
                  <a:pt x="5987120" y="36130"/>
                  <a:pt x="6483273" y="35607"/>
                  <a:pt x="6977859" y="46564"/>
                </a:cubicBezTo>
                <a:cubicBezTo>
                  <a:pt x="7286195" y="53346"/>
                  <a:pt x="7590877" y="77867"/>
                  <a:pt x="7880953" y="154038"/>
                </a:cubicBezTo>
                <a:cubicBezTo>
                  <a:pt x="7921646" y="164993"/>
                  <a:pt x="7967557" y="167081"/>
                  <a:pt x="7998861" y="193166"/>
                </a:cubicBezTo>
                <a:cubicBezTo>
                  <a:pt x="8033815" y="222382"/>
                  <a:pt x="8019729" y="265163"/>
                  <a:pt x="7968600" y="273511"/>
                </a:cubicBezTo>
                <a:cubicBezTo>
                  <a:pt x="7903386" y="284466"/>
                  <a:pt x="7836607" y="287597"/>
                  <a:pt x="7764609" y="294901"/>
                </a:cubicBezTo>
                <a:cubicBezTo>
                  <a:pt x="7792260" y="335073"/>
                  <a:pt x="7859040" y="304814"/>
                  <a:pt x="7876257" y="354899"/>
                </a:cubicBezTo>
                <a:cubicBezTo>
                  <a:pt x="7799043" y="389332"/>
                  <a:pt x="7705656" y="366898"/>
                  <a:pt x="7631049" y="400810"/>
                </a:cubicBezTo>
                <a:cubicBezTo>
                  <a:pt x="7633137" y="424287"/>
                  <a:pt x="7649831" y="426374"/>
                  <a:pt x="7663396" y="432635"/>
                </a:cubicBezTo>
                <a:cubicBezTo>
                  <a:pt x="7676961" y="438373"/>
                  <a:pt x="7710871" y="430026"/>
                  <a:pt x="7696264" y="462894"/>
                </a:cubicBezTo>
                <a:cubicBezTo>
                  <a:pt x="7541315" y="482719"/>
                  <a:pt x="7393147" y="550021"/>
                  <a:pt x="7229849" y="540630"/>
                </a:cubicBezTo>
                <a:cubicBezTo>
                  <a:pt x="7431755" y="558890"/>
                  <a:pt x="7602355" y="633496"/>
                  <a:pt x="7780782" y="683059"/>
                </a:cubicBezTo>
                <a:cubicBezTo>
                  <a:pt x="7773479" y="741491"/>
                  <a:pt x="7701483" y="718014"/>
                  <a:pt x="7680613" y="759751"/>
                </a:cubicBezTo>
                <a:cubicBezTo>
                  <a:pt x="7794869" y="788967"/>
                  <a:pt x="7904429" y="823401"/>
                  <a:pt x="7998861" y="880789"/>
                </a:cubicBezTo>
                <a:cubicBezTo>
                  <a:pt x="8083901" y="932439"/>
                  <a:pt x="8164765" y="989306"/>
                  <a:pt x="8257111" y="1031566"/>
                </a:cubicBezTo>
                <a:cubicBezTo>
                  <a:pt x="8354150" y="1075912"/>
                  <a:pt x="8413103" y="1132779"/>
                  <a:pt x="8402148" y="1229819"/>
                </a:cubicBezTo>
                <a:cubicBezTo>
                  <a:pt x="8397452" y="1269468"/>
                  <a:pt x="8409973" y="1302859"/>
                  <a:pt x="8453275" y="1318510"/>
                </a:cubicBezTo>
                <a:cubicBezTo>
                  <a:pt x="8507013" y="1337814"/>
                  <a:pt x="8501275" y="1367029"/>
                  <a:pt x="8499187" y="1411897"/>
                </a:cubicBezTo>
                <a:cubicBezTo>
                  <a:pt x="8496056" y="1465634"/>
                  <a:pt x="8468406" y="1486504"/>
                  <a:pt x="8419885" y="1504764"/>
                </a:cubicBezTo>
                <a:cubicBezTo>
                  <a:pt x="8350497" y="1530327"/>
                  <a:pt x="8349975" y="1569978"/>
                  <a:pt x="8368237" y="1617454"/>
                </a:cubicBezTo>
                <a:cubicBezTo>
                  <a:pt x="8378149" y="1643540"/>
                  <a:pt x="8393278" y="1664409"/>
                  <a:pt x="8415713" y="1683712"/>
                </a:cubicBezTo>
                <a:cubicBezTo>
                  <a:pt x="8493448" y="1751014"/>
                  <a:pt x="8492927" y="1752056"/>
                  <a:pt x="8416755" y="1831880"/>
                </a:cubicBezTo>
                <a:cubicBezTo>
                  <a:pt x="8396408" y="1853269"/>
                  <a:pt x="8374496" y="1867356"/>
                  <a:pt x="8383888" y="1901790"/>
                </a:cubicBezTo>
                <a:cubicBezTo>
                  <a:pt x="8415713" y="2016046"/>
                  <a:pt x="8411538" y="2016046"/>
                  <a:pt x="8283717" y="2053609"/>
                </a:cubicBezTo>
                <a:cubicBezTo>
                  <a:pt x="8254501" y="2062479"/>
                  <a:pt x="8215373" y="2054653"/>
                  <a:pt x="8198678" y="2087521"/>
                </a:cubicBezTo>
                <a:cubicBezTo>
                  <a:pt x="8209113" y="2111521"/>
                  <a:pt x="8184591" y="2690625"/>
                  <a:pt x="8207547" y="2700017"/>
                </a:cubicBezTo>
                <a:cubicBezTo>
                  <a:pt x="8387017" y="2773578"/>
                  <a:pt x="8409451" y="2860184"/>
                  <a:pt x="8269632" y="2996352"/>
                </a:cubicBezTo>
                <a:cubicBezTo>
                  <a:pt x="8175722" y="3087653"/>
                  <a:pt x="8186677" y="3236864"/>
                  <a:pt x="8225807" y="3330251"/>
                </a:cubicBezTo>
                <a:cubicBezTo>
                  <a:pt x="8373452" y="3371467"/>
                  <a:pt x="8341107" y="3481027"/>
                  <a:pt x="8370845" y="3577023"/>
                </a:cubicBezTo>
                <a:cubicBezTo>
                  <a:pt x="8392757" y="3649020"/>
                  <a:pt x="8306673" y="3639107"/>
                  <a:pt x="8310847" y="3671976"/>
                </a:cubicBezTo>
                <a:cubicBezTo>
                  <a:pt x="8365105" y="3711626"/>
                  <a:pt x="8437624" y="3724148"/>
                  <a:pt x="8479884" y="3778406"/>
                </a:cubicBezTo>
                <a:cubicBezTo>
                  <a:pt x="8403713" y="3818056"/>
                  <a:pt x="8365105" y="3873880"/>
                  <a:pt x="8322845" y="3929703"/>
                </a:cubicBezTo>
                <a:cubicBezTo>
                  <a:pt x="8254501" y="4020482"/>
                  <a:pt x="8161635" y="4097174"/>
                  <a:pt x="8063031" y="4166563"/>
                </a:cubicBezTo>
                <a:cubicBezTo>
                  <a:pt x="8012947" y="4649674"/>
                  <a:pt x="7851215" y="5156783"/>
                  <a:pt x="7833475" y="5181825"/>
                </a:cubicBezTo>
                <a:cubicBezTo>
                  <a:pt x="7760436" y="5174520"/>
                  <a:pt x="7618528" y="5466682"/>
                  <a:pt x="7495403" y="5493812"/>
                </a:cubicBezTo>
                <a:cubicBezTo>
                  <a:pt x="7366017" y="5523550"/>
                  <a:pt x="5441925" y="5797973"/>
                  <a:pt x="5148199" y="5783364"/>
                </a:cubicBezTo>
                <a:cubicBezTo>
                  <a:pt x="3551743" y="5705628"/>
                  <a:pt x="3505310" y="5598155"/>
                  <a:pt x="3505310" y="5598155"/>
                </a:cubicBezTo>
                <a:cubicBezTo>
                  <a:pt x="3505310" y="5598155"/>
                  <a:pt x="3596089" y="5571548"/>
                  <a:pt x="3675390" y="5541287"/>
                </a:cubicBezTo>
                <a:cubicBezTo>
                  <a:pt x="3627392" y="5542853"/>
                  <a:pt x="3579395" y="5543896"/>
                  <a:pt x="3531919" y="5542331"/>
                </a:cubicBezTo>
                <a:cubicBezTo>
                  <a:pt x="3164108" y="5531375"/>
                  <a:pt x="3500093" y="5511028"/>
                  <a:pt x="3138022" y="5469291"/>
                </a:cubicBezTo>
                <a:cubicBezTo>
                  <a:pt x="2527092" y="5398860"/>
                  <a:pt x="2618913" y="5380598"/>
                  <a:pt x="2058068" y="5181825"/>
                </a:cubicBezTo>
                <a:cubicBezTo>
                  <a:pt x="2008504" y="5164086"/>
                  <a:pt x="1660519" y="5056613"/>
                  <a:pt x="1447659" y="5044613"/>
                </a:cubicBezTo>
                <a:cubicBezTo>
                  <a:pt x="1391313" y="5041483"/>
                  <a:pt x="1329751" y="5042527"/>
                  <a:pt x="1281230" y="4977311"/>
                </a:cubicBezTo>
                <a:cubicBezTo>
                  <a:pt x="1429920" y="4979399"/>
                  <a:pt x="1557741" y="4979399"/>
                  <a:pt x="1696518" y="4945487"/>
                </a:cubicBezTo>
                <a:cubicBezTo>
                  <a:pt x="1622434" y="4898532"/>
                  <a:pt x="1537394" y="4938705"/>
                  <a:pt x="1478440" y="4905836"/>
                </a:cubicBezTo>
                <a:cubicBezTo>
                  <a:pt x="1423138" y="4875577"/>
                  <a:pt x="1375140" y="4871404"/>
                  <a:pt x="1318795" y="4919401"/>
                </a:cubicBezTo>
                <a:cubicBezTo>
                  <a:pt x="1289578" y="4944443"/>
                  <a:pt x="1237928" y="4939747"/>
                  <a:pt x="1208190" y="4925140"/>
                </a:cubicBezTo>
                <a:cubicBezTo>
                  <a:pt x="1049066" y="4846360"/>
                  <a:pt x="1052718" y="4847404"/>
                  <a:pt x="875857" y="4867751"/>
                </a:cubicBezTo>
                <a:cubicBezTo>
                  <a:pt x="763166" y="4880272"/>
                  <a:pt x="648388" y="4902706"/>
                  <a:pt x="545088" y="4889141"/>
                </a:cubicBezTo>
                <a:cubicBezTo>
                  <a:pt x="532045" y="4859403"/>
                  <a:pt x="543522" y="4845839"/>
                  <a:pt x="558131" y="4841666"/>
                </a:cubicBezTo>
                <a:cubicBezTo>
                  <a:pt x="796034" y="4776973"/>
                  <a:pt x="840379" y="4702889"/>
                  <a:pt x="1081413" y="4662717"/>
                </a:cubicBezTo>
                <a:cubicBezTo>
                  <a:pt x="1099151" y="4617327"/>
                  <a:pt x="1011503" y="4609500"/>
                  <a:pt x="1052718" y="4564633"/>
                </a:cubicBezTo>
                <a:cubicBezTo>
                  <a:pt x="1127846" y="4529678"/>
                  <a:pt x="1216016" y="4570894"/>
                  <a:pt x="1290622" y="4525505"/>
                </a:cubicBezTo>
                <a:cubicBezTo>
                  <a:pt x="1277579" y="4493158"/>
                  <a:pt x="1214972" y="4516636"/>
                  <a:pt x="1217581" y="4482202"/>
                </a:cubicBezTo>
                <a:cubicBezTo>
                  <a:pt x="1220712" y="4442552"/>
                  <a:pt x="1264536" y="4448813"/>
                  <a:pt x="1294796" y="4451421"/>
                </a:cubicBezTo>
                <a:cubicBezTo>
                  <a:pt x="1441398" y="4464985"/>
                  <a:pt x="1568696" y="4390902"/>
                  <a:pt x="1709040" y="4365860"/>
                </a:cubicBezTo>
                <a:cubicBezTo>
                  <a:pt x="1559306" y="4303253"/>
                  <a:pt x="686474" y="4353338"/>
                  <a:pt x="530479" y="4334034"/>
                </a:cubicBezTo>
                <a:cubicBezTo>
                  <a:pt x="367182" y="4314210"/>
                  <a:pt x="107367" y="4261516"/>
                  <a:pt x="174146" y="4244821"/>
                </a:cubicBezTo>
                <a:cubicBezTo>
                  <a:pt x="249796" y="4225518"/>
                  <a:pt x="519524" y="3996484"/>
                  <a:pt x="596216" y="3986050"/>
                </a:cubicBezTo>
                <a:cubicBezTo>
                  <a:pt x="685430" y="3974050"/>
                  <a:pt x="703169" y="3957876"/>
                  <a:pt x="820554" y="3875967"/>
                </a:cubicBezTo>
                <a:cubicBezTo>
                  <a:pt x="897769" y="3822230"/>
                  <a:pt x="576391" y="3939094"/>
                  <a:pt x="451179" y="3901009"/>
                </a:cubicBezTo>
                <a:cubicBezTo>
                  <a:pt x="405268" y="3886923"/>
                  <a:pt x="729255" y="3738233"/>
                  <a:pt x="729255" y="3711105"/>
                </a:cubicBezTo>
                <a:cubicBezTo>
                  <a:pt x="729255" y="3682409"/>
                  <a:pt x="700038" y="3676150"/>
                  <a:pt x="672387" y="3676150"/>
                </a:cubicBezTo>
                <a:cubicBezTo>
                  <a:pt x="610824" y="3676150"/>
                  <a:pt x="629606" y="3651106"/>
                  <a:pt x="568043" y="3652673"/>
                </a:cubicBezTo>
                <a:cubicBezTo>
                  <a:pt x="748558" y="3580154"/>
                  <a:pt x="860205" y="3599458"/>
                  <a:pt x="1038632" y="3533198"/>
                </a:cubicBezTo>
                <a:cubicBezTo>
                  <a:pt x="1125760" y="3500852"/>
                  <a:pt x="817425" y="3393378"/>
                  <a:pt x="907160" y="3365206"/>
                </a:cubicBezTo>
                <a:cubicBezTo>
                  <a:pt x="941071" y="3354249"/>
                  <a:pt x="986461" y="3365727"/>
                  <a:pt x="1009938" y="3327120"/>
                </a:cubicBezTo>
                <a:cubicBezTo>
                  <a:pt x="972897" y="3296340"/>
                  <a:pt x="923855" y="3309904"/>
                  <a:pt x="886812" y="3322425"/>
                </a:cubicBezTo>
                <a:cubicBezTo>
                  <a:pt x="792381" y="3354772"/>
                  <a:pt x="799165" y="3346946"/>
                  <a:pt x="789773" y="3322947"/>
                </a:cubicBezTo>
                <a:cubicBezTo>
                  <a:pt x="758993" y="3241037"/>
                  <a:pt x="682822" y="3267123"/>
                  <a:pt x="615520" y="3280688"/>
                </a:cubicBezTo>
                <a:cubicBezTo>
                  <a:pt x="412050" y="3321382"/>
                  <a:pt x="205972" y="3309904"/>
                  <a:pt x="3023" y="3351641"/>
                </a:cubicBezTo>
                <a:cubicBezTo>
                  <a:pt x="-18888" y="3356337"/>
                  <a:pt x="83890" y="3262949"/>
                  <a:pt x="132409" y="3251993"/>
                </a:cubicBezTo>
                <a:cubicBezTo>
                  <a:pt x="185103" y="3240516"/>
                  <a:pt x="249796" y="3248863"/>
                  <a:pt x="287360" y="3195127"/>
                </a:cubicBezTo>
                <a:cubicBezTo>
                  <a:pt x="220579" y="3181561"/>
                  <a:pt x="144410" y="3207647"/>
                  <a:pt x="78150" y="3164866"/>
                </a:cubicBezTo>
                <a:cubicBezTo>
                  <a:pt x="225276" y="3105913"/>
                  <a:pt x="371878" y="3107999"/>
                  <a:pt x="498655" y="3069914"/>
                </a:cubicBezTo>
                <a:cubicBezTo>
                  <a:pt x="510133" y="2999483"/>
                  <a:pt x="426658" y="3025046"/>
                  <a:pt x="396399" y="2984874"/>
                </a:cubicBezTo>
                <a:cubicBezTo>
                  <a:pt x="1351140" y="2916007"/>
                  <a:pt x="817946" y="2712537"/>
                  <a:pt x="658822" y="2601411"/>
                </a:cubicBezTo>
                <a:cubicBezTo>
                  <a:pt x="605607" y="2564370"/>
                  <a:pt x="1164888" y="2388551"/>
                  <a:pt x="1183148" y="2383856"/>
                </a:cubicBezTo>
                <a:cubicBezTo>
                  <a:pt x="1229581" y="2372900"/>
                  <a:pt x="1413747" y="2380725"/>
                  <a:pt x="1451311" y="2366639"/>
                </a:cubicBezTo>
                <a:cubicBezTo>
                  <a:pt x="1499309" y="2348901"/>
                  <a:pt x="1340706" y="2318120"/>
                  <a:pt x="1376184" y="2296729"/>
                </a:cubicBezTo>
                <a:cubicBezTo>
                  <a:pt x="1625043" y="2145953"/>
                  <a:pt x="1642780" y="1919006"/>
                  <a:pt x="1572870" y="1902834"/>
                </a:cubicBezTo>
                <a:cubicBezTo>
                  <a:pt x="1500353" y="1886138"/>
                  <a:pt x="1429399" y="1899181"/>
                  <a:pt x="1362097" y="1926311"/>
                </a:cubicBezTo>
                <a:cubicBezTo>
                  <a:pt x="1252536" y="1970656"/>
                  <a:pt x="493960" y="1907528"/>
                  <a:pt x="281620" y="1943006"/>
                </a:cubicBezTo>
                <a:cubicBezTo>
                  <a:pt x="249274" y="1948223"/>
                  <a:pt x="205451" y="1971700"/>
                  <a:pt x="174669" y="1927876"/>
                </a:cubicBezTo>
                <a:cubicBezTo>
                  <a:pt x="393269" y="1785969"/>
                  <a:pt x="673952" y="1826663"/>
                  <a:pt x="918115" y="1730145"/>
                </a:cubicBezTo>
                <a:cubicBezTo>
                  <a:pt x="822119" y="1663886"/>
                  <a:pt x="724558" y="1667017"/>
                  <a:pt x="624389" y="1676929"/>
                </a:cubicBezTo>
                <a:cubicBezTo>
                  <a:pt x="598304" y="1679538"/>
                  <a:pt x="562826" y="1683190"/>
                  <a:pt x="556565" y="1655539"/>
                </a:cubicBezTo>
                <a:cubicBezTo>
                  <a:pt x="548739" y="1620584"/>
                  <a:pt x="590999" y="1614323"/>
                  <a:pt x="618650" y="1600237"/>
                </a:cubicBezTo>
                <a:cubicBezTo>
                  <a:pt x="660909" y="1578325"/>
                  <a:pt x="723515" y="1604410"/>
                  <a:pt x="775165" y="1544413"/>
                </a:cubicBezTo>
                <a:cubicBezTo>
                  <a:pt x="618650" y="1558500"/>
                  <a:pt x="486656" y="1583021"/>
                  <a:pt x="348401" y="1624758"/>
                </a:cubicBezTo>
                <a:cubicBezTo>
                  <a:pt x="360400" y="1587717"/>
                  <a:pt x="402137" y="1570499"/>
                  <a:pt x="378660" y="1539719"/>
                </a:cubicBezTo>
                <a:cubicBezTo>
                  <a:pt x="360922" y="1516763"/>
                  <a:pt x="310316" y="1505806"/>
                  <a:pt x="336402" y="1463025"/>
                </a:cubicBezTo>
                <a:cubicBezTo>
                  <a:pt x="409963" y="1417636"/>
                  <a:pt x="514307" y="1429636"/>
                  <a:pt x="576913" y="1364421"/>
                </a:cubicBezTo>
                <a:cubicBezTo>
                  <a:pt x="665605" y="1271556"/>
                  <a:pt x="803338" y="1239731"/>
                  <a:pt x="911856" y="1171908"/>
                </a:cubicBezTo>
                <a:cubicBezTo>
                  <a:pt x="947853" y="1149995"/>
                  <a:pt x="1184192" y="1073303"/>
                  <a:pt x="1247841" y="1048782"/>
                </a:cubicBezTo>
                <a:cubicBezTo>
                  <a:pt x="1336532" y="1014349"/>
                  <a:pt x="1437746" y="1002349"/>
                  <a:pt x="1524872" y="939221"/>
                </a:cubicBezTo>
                <a:cubicBezTo>
                  <a:pt x="1439310" y="926178"/>
                  <a:pt x="1369923" y="985133"/>
                  <a:pt x="1267145" y="956439"/>
                </a:cubicBezTo>
                <a:cubicBezTo>
                  <a:pt x="1429920" y="895398"/>
                  <a:pt x="1579131" y="867746"/>
                  <a:pt x="1697039" y="783749"/>
                </a:cubicBezTo>
                <a:cubicBezTo>
                  <a:pt x="1711648" y="773315"/>
                  <a:pt x="1740342" y="776446"/>
                  <a:pt x="1762255" y="772794"/>
                </a:cubicBezTo>
                <a:cubicBezTo>
                  <a:pt x="1992852" y="735752"/>
                  <a:pt x="2224495" y="704449"/>
                  <a:pt x="2452486" y="650712"/>
                </a:cubicBezTo>
                <a:cubicBezTo>
                  <a:pt x="2504136" y="638191"/>
                  <a:pt x="2595436" y="635061"/>
                  <a:pt x="2586045" y="590193"/>
                </a:cubicBezTo>
                <a:cubicBezTo>
                  <a:pt x="2571959" y="522891"/>
                  <a:pt x="2486919" y="570889"/>
                  <a:pt x="2432138" y="577150"/>
                </a:cubicBezTo>
                <a:cubicBezTo>
                  <a:pt x="2262059" y="597497"/>
                  <a:pt x="2091979" y="632974"/>
                  <a:pt x="1919291" y="613149"/>
                </a:cubicBezTo>
                <a:cubicBezTo>
                  <a:pt x="2035633" y="588107"/>
                  <a:pt x="2151455" y="562542"/>
                  <a:pt x="2267799" y="537499"/>
                </a:cubicBezTo>
                <a:cubicBezTo>
                  <a:pt x="2134238" y="546368"/>
                  <a:pt x="2017896" y="487936"/>
                  <a:pt x="1887988" y="514022"/>
                </a:cubicBezTo>
                <a:cubicBezTo>
                  <a:pt x="1846250" y="522370"/>
                  <a:pt x="1802427" y="495762"/>
                  <a:pt x="1798252" y="454546"/>
                </a:cubicBezTo>
                <a:cubicBezTo>
                  <a:pt x="1793557" y="421678"/>
                  <a:pt x="1832686" y="407071"/>
                  <a:pt x="1862424" y="396636"/>
                </a:cubicBezTo>
                <a:cubicBezTo>
                  <a:pt x="1938595" y="370028"/>
                  <a:pt x="1999113" y="291250"/>
                  <a:pt x="2096675" y="332987"/>
                </a:cubicBezTo>
                <a:cubicBezTo>
                  <a:pt x="2158237" y="267250"/>
                  <a:pt x="2256320" y="256816"/>
                  <a:pt x="2335621" y="239600"/>
                </a:cubicBezTo>
                <a:cubicBezTo>
                  <a:pt x="2588654" y="185341"/>
                  <a:pt x="2845338" y="143081"/>
                  <a:pt x="3102023" y="107082"/>
                </a:cubicBezTo>
                <a:cubicBezTo>
                  <a:pt x="3270538" y="83605"/>
                  <a:pt x="3444270" y="93518"/>
                  <a:pt x="3611219" y="63780"/>
                </a:cubicBezTo>
                <a:cubicBezTo>
                  <a:pt x="3937814" y="5869"/>
                  <a:pt x="4262322" y="7436"/>
                  <a:pt x="4587352" y="1175"/>
                </a:cubicBezTo>
                <a:cubicBezTo>
                  <a:pt x="4663262" y="-260"/>
                  <a:pt x="4738976" y="-293"/>
                  <a:pt x="4814568" y="604"/>
                </a:cubicBezTo>
                <a:close/>
              </a:path>
            </a:pathLst>
          </a:custGeom>
        </p:spPr>
      </p:pic>
      <p:sp>
        <p:nvSpPr>
          <p:cNvPr id="3" name="TextBox 2">
            <a:extLst>
              <a:ext uri="{FF2B5EF4-FFF2-40B4-BE49-F238E27FC236}">
                <a16:creationId xmlns:a16="http://schemas.microsoft.com/office/drawing/2014/main" id="{FA9E8B36-D917-4485-9297-AC13052125B2}"/>
              </a:ext>
            </a:extLst>
          </p:cNvPr>
          <p:cNvSpPr txBox="1"/>
          <p:nvPr/>
        </p:nvSpPr>
        <p:spPr>
          <a:xfrm>
            <a:off x="9043102" y="5906682"/>
            <a:ext cx="2837508" cy="646331"/>
          </a:xfrm>
          <a:prstGeom prst="rect">
            <a:avLst/>
          </a:prstGeom>
          <a:noFill/>
        </p:spPr>
        <p:txBody>
          <a:bodyPr wrap="none" rtlCol="0">
            <a:spAutoFit/>
          </a:bodyPr>
          <a:lstStyle/>
          <a:p>
            <a:r>
              <a:rPr lang="en-US" dirty="0"/>
              <a:t>*with heart </a:t>
            </a:r>
          </a:p>
          <a:p>
            <a:r>
              <a:rPr lang="en-US" dirty="0"/>
              <a:t>https://ithacalaundry.gr/en/</a:t>
            </a:r>
          </a:p>
        </p:txBody>
      </p:sp>
    </p:spTree>
    <p:extLst>
      <p:ext uri="{BB962C8B-B14F-4D97-AF65-F5344CB8AC3E}">
        <p14:creationId xmlns:p14="http://schemas.microsoft.com/office/powerpoint/2010/main" val="330317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outdoor&#10;&#10;Description automatically generated">
            <a:extLst>
              <a:ext uri="{FF2B5EF4-FFF2-40B4-BE49-F238E27FC236}">
                <a16:creationId xmlns:a16="http://schemas.microsoft.com/office/drawing/2014/main" id="{0164D44E-9316-4988-9CA3-1EBC0F7DD77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4062" b="10520"/>
          <a:stretch/>
        </p:blipFill>
        <p:spPr>
          <a:xfrm>
            <a:off x="5768642" y="-1"/>
            <a:ext cx="6423053" cy="6858001"/>
          </a:xfrm>
          <a:prstGeom prst="rect">
            <a:avLst/>
          </a:prstGeom>
        </p:spPr>
      </p:pic>
      <p:pic>
        <p:nvPicPr>
          <p:cNvPr id="39" name="Picture 16">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804483" y="3992591"/>
            <a:ext cx="4805996" cy="1644592"/>
          </a:xfrm>
        </p:spPr>
        <p:txBody>
          <a:bodyPr vert="horz" lIns="91440" tIns="45720" rIns="91440" bIns="45720" rtlCol="0" anchor="t">
            <a:normAutofit/>
          </a:bodyPr>
          <a:lstStyle/>
          <a:p>
            <a:r>
              <a:rPr lang="en-US" sz="3400">
                <a:solidFill>
                  <a:srgbClr val="000000"/>
                </a:solidFill>
              </a:rPr>
              <a:t>To avoid burnout and show to our children the attention they deserve</a:t>
            </a:r>
          </a:p>
        </p:txBody>
      </p:sp>
    </p:spTree>
    <p:extLst>
      <p:ext uri="{BB962C8B-B14F-4D97-AF65-F5344CB8AC3E}">
        <p14:creationId xmlns:p14="http://schemas.microsoft.com/office/powerpoint/2010/main" val="302933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A3382D-D48B-4F05-9230-B8E964B53E8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Global Online Clothing</a:t>
            </a:r>
            <a:br>
              <a:rPr lang="en-US" sz="4000" dirty="0">
                <a:solidFill>
                  <a:srgbClr val="FFFFFF"/>
                </a:solidFill>
              </a:rPr>
            </a:br>
            <a:r>
              <a:rPr lang="en-US" sz="4000" dirty="0">
                <a:solidFill>
                  <a:srgbClr val="FFFFFF"/>
                </a:solidFill>
              </a:rPr>
              <a:t>Market Size</a:t>
            </a:r>
          </a:p>
        </p:txBody>
      </p:sp>
      <p:sp>
        <p:nvSpPr>
          <p:cNvPr id="4" name="TextBox 3">
            <a:extLst>
              <a:ext uri="{FF2B5EF4-FFF2-40B4-BE49-F238E27FC236}">
                <a16:creationId xmlns:a16="http://schemas.microsoft.com/office/drawing/2014/main" id="{51255FAB-7197-4022-BE44-98F1183AF0E6}"/>
              </a:ext>
            </a:extLst>
          </p:cNvPr>
          <p:cNvSpPr txBox="1"/>
          <p:nvPr/>
        </p:nvSpPr>
        <p:spPr>
          <a:xfrm>
            <a:off x="2072952" y="3642400"/>
            <a:ext cx="8045792" cy="1200329"/>
          </a:xfrm>
          <a:prstGeom prst="rect">
            <a:avLst/>
          </a:prstGeom>
          <a:noFill/>
        </p:spPr>
        <p:txBody>
          <a:bodyPr wrap="none" rtlCol="0">
            <a:spAutoFit/>
          </a:bodyPr>
          <a:lstStyle/>
          <a:p>
            <a:pPr algn="ctr"/>
            <a:r>
              <a:rPr lang="en-US" b="0" i="0" dirty="0">
                <a:solidFill>
                  <a:srgbClr val="454748"/>
                </a:solidFill>
                <a:effectLst/>
                <a:latin typeface="Roboto"/>
              </a:rPr>
              <a:t>The global online clothing rental market is anticipated to expand</a:t>
            </a:r>
          </a:p>
          <a:p>
            <a:pPr algn="ctr"/>
            <a:r>
              <a:rPr lang="en-US" b="0" i="0" dirty="0">
                <a:solidFill>
                  <a:srgbClr val="454748"/>
                </a:solidFill>
                <a:effectLst/>
                <a:latin typeface="Roboto"/>
              </a:rPr>
              <a:t> at a compound annual growth rate (CAGR) of 10.76% </a:t>
            </a:r>
          </a:p>
          <a:p>
            <a:pPr algn="ctr"/>
            <a:r>
              <a:rPr lang="en-US" b="0" i="0" dirty="0">
                <a:solidFill>
                  <a:srgbClr val="454748"/>
                </a:solidFill>
                <a:effectLst/>
                <a:latin typeface="Roboto"/>
              </a:rPr>
              <a:t>during the 2018-2023 period and will reach a value of USD 1.96 Bn by 2023, </a:t>
            </a:r>
          </a:p>
          <a:p>
            <a:pPr algn="ctr"/>
            <a:r>
              <a:rPr lang="en-US" b="0" i="0" dirty="0">
                <a:solidFill>
                  <a:srgbClr val="454748"/>
                </a:solidFill>
                <a:effectLst/>
                <a:latin typeface="Roboto"/>
              </a:rPr>
              <a:t>up from USD 1.18 Bn in 2018*.</a:t>
            </a:r>
            <a:endParaRPr lang="en-US" dirty="0"/>
          </a:p>
        </p:txBody>
      </p:sp>
      <p:sp>
        <p:nvSpPr>
          <p:cNvPr id="6" name="TextBox 5">
            <a:extLst>
              <a:ext uri="{FF2B5EF4-FFF2-40B4-BE49-F238E27FC236}">
                <a16:creationId xmlns:a16="http://schemas.microsoft.com/office/drawing/2014/main" id="{D86EBDE9-426F-409E-B81F-38DCB9D8ABE4}"/>
              </a:ext>
            </a:extLst>
          </p:cNvPr>
          <p:cNvSpPr txBox="1"/>
          <p:nvPr/>
        </p:nvSpPr>
        <p:spPr>
          <a:xfrm>
            <a:off x="7586252" y="6528526"/>
            <a:ext cx="4605748" cy="215444"/>
          </a:xfrm>
          <a:prstGeom prst="rect">
            <a:avLst/>
          </a:prstGeom>
          <a:noFill/>
        </p:spPr>
        <p:txBody>
          <a:bodyPr wrap="none" rtlCol="0">
            <a:spAutoFit/>
          </a:bodyPr>
          <a:lstStyle/>
          <a:p>
            <a:r>
              <a:rPr lang="en-US" sz="800" dirty="0"/>
              <a:t>https://www.researchandmarkets.com/reports/4801592/global-online-clothing-rental-market-2018-2023</a:t>
            </a:r>
          </a:p>
        </p:txBody>
      </p:sp>
    </p:spTree>
    <p:extLst>
      <p:ext uri="{BB962C8B-B14F-4D97-AF65-F5344CB8AC3E}">
        <p14:creationId xmlns:p14="http://schemas.microsoft.com/office/powerpoint/2010/main" val="1079859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Cooper Black</vt:lpstr>
      <vt:lpstr>Lato</vt:lpstr>
      <vt:lpstr>Roboto</vt:lpstr>
      <vt:lpstr>Office Theme</vt:lpstr>
      <vt:lpstr>KidKit</vt:lpstr>
      <vt:lpstr>Problem</vt:lpstr>
      <vt:lpstr>At the same time</vt:lpstr>
      <vt:lpstr>Solution</vt:lpstr>
      <vt:lpstr>Solution A mobile laundry service fleet</vt:lpstr>
      <vt:lpstr>Made up of EV</vt:lpstr>
      <vt:lpstr>Serving smart cities of the future*</vt:lpstr>
      <vt:lpstr>To avoid burnout and show to our children the attention they deserve</vt:lpstr>
      <vt:lpstr>Global Online Clothing Market Size</vt:lpstr>
      <vt:lpstr>Competition </vt:lpstr>
      <vt:lpstr>Market Size in Bay Area</vt:lpstr>
      <vt:lpstr>Market Size in Bay Area</vt:lpstr>
      <vt:lpstr>Market Size in Bay Area</vt:lpstr>
      <vt:lpstr>Market Size in Bay Area</vt:lpstr>
      <vt:lpstr>Market Size in Bay Area</vt:lpstr>
      <vt:lpstr>PowerPoint Presentation</vt:lpstr>
      <vt:lpstr>PowerPoint Presentation</vt:lpstr>
      <vt:lpstr>PowerPoint Presentation</vt:lpstr>
      <vt:lpstr>Market Penetration</vt:lpstr>
      <vt:lpstr>Milestones</vt:lpstr>
      <vt:lpstr>PowerPoint Presentation</vt:lpstr>
      <vt:lpstr>Expected Teamwork</vt:lpstr>
      <vt:lpstr>Expected Investment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KidKit</dc:title>
  <dc:creator>Chrysanthi Polyzoni</dc:creator>
  <cp:lastModifiedBy>Chrysanthi Polyzoni</cp:lastModifiedBy>
  <cp:revision>1</cp:revision>
  <dcterms:created xsi:type="dcterms:W3CDTF">2020-12-07T17:21:05Z</dcterms:created>
  <dcterms:modified xsi:type="dcterms:W3CDTF">2020-12-07T17:21:20Z</dcterms:modified>
</cp:coreProperties>
</file>