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72B2"/>
    <a:srgbClr val="ED0202"/>
    <a:srgbClr val="C03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80ECC-BB33-4788-B53B-70C01AA87824}" type="doc">
      <dgm:prSet loTypeId="urn:microsoft.com/office/officeart/2005/8/layout/cycle8" loCatId="cycle" qsTypeId="urn:microsoft.com/office/officeart/2005/8/quickstyle/simple1" qsCatId="simple" csTypeId="urn:microsoft.com/office/officeart/2005/8/colors/accent1_5" csCatId="accent1" phldr="1"/>
      <dgm:spPr/>
    </dgm:pt>
    <dgm:pt modelId="{17B00794-D759-4D81-8983-1DAE1886EF16}">
      <dgm:prSet phldrT="[Text]"/>
      <dgm:spPr/>
      <dgm:t>
        <a:bodyPr/>
        <a:lstStyle/>
        <a:p>
          <a:r>
            <a:rPr lang="en-US" dirty="0"/>
            <a:t>Create a module dedicated to challenging AI tasks in healthcare and the importance of the ‘Time to Insight’. Take advantage of the ‘Pledge to Americas workers’ initiative</a:t>
          </a:r>
        </a:p>
      </dgm:t>
    </dgm:pt>
    <dgm:pt modelId="{C92DE23E-0778-4B7F-B0D0-224EF5909230}" type="parTrans" cxnId="{90105570-0209-45DB-955F-44CC3284EDB9}">
      <dgm:prSet/>
      <dgm:spPr/>
      <dgm:t>
        <a:bodyPr/>
        <a:lstStyle/>
        <a:p>
          <a:endParaRPr lang="en-US"/>
        </a:p>
      </dgm:t>
    </dgm:pt>
    <dgm:pt modelId="{DC792781-3D3F-48FF-8B6F-841B3F1AD511}" type="sibTrans" cxnId="{90105570-0209-45DB-955F-44CC3284EDB9}">
      <dgm:prSet/>
      <dgm:spPr/>
      <dgm:t>
        <a:bodyPr/>
        <a:lstStyle/>
        <a:p>
          <a:endParaRPr lang="en-US"/>
        </a:p>
      </dgm:t>
    </dgm:pt>
    <dgm:pt modelId="{ED94C160-F37B-49A3-93DE-353861F3672F}">
      <dgm:prSet phldrT="[Text]"/>
      <dgm:spPr/>
      <dgm:t>
        <a:bodyPr/>
        <a:lstStyle/>
        <a:p>
          <a:r>
            <a:rPr lang="en-US" dirty="0"/>
            <a:t>Students hands on practice on challenging tasks over healthcare based on time restrictions for decision making.</a:t>
          </a:r>
        </a:p>
      </dgm:t>
    </dgm:pt>
    <dgm:pt modelId="{62977FB2-90E3-4285-BB40-4D17B95C6AC6}" type="parTrans" cxnId="{62EE8E6B-FED0-445B-A819-7D5D372186A6}">
      <dgm:prSet/>
      <dgm:spPr/>
      <dgm:t>
        <a:bodyPr/>
        <a:lstStyle/>
        <a:p>
          <a:endParaRPr lang="en-US"/>
        </a:p>
      </dgm:t>
    </dgm:pt>
    <dgm:pt modelId="{AAC5B3C0-AFD7-413E-90CC-B5F5278E5AC2}" type="sibTrans" cxnId="{62EE8E6B-FED0-445B-A819-7D5D372186A6}">
      <dgm:prSet/>
      <dgm:spPr/>
      <dgm:t>
        <a:bodyPr/>
        <a:lstStyle/>
        <a:p>
          <a:endParaRPr lang="en-US"/>
        </a:p>
      </dgm:t>
    </dgm:pt>
    <dgm:pt modelId="{A5915526-F807-440A-AA84-C0C6941DEBFB}">
      <dgm:prSet phldrT="[Text]"/>
      <dgm:spPr/>
      <dgm:t>
        <a:bodyPr/>
        <a:lstStyle/>
        <a:p>
          <a:r>
            <a:rPr lang="en-US" dirty="0"/>
            <a:t>Feed Customer Network with well trained professionals in the AI field of healthcare, taking advantage of the ‘Time to Insight Capabilities’</a:t>
          </a:r>
        </a:p>
      </dgm:t>
    </dgm:pt>
    <dgm:pt modelId="{8B4F0753-E794-4C24-B882-46CA3CB5E4A4}" type="parTrans" cxnId="{AD6A01CA-F3A4-4741-BC2B-DF15E8B93200}">
      <dgm:prSet/>
      <dgm:spPr/>
      <dgm:t>
        <a:bodyPr/>
        <a:lstStyle/>
        <a:p>
          <a:endParaRPr lang="en-US"/>
        </a:p>
      </dgm:t>
    </dgm:pt>
    <dgm:pt modelId="{41BF94E1-9D04-4AAA-BA4D-F7AFB95B0093}" type="sibTrans" cxnId="{AD6A01CA-F3A4-4741-BC2B-DF15E8B93200}">
      <dgm:prSet/>
      <dgm:spPr/>
      <dgm:t>
        <a:bodyPr/>
        <a:lstStyle/>
        <a:p>
          <a:endParaRPr lang="en-US"/>
        </a:p>
      </dgm:t>
    </dgm:pt>
    <dgm:pt modelId="{C24AA384-E2C9-4DD8-8ADF-9A1FF8782F2F}" type="pres">
      <dgm:prSet presAssocID="{9FE80ECC-BB33-4788-B53B-70C01AA87824}" presName="compositeShape" presStyleCnt="0">
        <dgm:presLayoutVars>
          <dgm:chMax val="7"/>
          <dgm:dir/>
          <dgm:resizeHandles val="exact"/>
        </dgm:presLayoutVars>
      </dgm:prSet>
      <dgm:spPr/>
    </dgm:pt>
    <dgm:pt modelId="{28D67F8D-4643-4737-96BF-5FB2AD12DEEB}" type="pres">
      <dgm:prSet presAssocID="{9FE80ECC-BB33-4788-B53B-70C01AA87824}" presName="wedge1" presStyleLbl="node1" presStyleIdx="0" presStyleCnt="3"/>
      <dgm:spPr/>
    </dgm:pt>
    <dgm:pt modelId="{08D63C94-5BB2-495A-84F1-8A09598315F0}" type="pres">
      <dgm:prSet presAssocID="{9FE80ECC-BB33-4788-B53B-70C01AA87824}" presName="dummy1a" presStyleCnt="0"/>
      <dgm:spPr/>
    </dgm:pt>
    <dgm:pt modelId="{439E5B0F-90DD-4C8B-8131-B2550E728070}" type="pres">
      <dgm:prSet presAssocID="{9FE80ECC-BB33-4788-B53B-70C01AA87824}" presName="dummy1b" presStyleCnt="0"/>
      <dgm:spPr/>
    </dgm:pt>
    <dgm:pt modelId="{98C963B8-2E02-411F-9F49-7B9D7277A050}" type="pres">
      <dgm:prSet presAssocID="{9FE80ECC-BB33-4788-B53B-70C01AA8782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37F4081-57D9-43DB-9C10-183D4BF407C8}" type="pres">
      <dgm:prSet presAssocID="{9FE80ECC-BB33-4788-B53B-70C01AA87824}" presName="wedge2" presStyleLbl="node1" presStyleIdx="1" presStyleCnt="3"/>
      <dgm:spPr/>
    </dgm:pt>
    <dgm:pt modelId="{95702E09-9099-497A-997E-AE2C08FD9832}" type="pres">
      <dgm:prSet presAssocID="{9FE80ECC-BB33-4788-B53B-70C01AA87824}" presName="dummy2a" presStyleCnt="0"/>
      <dgm:spPr/>
    </dgm:pt>
    <dgm:pt modelId="{04074471-A2B5-42B1-861B-C6EF91EAE940}" type="pres">
      <dgm:prSet presAssocID="{9FE80ECC-BB33-4788-B53B-70C01AA87824}" presName="dummy2b" presStyleCnt="0"/>
      <dgm:spPr/>
    </dgm:pt>
    <dgm:pt modelId="{EFBFC734-345B-46B1-AC10-11CD2C0739CA}" type="pres">
      <dgm:prSet presAssocID="{9FE80ECC-BB33-4788-B53B-70C01AA8782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99442FC-5114-4806-A8A4-C2DF13C79D96}" type="pres">
      <dgm:prSet presAssocID="{9FE80ECC-BB33-4788-B53B-70C01AA87824}" presName="wedge3" presStyleLbl="node1" presStyleIdx="2" presStyleCnt="3"/>
      <dgm:spPr/>
    </dgm:pt>
    <dgm:pt modelId="{54B87653-32DD-42FD-AD39-67285E8B6E87}" type="pres">
      <dgm:prSet presAssocID="{9FE80ECC-BB33-4788-B53B-70C01AA87824}" presName="dummy3a" presStyleCnt="0"/>
      <dgm:spPr/>
    </dgm:pt>
    <dgm:pt modelId="{7C2E8692-797A-40D3-BD3C-E0F92310A177}" type="pres">
      <dgm:prSet presAssocID="{9FE80ECC-BB33-4788-B53B-70C01AA87824}" presName="dummy3b" presStyleCnt="0"/>
      <dgm:spPr/>
    </dgm:pt>
    <dgm:pt modelId="{700E47B5-F911-421F-B4BE-1205E0EE1872}" type="pres">
      <dgm:prSet presAssocID="{9FE80ECC-BB33-4788-B53B-70C01AA8782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B0066658-9C40-4233-8FE7-E1F79B6B0D2B}" type="pres">
      <dgm:prSet presAssocID="{DC792781-3D3F-48FF-8B6F-841B3F1AD511}" presName="arrowWedge1" presStyleLbl="fgSibTrans2D1" presStyleIdx="0" presStyleCnt="3"/>
      <dgm:spPr/>
    </dgm:pt>
    <dgm:pt modelId="{D675C129-BC06-4D86-BB69-573B17768B7F}" type="pres">
      <dgm:prSet presAssocID="{AAC5B3C0-AFD7-413E-90CC-B5F5278E5AC2}" presName="arrowWedge2" presStyleLbl="fgSibTrans2D1" presStyleIdx="1" presStyleCnt="3"/>
      <dgm:spPr/>
    </dgm:pt>
    <dgm:pt modelId="{D5BF4394-FEEB-4FEC-8838-415DEE664C02}" type="pres">
      <dgm:prSet presAssocID="{41BF94E1-9D04-4AAA-BA4D-F7AFB95B0093}" presName="arrowWedge3" presStyleLbl="fgSibTrans2D1" presStyleIdx="2" presStyleCnt="3"/>
      <dgm:spPr/>
    </dgm:pt>
  </dgm:ptLst>
  <dgm:cxnLst>
    <dgm:cxn modelId="{2A69B91D-5711-4CA3-9DFE-B710A7C95801}" type="presOf" srcId="{A5915526-F807-440A-AA84-C0C6941DEBFB}" destId="{A99442FC-5114-4806-A8A4-C2DF13C79D96}" srcOrd="0" destOrd="0" presId="urn:microsoft.com/office/officeart/2005/8/layout/cycle8"/>
    <dgm:cxn modelId="{62EE8E6B-FED0-445B-A819-7D5D372186A6}" srcId="{9FE80ECC-BB33-4788-B53B-70C01AA87824}" destId="{ED94C160-F37B-49A3-93DE-353861F3672F}" srcOrd="1" destOrd="0" parTransId="{62977FB2-90E3-4285-BB40-4D17B95C6AC6}" sibTransId="{AAC5B3C0-AFD7-413E-90CC-B5F5278E5AC2}"/>
    <dgm:cxn modelId="{90105570-0209-45DB-955F-44CC3284EDB9}" srcId="{9FE80ECC-BB33-4788-B53B-70C01AA87824}" destId="{17B00794-D759-4D81-8983-1DAE1886EF16}" srcOrd="0" destOrd="0" parTransId="{C92DE23E-0778-4B7F-B0D0-224EF5909230}" sibTransId="{DC792781-3D3F-48FF-8B6F-841B3F1AD511}"/>
    <dgm:cxn modelId="{E6AD1176-51C0-493F-9B58-B0784688A045}" type="presOf" srcId="{17B00794-D759-4D81-8983-1DAE1886EF16}" destId="{28D67F8D-4643-4737-96BF-5FB2AD12DEEB}" srcOrd="0" destOrd="0" presId="urn:microsoft.com/office/officeart/2005/8/layout/cycle8"/>
    <dgm:cxn modelId="{5C83B199-2DF0-4542-AEBE-82EAD1DC4A8A}" type="presOf" srcId="{A5915526-F807-440A-AA84-C0C6941DEBFB}" destId="{700E47B5-F911-421F-B4BE-1205E0EE1872}" srcOrd="1" destOrd="0" presId="urn:microsoft.com/office/officeart/2005/8/layout/cycle8"/>
    <dgm:cxn modelId="{EA9835AC-2585-43C7-A305-0D8634DBB0D5}" type="presOf" srcId="{17B00794-D759-4D81-8983-1DAE1886EF16}" destId="{98C963B8-2E02-411F-9F49-7B9D7277A050}" srcOrd="1" destOrd="0" presId="urn:microsoft.com/office/officeart/2005/8/layout/cycle8"/>
    <dgm:cxn modelId="{F6FCD2B6-B378-4192-8F8E-597211B1D49D}" type="presOf" srcId="{ED94C160-F37B-49A3-93DE-353861F3672F}" destId="{EFBFC734-345B-46B1-AC10-11CD2C0739CA}" srcOrd="1" destOrd="0" presId="urn:microsoft.com/office/officeart/2005/8/layout/cycle8"/>
    <dgm:cxn modelId="{D9A64BBA-7352-438C-A2C5-4B2C5EDD3416}" type="presOf" srcId="{9FE80ECC-BB33-4788-B53B-70C01AA87824}" destId="{C24AA384-E2C9-4DD8-8ADF-9A1FF8782F2F}" srcOrd="0" destOrd="0" presId="urn:microsoft.com/office/officeart/2005/8/layout/cycle8"/>
    <dgm:cxn modelId="{AD6A01CA-F3A4-4741-BC2B-DF15E8B93200}" srcId="{9FE80ECC-BB33-4788-B53B-70C01AA87824}" destId="{A5915526-F807-440A-AA84-C0C6941DEBFB}" srcOrd="2" destOrd="0" parTransId="{8B4F0753-E794-4C24-B882-46CA3CB5E4A4}" sibTransId="{41BF94E1-9D04-4AAA-BA4D-F7AFB95B0093}"/>
    <dgm:cxn modelId="{3B194BDC-9AA8-4320-B4D3-D1C27F1B143E}" type="presOf" srcId="{ED94C160-F37B-49A3-93DE-353861F3672F}" destId="{637F4081-57D9-43DB-9C10-183D4BF407C8}" srcOrd="0" destOrd="0" presId="urn:microsoft.com/office/officeart/2005/8/layout/cycle8"/>
    <dgm:cxn modelId="{726E3171-2C52-4094-A445-34AB5D933E8A}" type="presParOf" srcId="{C24AA384-E2C9-4DD8-8ADF-9A1FF8782F2F}" destId="{28D67F8D-4643-4737-96BF-5FB2AD12DEEB}" srcOrd="0" destOrd="0" presId="urn:microsoft.com/office/officeart/2005/8/layout/cycle8"/>
    <dgm:cxn modelId="{842984D7-ED14-46E5-ACDE-6A7C8A8CCB43}" type="presParOf" srcId="{C24AA384-E2C9-4DD8-8ADF-9A1FF8782F2F}" destId="{08D63C94-5BB2-495A-84F1-8A09598315F0}" srcOrd="1" destOrd="0" presId="urn:microsoft.com/office/officeart/2005/8/layout/cycle8"/>
    <dgm:cxn modelId="{6F2E40FE-3D8F-40CC-9F3D-E8B2CF0965DA}" type="presParOf" srcId="{C24AA384-E2C9-4DD8-8ADF-9A1FF8782F2F}" destId="{439E5B0F-90DD-4C8B-8131-B2550E728070}" srcOrd="2" destOrd="0" presId="urn:microsoft.com/office/officeart/2005/8/layout/cycle8"/>
    <dgm:cxn modelId="{B4F36E63-6E59-4366-8C4B-246C5D97CA00}" type="presParOf" srcId="{C24AA384-E2C9-4DD8-8ADF-9A1FF8782F2F}" destId="{98C963B8-2E02-411F-9F49-7B9D7277A050}" srcOrd="3" destOrd="0" presId="urn:microsoft.com/office/officeart/2005/8/layout/cycle8"/>
    <dgm:cxn modelId="{5E7F7C42-B514-444D-BE7D-9E34FFEC9CB7}" type="presParOf" srcId="{C24AA384-E2C9-4DD8-8ADF-9A1FF8782F2F}" destId="{637F4081-57D9-43DB-9C10-183D4BF407C8}" srcOrd="4" destOrd="0" presId="urn:microsoft.com/office/officeart/2005/8/layout/cycle8"/>
    <dgm:cxn modelId="{FE4BA2EB-C029-4598-9922-757EB66E64C3}" type="presParOf" srcId="{C24AA384-E2C9-4DD8-8ADF-9A1FF8782F2F}" destId="{95702E09-9099-497A-997E-AE2C08FD9832}" srcOrd="5" destOrd="0" presId="urn:microsoft.com/office/officeart/2005/8/layout/cycle8"/>
    <dgm:cxn modelId="{95E09B3C-A074-4497-9F88-CE9C2E109849}" type="presParOf" srcId="{C24AA384-E2C9-4DD8-8ADF-9A1FF8782F2F}" destId="{04074471-A2B5-42B1-861B-C6EF91EAE940}" srcOrd="6" destOrd="0" presId="urn:microsoft.com/office/officeart/2005/8/layout/cycle8"/>
    <dgm:cxn modelId="{4F11A020-ADE8-4B92-AAB6-B94EED880C03}" type="presParOf" srcId="{C24AA384-E2C9-4DD8-8ADF-9A1FF8782F2F}" destId="{EFBFC734-345B-46B1-AC10-11CD2C0739CA}" srcOrd="7" destOrd="0" presId="urn:microsoft.com/office/officeart/2005/8/layout/cycle8"/>
    <dgm:cxn modelId="{04643D5D-09C2-498B-8C70-650B8F4254C1}" type="presParOf" srcId="{C24AA384-E2C9-4DD8-8ADF-9A1FF8782F2F}" destId="{A99442FC-5114-4806-A8A4-C2DF13C79D96}" srcOrd="8" destOrd="0" presId="urn:microsoft.com/office/officeart/2005/8/layout/cycle8"/>
    <dgm:cxn modelId="{EFF4D85A-ACD3-49D3-B1FE-8573868FE5E0}" type="presParOf" srcId="{C24AA384-E2C9-4DD8-8ADF-9A1FF8782F2F}" destId="{54B87653-32DD-42FD-AD39-67285E8B6E87}" srcOrd="9" destOrd="0" presId="urn:microsoft.com/office/officeart/2005/8/layout/cycle8"/>
    <dgm:cxn modelId="{293265B8-0A71-427D-8F28-2135E4B499FB}" type="presParOf" srcId="{C24AA384-E2C9-4DD8-8ADF-9A1FF8782F2F}" destId="{7C2E8692-797A-40D3-BD3C-E0F92310A177}" srcOrd="10" destOrd="0" presId="urn:microsoft.com/office/officeart/2005/8/layout/cycle8"/>
    <dgm:cxn modelId="{631E59BB-C0C5-4AFE-B166-0BAC706AA1D4}" type="presParOf" srcId="{C24AA384-E2C9-4DD8-8ADF-9A1FF8782F2F}" destId="{700E47B5-F911-421F-B4BE-1205E0EE1872}" srcOrd="11" destOrd="0" presId="urn:microsoft.com/office/officeart/2005/8/layout/cycle8"/>
    <dgm:cxn modelId="{A3DE922A-D46C-4EAD-A0E8-30F660921954}" type="presParOf" srcId="{C24AA384-E2C9-4DD8-8ADF-9A1FF8782F2F}" destId="{B0066658-9C40-4233-8FE7-E1F79B6B0D2B}" srcOrd="12" destOrd="0" presId="urn:microsoft.com/office/officeart/2005/8/layout/cycle8"/>
    <dgm:cxn modelId="{5909FBF2-798D-4FBF-85F3-47AA8F82F1E7}" type="presParOf" srcId="{C24AA384-E2C9-4DD8-8ADF-9A1FF8782F2F}" destId="{D675C129-BC06-4D86-BB69-573B17768B7F}" srcOrd="13" destOrd="0" presId="urn:microsoft.com/office/officeart/2005/8/layout/cycle8"/>
    <dgm:cxn modelId="{B73931BA-6228-4424-9AF2-B46B5B2F4F8B}" type="presParOf" srcId="{C24AA384-E2C9-4DD8-8ADF-9A1FF8782F2F}" destId="{D5BF4394-FEEB-4FEC-8838-415DEE664C0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C8A74E-1833-47F0-9687-026629020663}" type="doc">
      <dgm:prSet loTypeId="urn:microsoft.com/office/officeart/2005/8/layout/cycle8" loCatId="cycle" qsTypeId="urn:microsoft.com/office/officeart/2005/8/quickstyle/simple1" qsCatId="simple" csTypeId="urn:microsoft.com/office/officeart/2005/8/colors/accent3_5" csCatId="accent3" phldr="1"/>
      <dgm:spPr/>
    </dgm:pt>
    <dgm:pt modelId="{42E55912-3618-4E13-8766-C604BCEC1E81}">
      <dgm:prSet phldrT="[Text]"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lang="en-US" dirty="0"/>
            <a:t>Create a module exposing the importance of ‘Time to insight’ for decision making in the Circular Economy context in collaboration with Ellen MacArthur Foundation</a:t>
          </a:r>
        </a:p>
      </dgm:t>
    </dgm:pt>
    <dgm:pt modelId="{28634EE0-A93D-43DB-AF72-A9F058AB6F9E}" type="parTrans" cxnId="{B51B3B73-7D4C-415D-B409-A60DED19E24F}">
      <dgm:prSet/>
      <dgm:spPr/>
      <dgm:t>
        <a:bodyPr/>
        <a:lstStyle/>
        <a:p>
          <a:endParaRPr lang="en-US"/>
        </a:p>
      </dgm:t>
    </dgm:pt>
    <dgm:pt modelId="{AFFEDA81-DA0D-497A-8F99-53BA205F79B0}" type="sibTrans" cxnId="{B51B3B73-7D4C-415D-B409-A60DED19E24F}">
      <dgm:prSet/>
      <dgm:spPr/>
      <dgm:t>
        <a:bodyPr/>
        <a:lstStyle/>
        <a:p>
          <a:endParaRPr lang="en-US"/>
        </a:p>
      </dgm:t>
    </dgm:pt>
    <dgm:pt modelId="{8C3E2DD9-7643-4A9B-BA82-9D23DE92FDF2}">
      <dgm:prSet phldrT="[Text]"/>
      <dgm:spPr>
        <a:solidFill>
          <a:srgbClr val="C03D3E">
            <a:alpha val="70000"/>
          </a:srgbClr>
        </a:solidFill>
      </dgm:spPr>
      <dgm:t>
        <a:bodyPr/>
        <a:lstStyle/>
        <a:p>
          <a:r>
            <a:rPr lang="en-US" dirty="0"/>
            <a:t>Hands on practice on successful circular economy strategies and the advantage of a rapid ‘Time to insight’ tools.</a:t>
          </a:r>
        </a:p>
      </dgm:t>
    </dgm:pt>
    <dgm:pt modelId="{9A2EA999-893E-460F-AE61-BD50E0B3EDD7}" type="parTrans" cxnId="{D9CCC64A-C8E1-42FB-9719-95DFFF38C6B4}">
      <dgm:prSet/>
      <dgm:spPr/>
      <dgm:t>
        <a:bodyPr/>
        <a:lstStyle/>
        <a:p>
          <a:endParaRPr lang="en-US"/>
        </a:p>
      </dgm:t>
    </dgm:pt>
    <dgm:pt modelId="{DCD92E42-1F51-4FAF-9256-4F0E2FDDB2C7}" type="sibTrans" cxnId="{D9CCC64A-C8E1-42FB-9719-95DFFF38C6B4}">
      <dgm:prSet/>
      <dgm:spPr/>
      <dgm:t>
        <a:bodyPr/>
        <a:lstStyle/>
        <a:p>
          <a:endParaRPr lang="en-US"/>
        </a:p>
      </dgm:t>
    </dgm:pt>
    <dgm:pt modelId="{6A7995E6-A29F-41FE-9C3F-E431D321DFD8}">
      <dgm:prSet phldrT="[Text]"/>
      <dgm:spPr>
        <a:solidFill>
          <a:srgbClr val="ED0202">
            <a:alpha val="50000"/>
          </a:srgbClr>
        </a:solidFill>
      </dgm:spPr>
      <dgm:t>
        <a:bodyPr/>
        <a:lstStyle/>
        <a:p>
          <a:r>
            <a:rPr lang="en-US" dirty="0"/>
            <a:t>Join partners aiming to shift to Circular Economy and cut on high operational costs with the use of AI and big data. </a:t>
          </a:r>
        </a:p>
      </dgm:t>
    </dgm:pt>
    <dgm:pt modelId="{75D46EFB-C49C-4B70-B54C-3949C0B537DB}" type="parTrans" cxnId="{5BAC72F7-8C0E-4733-A4AC-2991E3D2C8D9}">
      <dgm:prSet/>
      <dgm:spPr/>
      <dgm:t>
        <a:bodyPr/>
        <a:lstStyle/>
        <a:p>
          <a:endParaRPr lang="en-US"/>
        </a:p>
      </dgm:t>
    </dgm:pt>
    <dgm:pt modelId="{929863C3-9805-4349-B303-B6E95C085945}" type="sibTrans" cxnId="{5BAC72F7-8C0E-4733-A4AC-2991E3D2C8D9}">
      <dgm:prSet/>
      <dgm:spPr/>
      <dgm:t>
        <a:bodyPr/>
        <a:lstStyle/>
        <a:p>
          <a:endParaRPr lang="en-US"/>
        </a:p>
      </dgm:t>
    </dgm:pt>
    <dgm:pt modelId="{298C3EB3-25EA-4DB1-A80D-F7453C1BD61D}" type="pres">
      <dgm:prSet presAssocID="{B8C8A74E-1833-47F0-9687-026629020663}" presName="compositeShape" presStyleCnt="0">
        <dgm:presLayoutVars>
          <dgm:chMax val="7"/>
          <dgm:dir/>
          <dgm:resizeHandles val="exact"/>
        </dgm:presLayoutVars>
      </dgm:prSet>
      <dgm:spPr/>
    </dgm:pt>
    <dgm:pt modelId="{1F62C764-5B20-4EED-8164-8950ADA45322}" type="pres">
      <dgm:prSet presAssocID="{B8C8A74E-1833-47F0-9687-026629020663}" presName="wedge1" presStyleLbl="node1" presStyleIdx="0" presStyleCnt="3"/>
      <dgm:spPr/>
    </dgm:pt>
    <dgm:pt modelId="{52FD7C13-0B91-4456-94BF-BCE6A4F46BA2}" type="pres">
      <dgm:prSet presAssocID="{B8C8A74E-1833-47F0-9687-026629020663}" presName="dummy1a" presStyleCnt="0"/>
      <dgm:spPr/>
    </dgm:pt>
    <dgm:pt modelId="{2C3D400F-4E39-4D46-8115-93FEB21517BF}" type="pres">
      <dgm:prSet presAssocID="{B8C8A74E-1833-47F0-9687-026629020663}" presName="dummy1b" presStyleCnt="0"/>
      <dgm:spPr/>
    </dgm:pt>
    <dgm:pt modelId="{D97705A2-1F8E-404C-8149-DB0160B3642D}" type="pres">
      <dgm:prSet presAssocID="{B8C8A74E-1833-47F0-9687-02662902066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9BF3DD6-B1E6-4531-A476-5128614D6ABA}" type="pres">
      <dgm:prSet presAssocID="{B8C8A74E-1833-47F0-9687-026629020663}" presName="wedge2" presStyleLbl="node1" presStyleIdx="1" presStyleCnt="3"/>
      <dgm:spPr/>
    </dgm:pt>
    <dgm:pt modelId="{20E9B084-97AC-4457-88E9-8FBD815AC6EF}" type="pres">
      <dgm:prSet presAssocID="{B8C8A74E-1833-47F0-9687-026629020663}" presName="dummy2a" presStyleCnt="0"/>
      <dgm:spPr/>
    </dgm:pt>
    <dgm:pt modelId="{D3FAB663-55A0-4429-8814-B1A0A612AD31}" type="pres">
      <dgm:prSet presAssocID="{B8C8A74E-1833-47F0-9687-026629020663}" presName="dummy2b" presStyleCnt="0"/>
      <dgm:spPr/>
    </dgm:pt>
    <dgm:pt modelId="{65D79A54-26C9-4816-B78E-66F1D2D6E770}" type="pres">
      <dgm:prSet presAssocID="{B8C8A74E-1833-47F0-9687-02662902066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39F510B-2806-4D68-A793-E2BC1807FD23}" type="pres">
      <dgm:prSet presAssocID="{B8C8A74E-1833-47F0-9687-026629020663}" presName="wedge3" presStyleLbl="node1" presStyleIdx="2" presStyleCnt="3"/>
      <dgm:spPr/>
    </dgm:pt>
    <dgm:pt modelId="{9D5F3534-17BD-4DE7-A055-AAA594EC11D0}" type="pres">
      <dgm:prSet presAssocID="{B8C8A74E-1833-47F0-9687-026629020663}" presName="dummy3a" presStyleCnt="0"/>
      <dgm:spPr/>
    </dgm:pt>
    <dgm:pt modelId="{B74A187A-ACFC-4BCD-847A-8F9CFB8D1DF0}" type="pres">
      <dgm:prSet presAssocID="{B8C8A74E-1833-47F0-9687-026629020663}" presName="dummy3b" presStyleCnt="0"/>
      <dgm:spPr/>
    </dgm:pt>
    <dgm:pt modelId="{7E51E225-2FDA-43F7-A690-7036574ED6E1}" type="pres">
      <dgm:prSet presAssocID="{B8C8A74E-1833-47F0-9687-02662902066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28801D2-74D8-4010-8D66-0390C01E8260}" type="pres">
      <dgm:prSet presAssocID="{AFFEDA81-DA0D-497A-8F99-53BA205F79B0}" presName="arrowWedge1" presStyleLbl="fgSibTrans2D1" presStyleIdx="0" presStyleCnt="3"/>
      <dgm:spPr/>
    </dgm:pt>
    <dgm:pt modelId="{2E5879D5-E7EA-4081-839C-0AA7329FEB82}" type="pres">
      <dgm:prSet presAssocID="{DCD92E42-1F51-4FAF-9256-4F0E2FDDB2C7}" presName="arrowWedge2" presStyleLbl="fgSibTrans2D1" presStyleIdx="1" presStyleCnt="3"/>
      <dgm:spPr/>
    </dgm:pt>
    <dgm:pt modelId="{BCD5FE94-94CC-4D3C-8B70-9CC856E33A05}" type="pres">
      <dgm:prSet presAssocID="{929863C3-9805-4349-B303-B6E95C085945}" presName="arrowWedge3" presStyleLbl="fgSibTrans2D1" presStyleIdx="2" presStyleCnt="3"/>
      <dgm:spPr/>
    </dgm:pt>
  </dgm:ptLst>
  <dgm:cxnLst>
    <dgm:cxn modelId="{D4D67B11-9663-45DD-AB6D-D933431412B8}" type="presOf" srcId="{42E55912-3618-4E13-8766-C604BCEC1E81}" destId="{1F62C764-5B20-4EED-8164-8950ADA45322}" srcOrd="0" destOrd="0" presId="urn:microsoft.com/office/officeart/2005/8/layout/cycle8"/>
    <dgm:cxn modelId="{4EDF141C-EF61-4386-8C50-23834A1499B3}" type="presOf" srcId="{42E55912-3618-4E13-8766-C604BCEC1E81}" destId="{D97705A2-1F8E-404C-8149-DB0160B3642D}" srcOrd="1" destOrd="0" presId="urn:microsoft.com/office/officeart/2005/8/layout/cycle8"/>
    <dgm:cxn modelId="{A8F1B51C-632E-4B39-925B-D903CAEC8E25}" type="presOf" srcId="{8C3E2DD9-7643-4A9B-BA82-9D23DE92FDF2}" destId="{89BF3DD6-B1E6-4531-A476-5128614D6ABA}" srcOrd="0" destOrd="0" presId="urn:microsoft.com/office/officeart/2005/8/layout/cycle8"/>
    <dgm:cxn modelId="{38B96461-F9F1-4EDC-82AB-A04175A6DB22}" type="presOf" srcId="{6A7995E6-A29F-41FE-9C3F-E431D321DFD8}" destId="{7E51E225-2FDA-43F7-A690-7036574ED6E1}" srcOrd="1" destOrd="0" presId="urn:microsoft.com/office/officeart/2005/8/layout/cycle8"/>
    <dgm:cxn modelId="{66D2416A-B517-4665-8D87-4D9B833DEEA8}" type="presOf" srcId="{6A7995E6-A29F-41FE-9C3F-E431D321DFD8}" destId="{E39F510B-2806-4D68-A793-E2BC1807FD23}" srcOrd="0" destOrd="0" presId="urn:microsoft.com/office/officeart/2005/8/layout/cycle8"/>
    <dgm:cxn modelId="{D9CCC64A-C8E1-42FB-9719-95DFFF38C6B4}" srcId="{B8C8A74E-1833-47F0-9687-026629020663}" destId="{8C3E2DD9-7643-4A9B-BA82-9D23DE92FDF2}" srcOrd="1" destOrd="0" parTransId="{9A2EA999-893E-460F-AE61-BD50E0B3EDD7}" sibTransId="{DCD92E42-1F51-4FAF-9256-4F0E2FDDB2C7}"/>
    <dgm:cxn modelId="{1A5B9251-D72F-4556-9A64-3CAFCBBF2F7A}" type="presOf" srcId="{B8C8A74E-1833-47F0-9687-026629020663}" destId="{298C3EB3-25EA-4DB1-A80D-F7453C1BD61D}" srcOrd="0" destOrd="0" presId="urn:microsoft.com/office/officeart/2005/8/layout/cycle8"/>
    <dgm:cxn modelId="{B51B3B73-7D4C-415D-B409-A60DED19E24F}" srcId="{B8C8A74E-1833-47F0-9687-026629020663}" destId="{42E55912-3618-4E13-8766-C604BCEC1E81}" srcOrd="0" destOrd="0" parTransId="{28634EE0-A93D-43DB-AF72-A9F058AB6F9E}" sibTransId="{AFFEDA81-DA0D-497A-8F99-53BA205F79B0}"/>
    <dgm:cxn modelId="{ED5262C9-DA8C-431A-9D9D-1830A9B312DA}" type="presOf" srcId="{8C3E2DD9-7643-4A9B-BA82-9D23DE92FDF2}" destId="{65D79A54-26C9-4816-B78E-66F1D2D6E770}" srcOrd="1" destOrd="0" presId="urn:microsoft.com/office/officeart/2005/8/layout/cycle8"/>
    <dgm:cxn modelId="{5BAC72F7-8C0E-4733-A4AC-2991E3D2C8D9}" srcId="{B8C8A74E-1833-47F0-9687-026629020663}" destId="{6A7995E6-A29F-41FE-9C3F-E431D321DFD8}" srcOrd="2" destOrd="0" parTransId="{75D46EFB-C49C-4B70-B54C-3949C0B537DB}" sibTransId="{929863C3-9805-4349-B303-B6E95C085945}"/>
    <dgm:cxn modelId="{DAA2AA7E-E530-4926-8DDB-9C2C87F5D781}" type="presParOf" srcId="{298C3EB3-25EA-4DB1-A80D-F7453C1BD61D}" destId="{1F62C764-5B20-4EED-8164-8950ADA45322}" srcOrd="0" destOrd="0" presId="urn:microsoft.com/office/officeart/2005/8/layout/cycle8"/>
    <dgm:cxn modelId="{38CBD399-E82F-4E34-A269-22B6AE856FA0}" type="presParOf" srcId="{298C3EB3-25EA-4DB1-A80D-F7453C1BD61D}" destId="{52FD7C13-0B91-4456-94BF-BCE6A4F46BA2}" srcOrd="1" destOrd="0" presId="urn:microsoft.com/office/officeart/2005/8/layout/cycle8"/>
    <dgm:cxn modelId="{6F04A264-4B4E-4BCD-8BB2-99CF074FDC4B}" type="presParOf" srcId="{298C3EB3-25EA-4DB1-A80D-F7453C1BD61D}" destId="{2C3D400F-4E39-4D46-8115-93FEB21517BF}" srcOrd="2" destOrd="0" presId="urn:microsoft.com/office/officeart/2005/8/layout/cycle8"/>
    <dgm:cxn modelId="{3A10CE25-7064-4F63-B21A-DD9A8167186A}" type="presParOf" srcId="{298C3EB3-25EA-4DB1-A80D-F7453C1BD61D}" destId="{D97705A2-1F8E-404C-8149-DB0160B3642D}" srcOrd="3" destOrd="0" presId="urn:microsoft.com/office/officeart/2005/8/layout/cycle8"/>
    <dgm:cxn modelId="{AE382D85-8846-4CE9-8988-4B71C55470A2}" type="presParOf" srcId="{298C3EB3-25EA-4DB1-A80D-F7453C1BD61D}" destId="{89BF3DD6-B1E6-4531-A476-5128614D6ABA}" srcOrd="4" destOrd="0" presId="urn:microsoft.com/office/officeart/2005/8/layout/cycle8"/>
    <dgm:cxn modelId="{FEF8D477-09E3-4C26-9541-D5A4E1D99FDB}" type="presParOf" srcId="{298C3EB3-25EA-4DB1-A80D-F7453C1BD61D}" destId="{20E9B084-97AC-4457-88E9-8FBD815AC6EF}" srcOrd="5" destOrd="0" presId="urn:microsoft.com/office/officeart/2005/8/layout/cycle8"/>
    <dgm:cxn modelId="{DB990D3A-3AB0-442A-A560-D54504BB9242}" type="presParOf" srcId="{298C3EB3-25EA-4DB1-A80D-F7453C1BD61D}" destId="{D3FAB663-55A0-4429-8814-B1A0A612AD31}" srcOrd="6" destOrd="0" presId="urn:microsoft.com/office/officeart/2005/8/layout/cycle8"/>
    <dgm:cxn modelId="{8B05296A-BCA2-4D46-8E6E-D32EEA9216DD}" type="presParOf" srcId="{298C3EB3-25EA-4DB1-A80D-F7453C1BD61D}" destId="{65D79A54-26C9-4816-B78E-66F1D2D6E770}" srcOrd="7" destOrd="0" presId="urn:microsoft.com/office/officeart/2005/8/layout/cycle8"/>
    <dgm:cxn modelId="{A453C77B-3585-43B0-9D22-29C48B5FDDF1}" type="presParOf" srcId="{298C3EB3-25EA-4DB1-A80D-F7453C1BD61D}" destId="{E39F510B-2806-4D68-A793-E2BC1807FD23}" srcOrd="8" destOrd="0" presId="urn:microsoft.com/office/officeart/2005/8/layout/cycle8"/>
    <dgm:cxn modelId="{FE19C770-EE41-471D-A939-902CDB4F8ABF}" type="presParOf" srcId="{298C3EB3-25EA-4DB1-A80D-F7453C1BD61D}" destId="{9D5F3534-17BD-4DE7-A055-AAA594EC11D0}" srcOrd="9" destOrd="0" presId="urn:microsoft.com/office/officeart/2005/8/layout/cycle8"/>
    <dgm:cxn modelId="{6CCAE173-1E17-4A6F-A9E4-BB606C23288B}" type="presParOf" srcId="{298C3EB3-25EA-4DB1-A80D-F7453C1BD61D}" destId="{B74A187A-ACFC-4BCD-847A-8F9CFB8D1DF0}" srcOrd="10" destOrd="0" presId="urn:microsoft.com/office/officeart/2005/8/layout/cycle8"/>
    <dgm:cxn modelId="{DD574211-B19C-4E35-8781-A4A7A132F17F}" type="presParOf" srcId="{298C3EB3-25EA-4DB1-A80D-F7453C1BD61D}" destId="{7E51E225-2FDA-43F7-A690-7036574ED6E1}" srcOrd="11" destOrd="0" presId="urn:microsoft.com/office/officeart/2005/8/layout/cycle8"/>
    <dgm:cxn modelId="{D246DE7B-1909-4142-B73B-90DDE2E4037A}" type="presParOf" srcId="{298C3EB3-25EA-4DB1-A80D-F7453C1BD61D}" destId="{F28801D2-74D8-4010-8D66-0390C01E8260}" srcOrd="12" destOrd="0" presId="urn:microsoft.com/office/officeart/2005/8/layout/cycle8"/>
    <dgm:cxn modelId="{E52127D7-CF80-4144-A68A-A27C1112D427}" type="presParOf" srcId="{298C3EB3-25EA-4DB1-A80D-F7453C1BD61D}" destId="{2E5879D5-E7EA-4081-839C-0AA7329FEB82}" srcOrd="13" destOrd="0" presId="urn:microsoft.com/office/officeart/2005/8/layout/cycle8"/>
    <dgm:cxn modelId="{3F64329A-0407-4011-A8AE-5C6716C71B30}" type="presParOf" srcId="{298C3EB3-25EA-4DB1-A80D-F7453C1BD61D}" destId="{BCD5FE94-94CC-4D3C-8B70-9CC856E33A05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C8A74E-1833-47F0-9687-026629020663}" type="doc">
      <dgm:prSet loTypeId="urn:microsoft.com/office/officeart/2005/8/layout/cycle8" loCatId="cycle" qsTypeId="urn:microsoft.com/office/officeart/2005/8/quickstyle/simple1" qsCatId="simple" csTypeId="urn:microsoft.com/office/officeart/2005/8/colors/accent3_5" csCatId="accent3" phldr="1"/>
      <dgm:spPr/>
    </dgm:pt>
    <dgm:pt modelId="{42E55912-3618-4E13-8766-C604BCEC1E81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Create a module exposing the importance of ‘Time to insight’ along with most important India partners and digital India Government Initiative.</a:t>
          </a:r>
        </a:p>
      </dgm:t>
    </dgm:pt>
    <dgm:pt modelId="{28634EE0-A93D-43DB-AF72-A9F058AB6F9E}" type="parTrans" cxnId="{B51B3B73-7D4C-415D-B409-A60DED19E24F}">
      <dgm:prSet/>
      <dgm:spPr/>
      <dgm:t>
        <a:bodyPr/>
        <a:lstStyle/>
        <a:p>
          <a:endParaRPr lang="en-US"/>
        </a:p>
      </dgm:t>
    </dgm:pt>
    <dgm:pt modelId="{AFFEDA81-DA0D-497A-8F99-53BA205F79B0}" type="sibTrans" cxnId="{B51B3B73-7D4C-415D-B409-A60DED19E24F}">
      <dgm:prSet/>
      <dgm:spPr/>
      <dgm:t>
        <a:bodyPr/>
        <a:lstStyle/>
        <a:p>
          <a:endParaRPr lang="en-US"/>
        </a:p>
      </dgm:t>
    </dgm:pt>
    <dgm:pt modelId="{8C3E2DD9-7643-4A9B-BA82-9D23DE92FDF2}">
      <dgm:prSet phldrT="[Text]"/>
      <dgm:spPr>
        <a:solidFill>
          <a:srgbClr val="9372B2"/>
        </a:solidFill>
      </dgm:spPr>
      <dgm:t>
        <a:bodyPr/>
        <a:lstStyle/>
        <a:p>
          <a:r>
            <a:rPr lang="en-US" dirty="0"/>
            <a:t>Hands on practice using ‘Time to insight’ Azure Synapse tools.</a:t>
          </a:r>
        </a:p>
      </dgm:t>
    </dgm:pt>
    <dgm:pt modelId="{9A2EA999-893E-460F-AE61-BD50E0B3EDD7}" type="parTrans" cxnId="{D9CCC64A-C8E1-42FB-9719-95DFFF38C6B4}">
      <dgm:prSet/>
      <dgm:spPr/>
      <dgm:t>
        <a:bodyPr/>
        <a:lstStyle/>
        <a:p>
          <a:endParaRPr lang="en-US"/>
        </a:p>
      </dgm:t>
    </dgm:pt>
    <dgm:pt modelId="{DCD92E42-1F51-4FAF-9256-4F0E2FDDB2C7}" type="sibTrans" cxnId="{D9CCC64A-C8E1-42FB-9719-95DFFF38C6B4}">
      <dgm:prSet/>
      <dgm:spPr/>
      <dgm:t>
        <a:bodyPr/>
        <a:lstStyle/>
        <a:p>
          <a:endParaRPr lang="en-US"/>
        </a:p>
      </dgm:t>
    </dgm:pt>
    <dgm:pt modelId="{6A7995E6-A29F-41FE-9C3F-E431D321DFD8}">
      <dgm:prSet phldrT="[Text]"/>
      <dgm:spPr>
        <a:gradFill flip="none" rotWithShape="0">
          <a:gsLst>
            <a:gs pos="0">
              <a:srgbClr val="7030A0">
                <a:tint val="66000"/>
                <a:satMod val="160000"/>
              </a:srgbClr>
            </a:gs>
            <a:gs pos="50000">
              <a:srgbClr val="7030A0">
                <a:tint val="44500"/>
                <a:satMod val="160000"/>
              </a:srgbClr>
            </a:gs>
            <a:gs pos="100000">
              <a:srgbClr val="7030A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dirty="0"/>
            <a:t>Join workforce within Microsoft India Partners Network.</a:t>
          </a:r>
        </a:p>
      </dgm:t>
    </dgm:pt>
    <dgm:pt modelId="{75D46EFB-C49C-4B70-B54C-3949C0B537DB}" type="parTrans" cxnId="{5BAC72F7-8C0E-4733-A4AC-2991E3D2C8D9}">
      <dgm:prSet/>
      <dgm:spPr/>
      <dgm:t>
        <a:bodyPr/>
        <a:lstStyle/>
        <a:p>
          <a:endParaRPr lang="en-US"/>
        </a:p>
      </dgm:t>
    </dgm:pt>
    <dgm:pt modelId="{929863C3-9805-4349-B303-B6E95C085945}" type="sibTrans" cxnId="{5BAC72F7-8C0E-4733-A4AC-2991E3D2C8D9}">
      <dgm:prSet/>
      <dgm:spPr/>
      <dgm:t>
        <a:bodyPr/>
        <a:lstStyle/>
        <a:p>
          <a:endParaRPr lang="en-US"/>
        </a:p>
      </dgm:t>
    </dgm:pt>
    <dgm:pt modelId="{298C3EB3-25EA-4DB1-A80D-F7453C1BD61D}" type="pres">
      <dgm:prSet presAssocID="{B8C8A74E-1833-47F0-9687-026629020663}" presName="compositeShape" presStyleCnt="0">
        <dgm:presLayoutVars>
          <dgm:chMax val="7"/>
          <dgm:dir/>
          <dgm:resizeHandles val="exact"/>
        </dgm:presLayoutVars>
      </dgm:prSet>
      <dgm:spPr/>
    </dgm:pt>
    <dgm:pt modelId="{1F62C764-5B20-4EED-8164-8950ADA45322}" type="pres">
      <dgm:prSet presAssocID="{B8C8A74E-1833-47F0-9687-026629020663}" presName="wedge1" presStyleLbl="node1" presStyleIdx="0" presStyleCnt="3"/>
      <dgm:spPr/>
    </dgm:pt>
    <dgm:pt modelId="{52FD7C13-0B91-4456-94BF-BCE6A4F46BA2}" type="pres">
      <dgm:prSet presAssocID="{B8C8A74E-1833-47F0-9687-026629020663}" presName="dummy1a" presStyleCnt="0"/>
      <dgm:spPr/>
    </dgm:pt>
    <dgm:pt modelId="{2C3D400F-4E39-4D46-8115-93FEB21517BF}" type="pres">
      <dgm:prSet presAssocID="{B8C8A74E-1833-47F0-9687-026629020663}" presName="dummy1b" presStyleCnt="0"/>
      <dgm:spPr/>
    </dgm:pt>
    <dgm:pt modelId="{D97705A2-1F8E-404C-8149-DB0160B3642D}" type="pres">
      <dgm:prSet presAssocID="{B8C8A74E-1833-47F0-9687-02662902066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9BF3DD6-B1E6-4531-A476-5128614D6ABA}" type="pres">
      <dgm:prSet presAssocID="{B8C8A74E-1833-47F0-9687-026629020663}" presName="wedge2" presStyleLbl="node1" presStyleIdx="1" presStyleCnt="3"/>
      <dgm:spPr/>
    </dgm:pt>
    <dgm:pt modelId="{20E9B084-97AC-4457-88E9-8FBD815AC6EF}" type="pres">
      <dgm:prSet presAssocID="{B8C8A74E-1833-47F0-9687-026629020663}" presName="dummy2a" presStyleCnt="0"/>
      <dgm:spPr/>
    </dgm:pt>
    <dgm:pt modelId="{D3FAB663-55A0-4429-8814-B1A0A612AD31}" type="pres">
      <dgm:prSet presAssocID="{B8C8A74E-1833-47F0-9687-026629020663}" presName="dummy2b" presStyleCnt="0"/>
      <dgm:spPr/>
    </dgm:pt>
    <dgm:pt modelId="{65D79A54-26C9-4816-B78E-66F1D2D6E770}" type="pres">
      <dgm:prSet presAssocID="{B8C8A74E-1833-47F0-9687-02662902066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39F510B-2806-4D68-A793-E2BC1807FD23}" type="pres">
      <dgm:prSet presAssocID="{B8C8A74E-1833-47F0-9687-026629020663}" presName="wedge3" presStyleLbl="node1" presStyleIdx="2" presStyleCnt="3"/>
      <dgm:spPr/>
    </dgm:pt>
    <dgm:pt modelId="{9D5F3534-17BD-4DE7-A055-AAA594EC11D0}" type="pres">
      <dgm:prSet presAssocID="{B8C8A74E-1833-47F0-9687-026629020663}" presName="dummy3a" presStyleCnt="0"/>
      <dgm:spPr/>
    </dgm:pt>
    <dgm:pt modelId="{B74A187A-ACFC-4BCD-847A-8F9CFB8D1DF0}" type="pres">
      <dgm:prSet presAssocID="{B8C8A74E-1833-47F0-9687-026629020663}" presName="dummy3b" presStyleCnt="0"/>
      <dgm:spPr/>
    </dgm:pt>
    <dgm:pt modelId="{7E51E225-2FDA-43F7-A690-7036574ED6E1}" type="pres">
      <dgm:prSet presAssocID="{B8C8A74E-1833-47F0-9687-02662902066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28801D2-74D8-4010-8D66-0390C01E8260}" type="pres">
      <dgm:prSet presAssocID="{AFFEDA81-DA0D-497A-8F99-53BA205F79B0}" presName="arrowWedge1" presStyleLbl="fgSibTrans2D1" presStyleIdx="0" presStyleCnt="3"/>
      <dgm:spPr/>
    </dgm:pt>
    <dgm:pt modelId="{2E5879D5-E7EA-4081-839C-0AA7329FEB82}" type="pres">
      <dgm:prSet presAssocID="{DCD92E42-1F51-4FAF-9256-4F0E2FDDB2C7}" presName="arrowWedge2" presStyleLbl="fgSibTrans2D1" presStyleIdx="1" presStyleCnt="3"/>
      <dgm:spPr/>
    </dgm:pt>
    <dgm:pt modelId="{BCD5FE94-94CC-4D3C-8B70-9CC856E33A05}" type="pres">
      <dgm:prSet presAssocID="{929863C3-9805-4349-B303-B6E95C085945}" presName="arrowWedge3" presStyleLbl="fgSibTrans2D1" presStyleIdx="2" presStyleCnt="3"/>
      <dgm:spPr/>
    </dgm:pt>
  </dgm:ptLst>
  <dgm:cxnLst>
    <dgm:cxn modelId="{D4D67B11-9663-45DD-AB6D-D933431412B8}" type="presOf" srcId="{42E55912-3618-4E13-8766-C604BCEC1E81}" destId="{1F62C764-5B20-4EED-8164-8950ADA45322}" srcOrd="0" destOrd="0" presId="urn:microsoft.com/office/officeart/2005/8/layout/cycle8"/>
    <dgm:cxn modelId="{4EDF141C-EF61-4386-8C50-23834A1499B3}" type="presOf" srcId="{42E55912-3618-4E13-8766-C604BCEC1E81}" destId="{D97705A2-1F8E-404C-8149-DB0160B3642D}" srcOrd="1" destOrd="0" presId="urn:microsoft.com/office/officeart/2005/8/layout/cycle8"/>
    <dgm:cxn modelId="{A8F1B51C-632E-4B39-925B-D903CAEC8E25}" type="presOf" srcId="{8C3E2DD9-7643-4A9B-BA82-9D23DE92FDF2}" destId="{89BF3DD6-B1E6-4531-A476-5128614D6ABA}" srcOrd="0" destOrd="0" presId="urn:microsoft.com/office/officeart/2005/8/layout/cycle8"/>
    <dgm:cxn modelId="{38B96461-F9F1-4EDC-82AB-A04175A6DB22}" type="presOf" srcId="{6A7995E6-A29F-41FE-9C3F-E431D321DFD8}" destId="{7E51E225-2FDA-43F7-A690-7036574ED6E1}" srcOrd="1" destOrd="0" presId="urn:microsoft.com/office/officeart/2005/8/layout/cycle8"/>
    <dgm:cxn modelId="{66D2416A-B517-4665-8D87-4D9B833DEEA8}" type="presOf" srcId="{6A7995E6-A29F-41FE-9C3F-E431D321DFD8}" destId="{E39F510B-2806-4D68-A793-E2BC1807FD23}" srcOrd="0" destOrd="0" presId="urn:microsoft.com/office/officeart/2005/8/layout/cycle8"/>
    <dgm:cxn modelId="{D9CCC64A-C8E1-42FB-9719-95DFFF38C6B4}" srcId="{B8C8A74E-1833-47F0-9687-026629020663}" destId="{8C3E2DD9-7643-4A9B-BA82-9D23DE92FDF2}" srcOrd="1" destOrd="0" parTransId="{9A2EA999-893E-460F-AE61-BD50E0B3EDD7}" sibTransId="{DCD92E42-1F51-4FAF-9256-4F0E2FDDB2C7}"/>
    <dgm:cxn modelId="{1A5B9251-D72F-4556-9A64-3CAFCBBF2F7A}" type="presOf" srcId="{B8C8A74E-1833-47F0-9687-026629020663}" destId="{298C3EB3-25EA-4DB1-A80D-F7453C1BD61D}" srcOrd="0" destOrd="0" presId="urn:microsoft.com/office/officeart/2005/8/layout/cycle8"/>
    <dgm:cxn modelId="{B51B3B73-7D4C-415D-B409-A60DED19E24F}" srcId="{B8C8A74E-1833-47F0-9687-026629020663}" destId="{42E55912-3618-4E13-8766-C604BCEC1E81}" srcOrd="0" destOrd="0" parTransId="{28634EE0-A93D-43DB-AF72-A9F058AB6F9E}" sibTransId="{AFFEDA81-DA0D-497A-8F99-53BA205F79B0}"/>
    <dgm:cxn modelId="{ED5262C9-DA8C-431A-9D9D-1830A9B312DA}" type="presOf" srcId="{8C3E2DD9-7643-4A9B-BA82-9D23DE92FDF2}" destId="{65D79A54-26C9-4816-B78E-66F1D2D6E770}" srcOrd="1" destOrd="0" presId="urn:microsoft.com/office/officeart/2005/8/layout/cycle8"/>
    <dgm:cxn modelId="{5BAC72F7-8C0E-4733-A4AC-2991E3D2C8D9}" srcId="{B8C8A74E-1833-47F0-9687-026629020663}" destId="{6A7995E6-A29F-41FE-9C3F-E431D321DFD8}" srcOrd="2" destOrd="0" parTransId="{75D46EFB-C49C-4B70-B54C-3949C0B537DB}" sibTransId="{929863C3-9805-4349-B303-B6E95C085945}"/>
    <dgm:cxn modelId="{DAA2AA7E-E530-4926-8DDB-9C2C87F5D781}" type="presParOf" srcId="{298C3EB3-25EA-4DB1-A80D-F7453C1BD61D}" destId="{1F62C764-5B20-4EED-8164-8950ADA45322}" srcOrd="0" destOrd="0" presId="urn:microsoft.com/office/officeart/2005/8/layout/cycle8"/>
    <dgm:cxn modelId="{38CBD399-E82F-4E34-A269-22B6AE856FA0}" type="presParOf" srcId="{298C3EB3-25EA-4DB1-A80D-F7453C1BD61D}" destId="{52FD7C13-0B91-4456-94BF-BCE6A4F46BA2}" srcOrd="1" destOrd="0" presId="urn:microsoft.com/office/officeart/2005/8/layout/cycle8"/>
    <dgm:cxn modelId="{6F04A264-4B4E-4BCD-8BB2-99CF074FDC4B}" type="presParOf" srcId="{298C3EB3-25EA-4DB1-A80D-F7453C1BD61D}" destId="{2C3D400F-4E39-4D46-8115-93FEB21517BF}" srcOrd="2" destOrd="0" presId="urn:microsoft.com/office/officeart/2005/8/layout/cycle8"/>
    <dgm:cxn modelId="{3A10CE25-7064-4F63-B21A-DD9A8167186A}" type="presParOf" srcId="{298C3EB3-25EA-4DB1-A80D-F7453C1BD61D}" destId="{D97705A2-1F8E-404C-8149-DB0160B3642D}" srcOrd="3" destOrd="0" presId="urn:microsoft.com/office/officeart/2005/8/layout/cycle8"/>
    <dgm:cxn modelId="{AE382D85-8846-4CE9-8988-4B71C55470A2}" type="presParOf" srcId="{298C3EB3-25EA-4DB1-A80D-F7453C1BD61D}" destId="{89BF3DD6-B1E6-4531-A476-5128614D6ABA}" srcOrd="4" destOrd="0" presId="urn:microsoft.com/office/officeart/2005/8/layout/cycle8"/>
    <dgm:cxn modelId="{FEF8D477-09E3-4C26-9541-D5A4E1D99FDB}" type="presParOf" srcId="{298C3EB3-25EA-4DB1-A80D-F7453C1BD61D}" destId="{20E9B084-97AC-4457-88E9-8FBD815AC6EF}" srcOrd="5" destOrd="0" presId="urn:microsoft.com/office/officeart/2005/8/layout/cycle8"/>
    <dgm:cxn modelId="{DB990D3A-3AB0-442A-A560-D54504BB9242}" type="presParOf" srcId="{298C3EB3-25EA-4DB1-A80D-F7453C1BD61D}" destId="{D3FAB663-55A0-4429-8814-B1A0A612AD31}" srcOrd="6" destOrd="0" presId="urn:microsoft.com/office/officeart/2005/8/layout/cycle8"/>
    <dgm:cxn modelId="{8B05296A-BCA2-4D46-8E6E-D32EEA9216DD}" type="presParOf" srcId="{298C3EB3-25EA-4DB1-A80D-F7453C1BD61D}" destId="{65D79A54-26C9-4816-B78E-66F1D2D6E770}" srcOrd="7" destOrd="0" presId="urn:microsoft.com/office/officeart/2005/8/layout/cycle8"/>
    <dgm:cxn modelId="{A453C77B-3585-43B0-9D22-29C48B5FDDF1}" type="presParOf" srcId="{298C3EB3-25EA-4DB1-A80D-F7453C1BD61D}" destId="{E39F510B-2806-4D68-A793-E2BC1807FD23}" srcOrd="8" destOrd="0" presId="urn:microsoft.com/office/officeart/2005/8/layout/cycle8"/>
    <dgm:cxn modelId="{FE19C770-EE41-471D-A939-902CDB4F8ABF}" type="presParOf" srcId="{298C3EB3-25EA-4DB1-A80D-F7453C1BD61D}" destId="{9D5F3534-17BD-4DE7-A055-AAA594EC11D0}" srcOrd="9" destOrd="0" presId="urn:microsoft.com/office/officeart/2005/8/layout/cycle8"/>
    <dgm:cxn modelId="{6CCAE173-1E17-4A6F-A9E4-BB606C23288B}" type="presParOf" srcId="{298C3EB3-25EA-4DB1-A80D-F7453C1BD61D}" destId="{B74A187A-ACFC-4BCD-847A-8F9CFB8D1DF0}" srcOrd="10" destOrd="0" presId="urn:microsoft.com/office/officeart/2005/8/layout/cycle8"/>
    <dgm:cxn modelId="{DD574211-B19C-4E35-8781-A4A7A132F17F}" type="presParOf" srcId="{298C3EB3-25EA-4DB1-A80D-F7453C1BD61D}" destId="{7E51E225-2FDA-43F7-A690-7036574ED6E1}" srcOrd="11" destOrd="0" presId="urn:microsoft.com/office/officeart/2005/8/layout/cycle8"/>
    <dgm:cxn modelId="{D246DE7B-1909-4142-B73B-90DDE2E4037A}" type="presParOf" srcId="{298C3EB3-25EA-4DB1-A80D-F7453C1BD61D}" destId="{F28801D2-74D8-4010-8D66-0390C01E8260}" srcOrd="12" destOrd="0" presId="urn:microsoft.com/office/officeart/2005/8/layout/cycle8"/>
    <dgm:cxn modelId="{E52127D7-CF80-4144-A68A-A27C1112D427}" type="presParOf" srcId="{298C3EB3-25EA-4DB1-A80D-F7453C1BD61D}" destId="{2E5879D5-E7EA-4081-839C-0AA7329FEB82}" srcOrd="13" destOrd="0" presId="urn:microsoft.com/office/officeart/2005/8/layout/cycle8"/>
    <dgm:cxn modelId="{3F64329A-0407-4011-A8AE-5C6716C71B30}" type="presParOf" srcId="{298C3EB3-25EA-4DB1-A80D-F7453C1BD61D}" destId="{BCD5FE94-94CC-4D3C-8B70-9CC856E33A05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67F8D-4643-4737-96BF-5FB2AD12DEEB}">
      <dsp:nvSpPr>
        <dsp:cNvPr id="0" name=""/>
        <dsp:cNvSpPr/>
      </dsp:nvSpPr>
      <dsp:spPr>
        <a:xfrm>
          <a:off x="628424" y="206718"/>
          <a:ext cx="2671444" cy="2671444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Create a module dedicated to challenging AI tasks in healthcare and the importance of the ‘Time to Insight’. Take advantage of the ‘Pledge to Americas workers’ initiative</a:t>
          </a:r>
        </a:p>
      </dsp:txBody>
      <dsp:txXfrm>
        <a:off x="2036339" y="772810"/>
        <a:ext cx="954087" cy="795072"/>
      </dsp:txXfrm>
    </dsp:sp>
    <dsp:sp modelId="{637F4081-57D9-43DB-9C10-183D4BF407C8}">
      <dsp:nvSpPr>
        <dsp:cNvPr id="0" name=""/>
        <dsp:cNvSpPr/>
      </dsp:nvSpPr>
      <dsp:spPr>
        <a:xfrm>
          <a:off x="573405" y="302127"/>
          <a:ext cx="2671444" cy="2671444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Students hands on practice on challenging tasks over healthcare based on time restrictions for decision making.</a:t>
          </a:r>
        </a:p>
      </dsp:txBody>
      <dsp:txXfrm>
        <a:off x="1209463" y="2035386"/>
        <a:ext cx="1431130" cy="699664"/>
      </dsp:txXfrm>
    </dsp:sp>
    <dsp:sp modelId="{A99442FC-5114-4806-A8A4-C2DF13C79D96}">
      <dsp:nvSpPr>
        <dsp:cNvPr id="0" name=""/>
        <dsp:cNvSpPr/>
      </dsp:nvSpPr>
      <dsp:spPr>
        <a:xfrm>
          <a:off x="518386" y="206718"/>
          <a:ext cx="2671444" cy="2671444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Feed Customer Network with well trained professionals in the AI field of healthcare, taking advantage of the ‘Time to Insight Capabilities’</a:t>
          </a:r>
        </a:p>
      </dsp:txBody>
      <dsp:txXfrm>
        <a:off x="827828" y="772810"/>
        <a:ext cx="954087" cy="795072"/>
      </dsp:txXfrm>
    </dsp:sp>
    <dsp:sp modelId="{B0066658-9C40-4233-8FE7-E1F79B6B0D2B}">
      <dsp:nvSpPr>
        <dsp:cNvPr id="0" name=""/>
        <dsp:cNvSpPr/>
      </dsp:nvSpPr>
      <dsp:spPr>
        <a:xfrm>
          <a:off x="463269" y="41343"/>
          <a:ext cx="3002194" cy="300219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5C129-BC06-4D86-BB69-573B17768B7F}">
      <dsp:nvSpPr>
        <dsp:cNvPr id="0" name=""/>
        <dsp:cNvSpPr/>
      </dsp:nvSpPr>
      <dsp:spPr>
        <a:xfrm>
          <a:off x="408030" y="136583"/>
          <a:ext cx="3002194" cy="300219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shade val="90000"/>
            <a:hueOff val="207713"/>
            <a:satOff val="-4436"/>
            <a:lumOff val="165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F4394-FEEB-4FEC-8838-415DEE664C02}">
      <dsp:nvSpPr>
        <dsp:cNvPr id="0" name=""/>
        <dsp:cNvSpPr/>
      </dsp:nvSpPr>
      <dsp:spPr>
        <a:xfrm>
          <a:off x="352790" y="41343"/>
          <a:ext cx="3002194" cy="300219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shade val="90000"/>
            <a:hueOff val="415426"/>
            <a:satOff val="-8871"/>
            <a:lumOff val="331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2C764-5B20-4EED-8164-8950ADA45322}">
      <dsp:nvSpPr>
        <dsp:cNvPr id="0" name=""/>
        <dsp:cNvSpPr/>
      </dsp:nvSpPr>
      <dsp:spPr>
        <a:xfrm>
          <a:off x="567146" y="206718"/>
          <a:ext cx="2671444" cy="2671444"/>
        </a:xfrm>
        <a:prstGeom prst="pie">
          <a:avLst>
            <a:gd name="adj1" fmla="val 16200000"/>
            <a:gd name="adj2" fmla="val 1800000"/>
          </a:avLst>
        </a:prstGeom>
        <a:solidFill>
          <a:srgbClr val="C0000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Create a module exposing the importance of ‘Time to insight’ for decision making in the Circular Economy context in collaboration with Ellen MacArthur Foundation</a:t>
          </a:r>
        </a:p>
      </dsp:txBody>
      <dsp:txXfrm>
        <a:off x="1975061" y="772810"/>
        <a:ext cx="954087" cy="795072"/>
      </dsp:txXfrm>
    </dsp:sp>
    <dsp:sp modelId="{89BF3DD6-B1E6-4531-A476-5128614D6ABA}">
      <dsp:nvSpPr>
        <dsp:cNvPr id="0" name=""/>
        <dsp:cNvSpPr/>
      </dsp:nvSpPr>
      <dsp:spPr>
        <a:xfrm>
          <a:off x="512127" y="302127"/>
          <a:ext cx="2671444" cy="2671444"/>
        </a:xfrm>
        <a:prstGeom prst="pie">
          <a:avLst>
            <a:gd name="adj1" fmla="val 1800000"/>
            <a:gd name="adj2" fmla="val 9000000"/>
          </a:avLst>
        </a:prstGeom>
        <a:solidFill>
          <a:srgbClr val="C03D3E">
            <a:alpha val="7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Hands on practice on successful circular economy strategies and the advantage of a rapid ‘Time to insight’ tools.</a:t>
          </a:r>
        </a:p>
      </dsp:txBody>
      <dsp:txXfrm>
        <a:off x="1148185" y="2035386"/>
        <a:ext cx="1431130" cy="699664"/>
      </dsp:txXfrm>
    </dsp:sp>
    <dsp:sp modelId="{E39F510B-2806-4D68-A793-E2BC1807FD23}">
      <dsp:nvSpPr>
        <dsp:cNvPr id="0" name=""/>
        <dsp:cNvSpPr/>
      </dsp:nvSpPr>
      <dsp:spPr>
        <a:xfrm>
          <a:off x="457108" y="206718"/>
          <a:ext cx="2671444" cy="2671444"/>
        </a:xfrm>
        <a:prstGeom prst="pie">
          <a:avLst>
            <a:gd name="adj1" fmla="val 9000000"/>
            <a:gd name="adj2" fmla="val 16200000"/>
          </a:avLst>
        </a:prstGeom>
        <a:solidFill>
          <a:srgbClr val="ED0202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Join partners aiming to shift to Circular Economy and cut on high operational costs with the use of AI and big data. </a:t>
          </a:r>
        </a:p>
      </dsp:txBody>
      <dsp:txXfrm>
        <a:off x="766551" y="772810"/>
        <a:ext cx="954087" cy="795072"/>
      </dsp:txXfrm>
    </dsp:sp>
    <dsp:sp modelId="{F28801D2-74D8-4010-8D66-0390C01E8260}">
      <dsp:nvSpPr>
        <dsp:cNvPr id="0" name=""/>
        <dsp:cNvSpPr/>
      </dsp:nvSpPr>
      <dsp:spPr>
        <a:xfrm>
          <a:off x="401992" y="41343"/>
          <a:ext cx="3002194" cy="300219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879D5-E7EA-4081-839C-0AA7329FEB82}">
      <dsp:nvSpPr>
        <dsp:cNvPr id="0" name=""/>
        <dsp:cNvSpPr/>
      </dsp:nvSpPr>
      <dsp:spPr>
        <a:xfrm>
          <a:off x="346752" y="136583"/>
          <a:ext cx="3002194" cy="300219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shade val="90000"/>
            <a:hueOff val="0"/>
            <a:satOff val="0"/>
            <a:lumOff val="115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5FE94-94CC-4D3C-8B70-9CC856E33A05}">
      <dsp:nvSpPr>
        <dsp:cNvPr id="0" name=""/>
        <dsp:cNvSpPr/>
      </dsp:nvSpPr>
      <dsp:spPr>
        <a:xfrm>
          <a:off x="291513" y="41343"/>
          <a:ext cx="3002194" cy="300219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3">
            <a:shade val="90000"/>
            <a:hueOff val="0"/>
            <a:satOff val="0"/>
            <a:lumOff val="230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2C764-5B20-4EED-8164-8950ADA45322}">
      <dsp:nvSpPr>
        <dsp:cNvPr id="0" name=""/>
        <dsp:cNvSpPr/>
      </dsp:nvSpPr>
      <dsp:spPr>
        <a:xfrm>
          <a:off x="567146" y="206718"/>
          <a:ext cx="2671444" cy="2671444"/>
        </a:xfrm>
        <a:prstGeom prst="pie">
          <a:avLst>
            <a:gd name="adj1" fmla="val 16200000"/>
            <a:gd name="adj2" fmla="val 180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Create a module exposing the importance of ‘Time to insight’ along with most important India partners and digital India Government Initiative.</a:t>
          </a:r>
        </a:p>
      </dsp:txBody>
      <dsp:txXfrm>
        <a:off x="1975061" y="772810"/>
        <a:ext cx="954087" cy="795072"/>
      </dsp:txXfrm>
    </dsp:sp>
    <dsp:sp modelId="{89BF3DD6-B1E6-4531-A476-5128614D6ABA}">
      <dsp:nvSpPr>
        <dsp:cNvPr id="0" name=""/>
        <dsp:cNvSpPr/>
      </dsp:nvSpPr>
      <dsp:spPr>
        <a:xfrm>
          <a:off x="512127" y="302127"/>
          <a:ext cx="2671444" cy="2671444"/>
        </a:xfrm>
        <a:prstGeom prst="pie">
          <a:avLst>
            <a:gd name="adj1" fmla="val 1800000"/>
            <a:gd name="adj2" fmla="val 9000000"/>
          </a:avLst>
        </a:prstGeom>
        <a:solidFill>
          <a:srgbClr val="9372B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Hands on practice using ‘Time to insight’ Azure Synapse tools.</a:t>
          </a:r>
        </a:p>
      </dsp:txBody>
      <dsp:txXfrm>
        <a:off x="1148185" y="2035386"/>
        <a:ext cx="1431130" cy="699664"/>
      </dsp:txXfrm>
    </dsp:sp>
    <dsp:sp modelId="{E39F510B-2806-4D68-A793-E2BC1807FD23}">
      <dsp:nvSpPr>
        <dsp:cNvPr id="0" name=""/>
        <dsp:cNvSpPr/>
      </dsp:nvSpPr>
      <dsp:spPr>
        <a:xfrm>
          <a:off x="457108" y="206718"/>
          <a:ext cx="2671444" cy="2671444"/>
        </a:xfrm>
        <a:prstGeom prst="pie">
          <a:avLst>
            <a:gd name="adj1" fmla="val 9000000"/>
            <a:gd name="adj2" fmla="val 16200000"/>
          </a:avLst>
        </a:prstGeom>
        <a:gradFill flip="none" rotWithShape="0">
          <a:gsLst>
            <a:gs pos="0">
              <a:srgbClr val="7030A0">
                <a:tint val="66000"/>
                <a:satMod val="160000"/>
              </a:srgbClr>
            </a:gs>
            <a:gs pos="50000">
              <a:srgbClr val="7030A0">
                <a:tint val="44500"/>
                <a:satMod val="160000"/>
              </a:srgbClr>
            </a:gs>
            <a:gs pos="100000">
              <a:srgbClr val="7030A0">
                <a:tint val="23500"/>
                <a:satMod val="160000"/>
              </a:srgb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Join workforce within Microsoft India Partners Network.</a:t>
          </a:r>
        </a:p>
      </dsp:txBody>
      <dsp:txXfrm>
        <a:off x="766551" y="772810"/>
        <a:ext cx="954087" cy="795072"/>
      </dsp:txXfrm>
    </dsp:sp>
    <dsp:sp modelId="{F28801D2-74D8-4010-8D66-0390C01E8260}">
      <dsp:nvSpPr>
        <dsp:cNvPr id="0" name=""/>
        <dsp:cNvSpPr/>
      </dsp:nvSpPr>
      <dsp:spPr>
        <a:xfrm>
          <a:off x="401992" y="41343"/>
          <a:ext cx="3002194" cy="300219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879D5-E7EA-4081-839C-0AA7329FEB82}">
      <dsp:nvSpPr>
        <dsp:cNvPr id="0" name=""/>
        <dsp:cNvSpPr/>
      </dsp:nvSpPr>
      <dsp:spPr>
        <a:xfrm>
          <a:off x="346752" y="136583"/>
          <a:ext cx="3002194" cy="300219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shade val="90000"/>
            <a:hueOff val="0"/>
            <a:satOff val="0"/>
            <a:lumOff val="115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5FE94-94CC-4D3C-8B70-9CC856E33A05}">
      <dsp:nvSpPr>
        <dsp:cNvPr id="0" name=""/>
        <dsp:cNvSpPr/>
      </dsp:nvSpPr>
      <dsp:spPr>
        <a:xfrm>
          <a:off x="291513" y="41343"/>
          <a:ext cx="3002194" cy="300219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3">
            <a:shade val="90000"/>
            <a:hueOff val="0"/>
            <a:satOff val="0"/>
            <a:lumOff val="230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D5D1-F50C-4C11-95BB-6D6BE273C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05318-FD21-4807-8D13-82530EF4D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8319-5193-4562-A275-B3D47FDB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BF67-A8C0-4181-92DD-9A458F94D7D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0F890-7B0E-4D9E-89A7-CF51DBB3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26F96-2EB0-404D-B1A4-247EA4BA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41AB-5234-4656-BF9B-1A24C9E6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8217-30E3-4B98-85D6-2972D49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79E5F-5BB5-452D-95FC-1EDCAE716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991C9-A9A0-4CA9-928A-5646A8B5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BF67-A8C0-4181-92DD-9A458F94D7D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4292C-A573-4E90-A28B-1BAE48B4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DDD88-15CE-47E4-94B2-B3284B7B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41AB-5234-4656-BF9B-1A24C9E6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9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42B1F-17F5-44BF-B4C1-660C9368B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8F0AC-59F9-43BB-8F22-698F3CA27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EEC3-C8A7-421B-A342-5F0A08BB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BF67-A8C0-4181-92DD-9A458F94D7D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3C33-90FB-4223-8B42-4D807785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ACD85-7049-48E6-BD05-D06A7700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41AB-5234-4656-BF9B-1A24C9E6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EED8-C00C-4B68-BA25-245EBD8E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314B-A61B-4E84-B058-7766E77D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922B-4CF1-45EC-8CF8-1200C822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BF67-A8C0-4181-92DD-9A458F94D7D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39154-F640-46A5-839D-445A0F58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C72D-ED97-4330-A7AC-800FA346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41AB-5234-4656-BF9B-1A24C9E6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3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1357-675B-4D66-B616-B4D31BDA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7615-2BED-41B6-AB87-920E29C0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539E7-D9F7-4D0D-A8F0-5C937BCE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BF67-A8C0-4181-92DD-9A458F94D7D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514AC-3485-4E8D-8E7A-61254A97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A0A25-08B1-4C60-A926-736F204C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41AB-5234-4656-BF9B-1A24C9E6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2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708A-A84A-46D9-8C46-76225A6A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CE98-0D01-4C65-BBE8-A61A5B8F0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ACCFD-B89A-44C4-A1C4-C64EB1CC3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A5CD5-9079-4F2B-B093-BD8D721C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BF67-A8C0-4181-92DD-9A458F94D7D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2D961-7552-4952-9808-73F6855D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41CB9-27FF-4A14-8D45-2E3BBBA9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41AB-5234-4656-BF9B-1A24C9E6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0E14-7744-41AC-B0F9-361230B1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0DD1B-C5D8-46F3-A841-0E5291216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7D64E-B423-4142-AEAC-56DA9573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0BDF4-5F62-498B-A6DC-A155E453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52422-C798-41AF-9358-F2836F4C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0299C-1357-476E-8FD4-5847FEF5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BF67-A8C0-4181-92DD-9A458F94D7D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EF9AB-ADBD-4BBF-A9D4-A39A7926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19C46-EF0E-47A2-92E7-476C9619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41AB-5234-4656-BF9B-1A24C9E6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7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7B18-DEDD-4B82-8C63-ED374BA0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48304-7B31-4201-BF35-8B9BF6D4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BF67-A8C0-4181-92DD-9A458F94D7D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A40F6-772D-4F92-921B-B1466CCB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A8636-E1BA-4487-9EE2-6B30A3CF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41AB-5234-4656-BF9B-1A24C9E6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1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43A98-A2DD-4D78-BC49-0051605F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BF67-A8C0-4181-92DD-9A458F94D7D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198D5-0DBB-4765-8496-8DE218E9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340F3-97EC-491A-8099-AE07836D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41AB-5234-4656-BF9B-1A24C9E6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D335-6824-4A38-BDA5-0E8867FC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8BB33-DE54-4473-9628-D33D510A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12901-2377-4A35-8132-575A52A01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C64D7-1A5E-4CCD-9A16-C35E951E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BF67-A8C0-4181-92DD-9A458F94D7D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1C374-443F-4553-A19A-B40A8795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EF6A4-EC4B-46F2-B1FE-C1E80B92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41AB-5234-4656-BF9B-1A24C9E6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5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35A8-C407-49AE-BE95-9168656E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C27C9-C2AA-47D0-88B7-561103EAA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47363-48A2-4F04-891D-5CEE97FD5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81D33-1C64-44C8-94E2-5AFA6063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BF67-A8C0-4181-92DD-9A458F94D7D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C1601-CBC2-4666-8114-442FD4E7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E381C-939E-4222-B68F-D3FA2155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41AB-5234-4656-BF9B-1A24C9E6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95A64-3627-4381-992C-B486637E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B5E5D-242D-402E-8A51-ED0ED48B9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4DCF5-426F-4663-AABF-ABFE6524E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5BF67-A8C0-4181-92DD-9A458F94D7D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D05A6-915A-4133-A4CE-1EACD0C12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1E841-534C-4D20-8EF4-F363B10E3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41AB-5234-4656-BF9B-1A24C9E6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9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7423A6-9ECB-4F3D-834C-609DA7AAD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3" y="-70909"/>
            <a:ext cx="6619874" cy="3530600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D74B8CA-AA56-454F-9CDD-2B0DB2736F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665523"/>
              </p:ext>
            </p:extLst>
          </p:nvPr>
        </p:nvGraphicFramePr>
        <p:xfrm>
          <a:off x="581024" y="3429000"/>
          <a:ext cx="3818255" cy="3180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F690EA6-80C5-4F31-B24C-0EA7F507D7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256031"/>
              </p:ext>
            </p:extLst>
          </p:nvPr>
        </p:nvGraphicFramePr>
        <p:xfrm>
          <a:off x="4267201" y="3429000"/>
          <a:ext cx="3695700" cy="3180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70A6AE4-2952-4464-8D49-135D68CD81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337810"/>
              </p:ext>
            </p:extLst>
          </p:nvPr>
        </p:nvGraphicFramePr>
        <p:xfrm>
          <a:off x="7689340" y="3429000"/>
          <a:ext cx="3695700" cy="3180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1DA574-49FB-494A-B38E-210CCA694A4E}"/>
              </a:ext>
            </a:extLst>
          </p:cNvPr>
          <p:cNvSpPr/>
          <p:nvPr/>
        </p:nvSpPr>
        <p:spPr>
          <a:xfrm>
            <a:off x="3171825" y="3019424"/>
            <a:ext cx="742951" cy="847725"/>
          </a:xfrm>
          <a:custGeom>
            <a:avLst/>
            <a:gdLst>
              <a:gd name="connsiteX0" fmla="*/ 0 w 904875"/>
              <a:gd name="connsiteY0" fmla="*/ 1143000 h 1143000"/>
              <a:gd name="connsiteX1" fmla="*/ 619125 w 904875"/>
              <a:gd name="connsiteY1" fmla="*/ 647700 h 1143000"/>
              <a:gd name="connsiteX2" fmla="*/ 904875 w 904875"/>
              <a:gd name="connsiteY2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1143000">
                <a:moveTo>
                  <a:pt x="0" y="1143000"/>
                </a:moveTo>
                <a:cubicBezTo>
                  <a:pt x="234156" y="990600"/>
                  <a:pt x="468313" y="838200"/>
                  <a:pt x="619125" y="647700"/>
                </a:cubicBezTo>
                <a:cubicBezTo>
                  <a:pt x="769937" y="457200"/>
                  <a:pt x="837406" y="228600"/>
                  <a:pt x="904875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26ACCB-57EE-4930-BA63-D9720AD5E121}"/>
              </a:ext>
            </a:extLst>
          </p:cNvPr>
          <p:cNvSpPr/>
          <p:nvPr/>
        </p:nvSpPr>
        <p:spPr>
          <a:xfrm>
            <a:off x="6810375" y="3019425"/>
            <a:ext cx="619126" cy="885826"/>
          </a:xfrm>
          <a:custGeom>
            <a:avLst/>
            <a:gdLst>
              <a:gd name="connsiteX0" fmla="*/ 0 w 904875"/>
              <a:gd name="connsiteY0" fmla="*/ 1143000 h 1143000"/>
              <a:gd name="connsiteX1" fmla="*/ 619125 w 904875"/>
              <a:gd name="connsiteY1" fmla="*/ 647700 h 1143000"/>
              <a:gd name="connsiteX2" fmla="*/ 904875 w 904875"/>
              <a:gd name="connsiteY2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1143000">
                <a:moveTo>
                  <a:pt x="0" y="1143000"/>
                </a:moveTo>
                <a:cubicBezTo>
                  <a:pt x="234156" y="990600"/>
                  <a:pt x="468313" y="838200"/>
                  <a:pt x="619125" y="647700"/>
                </a:cubicBezTo>
                <a:cubicBezTo>
                  <a:pt x="769937" y="457200"/>
                  <a:pt x="837406" y="228600"/>
                  <a:pt x="904875" y="0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A5237F4-1A3D-4BA6-8FCE-7137C108FC1E}"/>
              </a:ext>
            </a:extLst>
          </p:cNvPr>
          <p:cNvSpPr/>
          <p:nvPr/>
        </p:nvSpPr>
        <p:spPr>
          <a:xfrm flipH="1">
            <a:off x="8524875" y="3019425"/>
            <a:ext cx="1477705" cy="983192"/>
          </a:xfrm>
          <a:custGeom>
            <a:avLst/>
            <a:gdLst>
              <a:gd name="connsiteX0" fmla="*/ 0 w 904875"/>
              <a:gd name="connsiteY0" fmla="*/ 1143000 h 1143000"/>
              <a:gd name="connsiteX1" fmla="*/ 619125 w 904875"/>
              <a:gd name="connsiteY1" fmla="*/ 647700 h 1143000"/>
              <a:gd name="connsiteX2" fmla="*/ 904875 w 904875"/>
              <a:gd name="connsiteY2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1143000">
                <a:moveTo>
                  <a:pt x="0" y="1143000"/>
                </a:moveTo>
                <a:cubicBezTo>
                  <a:pt x="234156" y="990600"/>
                  <a:pt x="468313" y="838200"/>
                  <a:pt x="619125" y="647700"/>
                </a:cubicBezTo>
                <a:cubicBezTo>
                  <a:pt x="769937" y="457200"/>
                  <a:pt x="837406" y="228600"/>
                  <a:pt x="904875" y="0"/>
                </a:cubicBezTo>
              </a:path>
            </a:pathLst>
          </a:custGeom>
          <a:ln>
            <a:solidFill>
              <a:srgbClr val="9372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2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Chrysanthi Polyzoni</dc:creator>
  <cp:lastModifiedBy>Chrysanthi Polyzoni</cp:lastModifiedBy>
  <cp:revision>8</cp:revision>
  <dcterms:created xsi:type="dcterms:W3CDTF">2020-06-08T17:19:57Z</dcterms:created>
  <dcterms:modified xsi:type="dcterms:W3CDTF">2020-06-08T18:03:49Z</dcterms:modified>
</cp:coreProperties>
</file>