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52EED-07AB-43D5-9C25-F821A9D46059}" type="datetime5">
              <a:rPr lang="en-US" smtClean="0"/>
              <a:t>29-Jan-17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D8953-E794-4CB9-B06D-DC907D35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8083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EC694-3DF3-4AC1-A433-FE13FBA9F440}" type="datetime5">
              <a:rPr lang="en-US" smtClean="0"/>
              <a:t>29-Jan-17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F119E-461C-426A-AED4-1A5753CF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327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8C7-4909-4617-86A0-38CDD0AE7099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7A76-FC48-4450-BA53-D3B4325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8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01EE-808F-481E-B93F-58FDCCCB89D7}" type="datetime5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7A76-FC48-4450-BA53-D3B4325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01EE-808F-481E-B93F-58FDCCCB89D7}" type="datetime5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7A76-FC48-4450-BA53-D3B4325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7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01EE-808F-481E-B93F-58FDCCCB89D7}" type="datetime5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7A76-FC48-4450-BA53-D3B4325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4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01EE-808F-481E-B93F-58FDCCCB89D7}" type="datetime5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7A76-FC48-4450-BA53-D3B4325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6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01EE-808F-481E-B93F-58FDCCCB89D7}" type="datetime5">
              <a:rPr lang="en-US" smtClean="0"/>
              <a:t>29-Jan-17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7A76-FC48-4450-BA53-D3B4325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01EE-808F-481E-B93F-58FDCCCB89D7}" type="datetime5">
              <a:rPr lang="en-US" smtClean="0"/>
              <a:t>29-Jan-17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7A76-FC48-4450-BA53-D3B4325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01EE-808F-481E-B93F-58FDCCCB89D7}" type="datetime5">
              <a:rPr lang="en-US" smtClean="0"/>
              <a:t>29-Jan-17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7A76-FC48-4450-BA53-D3B4325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3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01EE-808F-481E-B93F-58FDCCCB89D7}" type="datetime5">
              <a:rPr lang="en-US" smtClean="0"/>
              <a:t>29-Jan-17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7A76-FC48-4450-BA53-D3B4325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8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01EE-808F-481E-B93F-58FDCCCB89D7}" type="datetime5">
              <a:rPr lang="en-US" smtClean="0"/>
              <a:t>29-Jan-17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7A76-FC48-4450-BA53-D3B4325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2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01EE-808F-481E-B93F-58FDCCCB89D7}" type="datetime5">
              <a:rPr lang="en-US" smtClean="0"/>
              <a:t>29-Jan-17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7A76-FC48-4450-BA53-D3B4325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346">
              <a:srgbClr val="ECF3FA"/>
            </a:gs>
            <a:gs pos="14000">
              <a:srgbClr val="E1EDF7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ED631-A676-4C94-9F49-5E43E6F52CCD}" type="datetime5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37A76-FC48-4450-BA53-D3B4325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24E5-9AAC-47B1-B4A9-C5698F23958E}" type="datetime5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7A76-FC48-4450-BA53-D3B432566D5D}" type="slidenum">
              <a:rPr lang="en-US" smtClean="0"/>
              <a:t>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48617" y="353683"/>
            <a:ext cx="1216325" cy="74187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1104178" y="301925"/>
            <a:ext cx="767751" cy="793630"/>
          </a:xfrm>
          <a:prstGeom prst="snip1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loud 8"/>
          <p:cNvSpPr/>
          <p:nvPr/>
        </p:nvSpPr>
        <p:spPr>
          <a:xfrm rot="19336493">
            <a:off x="5340864" y="324157"/>
            <a:ext cx="908712" cy="765883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93043" y="389001"/>
            <a:ext cx="2146695" cy="6901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7"/>
            <a:endCxn id="9" idx="3"/>
          </p:cNvCxnSpPr>
          <p:nvPr/>
        </p:nvCxnSpPr>
        <p:spPr>
          <a:xfrm flipV="1">
            <a:off x="3586815" y="438845"/>
            <a:ext cx="2000887" cy="23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7" idx="5"/>
          </p:cNvCxnSpPr>
          <p:nvPr/>
        </p:nvCxnSpPr>
        <p:spPr>
          <a:xfrm flipH="1">
            <a:off x="3586815" y="983383"/>
            <a:ext cx="1851260" cy="3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96493" y="226725"/>
            <a:ext cx="68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3998187" y="983383"/>
            <a:ext cx="992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Cookie Value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9" idx="0"/>
          </p:cNvCxnSpPr>
          <p:nvPr/>
        </p:nvCxnSpPr>
        <p:spPr>
          <a:xfrm>
            <a:off x="6153997" y="429554"/>
            <a:ext cx="1562017" cy="9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068724" y="941169"/>
            <a:ext cx="16015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37222" y="65143"/>
            <a:ext cx="1252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Input Prop File</a:t>
            </a:r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6398306" y="904937"/>
            <a:ext cx="1210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Response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438075" y="499861"/>
            <a:ext cx="75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88908" y="45461"/>
            <a:ext cx="132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Username</a:t>
            </a:r>
          </a:p>
          <a:p>
            <a:r>
              <a:rPr lang="en-US" sz="1200" dirty="0" smtClean="0"/>
              <a:t>Password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21146" y="516870"/>
            <a:ext cx="10437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Authentication Details</a:t>
            </a:r>
            <a:endParaRPr lang="en-US" sz="1050" dirty="0"/>
          </a:p>
        </p:txBody>
      </p:sp>
      <p:sp>
        <p:nvSpPr>
          <p:cNvPr id="13" name="Oval 12"/>
          <p:cNvSpPr/>
          <p:nvPr/>
        </p:nvSpPr>
        <p:spPr>
          <a:xfrm>
            <a:off x="937936" y="1546687"/>
            <a:ext cx="1151902" cy="72461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1274503" y="2581859"/>
            <a:ext cx="478767" cy="526211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048059" y="3382002"/>
            <a:ext cx="931653" cy="50895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1274501" y="4227738"/>
            <a:ext cx="478767" cy="526211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052320" y="5001656"/>
            <a:ext cx="931653" cy="50895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ingle Corner Rectangle 25"/>
          <p:cNvSpPr/>
          <p:nvPr/>
        </p:nvSpPr>
        <p:spPr>
          <a:xfrm>
            <a:off x="1063178" y="5705071"/>
            <a:ext cx="901412" cy="720735"/>
          </a:xfrm>
          <a:prstGeom prst="snip1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70320" y="1581192"/>
            <a:ext cx="2169418" cy="6901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70319" y="3200846"/>
            <a:ext cx="2169419" cy="6901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70320" y="4817084"/>
            <a:ext cx="2169418" cy="6901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loud 33"/>
          <p:cNvSpPr/>
          <p:nvPr/>
        </p:nvSpPr>
        <p:spPr>
          <a:xfrm rot="19336493">
            <a:off x="5340864" y="1582976"/>
            <a:ext cx="908712" cy="765883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loud 36"/>
          <p:cNvSpPr/>
          <p:nvPr/>
        </p:nvSpPr>
        <p:spPr>
          <a:xfrm rot="19336493">
            <a:off x="5360030" y="3288689"/>
            <a:ext cx="908712" cy="765883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37"/>
          <p:cNvSpPr/>
          <p:nvPr/>
        </p:nvSpPr>
        <p:spPr>
          <a:xfrm rot="19336493">
            <a:off x="5424250" y="4779200"/>
            <a:ext cx="908712" cy="765883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987974" y="1697366"/>
            <a:ext cx="3553935" cy="18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</p:cNvCxnSpPr>
          <p:nvPr/>
        </p:nvCxnSpPr>
        <p:spPr>
          <a:xfrm>
            <a:off x="6153997" y="1688373"/>
            <a:ext cx="1562017" cy="9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5"/>
          </p:cNvCxnSpPr>
          <p:nvPr/>
        </p:nvCxnSpPr>
        <p:spPr>
          <a:xfrm flipV="1">
            <a:off x="1921146" y="2125037"/>
            <a:ext cx="3501507" cy="40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290299" y="4989101"/>
            <a:ext cx="1396328" cy="12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0"/>
          </p:cNvCxnSpPr>
          <p:nvPr/>
        </p:nvCxnSpPr>
        <p:spPr>
          <a:xfrm>
            <a:off x="6173163" y="3394086"/>
            <a:ext cx="1513464" cy="8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7" idx="3"/>
            <a:endCxn id="13" idx="0"/>
          </p:cNvCxnSpPr>
          <p:nvPr/>
        </p:nvCxnSpPr>
        <p:spPr>
          <a:xfrm rot="5400000">
            <a:off x="1840428" y="660370"/>
            <a:ext cx="559777" cy="121285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4"/>
            <a:endCxn id="15" idx="0"/>
          </p:cNvCxnSpPr>
          <p:nvPr/>
        </p:nvCxnSpPr>
        <p:spPr>
          <a:xfrm>
            <a:off x="1513887" y="2271306"/>
            <a:ext cx="0" cy="31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6" idx="2"/>
            <a:endCxn id="24" idx="0"/>
          </p:cNvCxnSpPr>
          <p:nvPr/>
        </p:nvCxnSpPr>
        <p:spPr>
          <a:xfrm flipH="1">
            <a:off x="1513885" y="3890960"/>
            <a:ext cx="1" cy="336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5" idx="2"/>
            <a:endCxn id="26" idx="3"/>
          </p:cNvCxnSpPr>
          <p:nvPr/>
        </p:nvCxnSpPr>
        <p:spPr>
          <a:xfrm flipH="1">
            <a:off x="1513884" y="5510614"/>
            <a:ext cx="4263" cy="194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459446" y="1751309"/>
            <a:ext cx="63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05894" y="3459155"/>
            <a:ext cx="63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517925" y="5001822"/>
            <a:ext cx="63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82" name="Oval 81"/>
          <p:cNvSpPr/>
          <p:nvPr/>
        </p:nvSpPr>
        <p:spPr>
          <a:xfrm>
            <a:off x="3331034" y="4893825"/>
            <a:ext cx="1151902" cy="72461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331034" y="3281511"/>
            <a:ext cx="1151902" cy="72461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83" idx="7"/>
          </p:cNvCxnSpPr>
          <p:nvPr/>
        </p:nvCxnSpPr>
        <p:spPr>
          <a:xfrm>
            <a:off x="4314244" y="3387629"/>
            <a:ext cx="1247922" cy="31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4446386" y="5066537"/>
            <a:ext cx="1069237" cy="35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6085031" y="2169942"/>
            <a:ext cx="16015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6172507" y="5409514"/>
            <a:ext cx="1479741" cy="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6069790" y="3828487"/>
            <a:ext cx="16015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4229343" y="3952700"/>
            <a:ext cx="1244948" cy="20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4341948" y="5507198"/>
            <a:ext cx="1245754" cy="4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5" idx="3"/>
            <a:endCxn id="83" idx="1"/>
          </p:cNvCxnSpPr>
          <p:nvPr/>
        </p:nvCxnSpPr>
        <p:spPr>
          <a:xfrm>
            <a:off x="1753270" y="2844965"/>
            <a:ext cx="1746456" cy="542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3" idx="2"/>
            <a:endCxn id="16" idx="3"/>
          </p:cNvCxnSpPr>
          <p:nvPr/>
        </p:nvCxnSpPr>
        <p:spPr>
          <a:xfrm flipH="1" flipV="1">
            <a:off x="1979712" y="3636481"/>
            <a:ext cx="1351322" cy="7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24" idx="3"/>
            <a:endCxn id="82" idx="1"/>
          </p:cNvCxnSpPr>
          <p:nvPr/>
        </p:nvCxnSpPr>
        <p:spPr>
          <a:xfrm>
            <a:off x="1753268" y="4490844"/>
            <a:ext cx="1746458" cy="5090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2" idx="2"/>
            <a:endCxn id="25" idx="3"/>
          </p:cNvCxnSpPr>
          <p:nvPr/>
        </p:nvCxnSpPr>
        <p:spPr>
          <a:xfrm flipH="1">
            <a:off x="1983973" y="5256135"/>
            <a:ext cx="1347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987974" y="2583190"/>
            <a:ext cx="638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979925" y="4197061"/>
            <a:ext cx="404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413814" y="2105522"/>
            <a:ext cx="7830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435148" y="3757756"/>
            <a:ext cx="7830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408074" y="5347002"/>
            <a:ext cx="7830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2085" y="435991"/>
            <a:ext cx="18595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Domain Name,</a:t>
            </a:r>
          </a:p>
          <a:p>
            <a:r>
              <a:rPr lang="en-US" sz="900" dirty="0" smtClean="0"/>
              <a:t>Project Name,</a:t>
            </a:r>
          </a:p>
          <a:p>
            <a:r>
              <a:rPr lang="en-US" sz="900" dirty="0" smtClean="0"/>
              <a:t>BVSID</a:t>
            </a:r>
            <a:endParaRPr 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942386" y="1789016"/>
            <a:ext cx="2046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StartRunProcedure</a:t>
            </a:r>
            <a:endParaRPr 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11981" y="2721073"/>
            <a:ext cx="23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Response Not Null</a:t>
            </a:r>
            <a:endParaRPr lang="en-US" sz="1100" dirty="0"/>
          </a:p>
        </p:txBody>
      </p:sp>
      <p:sp>
        <p:nvSpPr>
          <p:cNvPr id="121" name="Rectangle 120"/>
          <p:cNvSpPr/>
          <p:nvPr/>
        </p:nvSpPr>
        <p:spPr>
          <a:xfrm>
            <a:off x="114438" y="4360038"/>
            <a:ext cx="12378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Response Not Null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96627" y="3433498"/>
            <a:ext cx="2052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BVSExecution</a:t>
            </a:r>
          </a:p>
          <a:p>
            <a:r>
              <a:rPr lang="en-US" sz="1100" dirty="0" smtClean="0"/>
              <a:t>StatusResponse</a:t>
            </a:r>
            <a:endParaRPr lang="en-US" sz="1100" dirty="0"/>
          </a:p>
        </p:txBody>
      </p:sp>
      <p:sp>
        <p:nvSpPr>
          <p:cNvPr id="123" name="Rectangle 122"/>
          <p:cNvSpPr/>
          <p:nvPr/>
        </p:nvSpPr>
        <p:spPr>
          <a:xfrm>
            <a:off x="3465910" y="3444835"/>
            <a:ext cx="18288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BVSExecution</a:t>
            </a:r>
            <a:endParaRPr lang="en-US" sz="1100" dirty="0"/>
          </a:p>
          <a:p>
            <a:r>
              <a:rPr lang="en-US" sz="1100" dirty="0" smtClean="0"/>
              <a:t>Status</a:t>
            </a:r>
            <a:endParaRPr lang="en-US" sz="1100" dirty="0"/>
          </a:p>
        </p:txBody>
      </p:sp>
      <p:sp>
        <p:nvSpPr>
          <p:cNvPr id="126" name="Rectangle 125"/>
          <p:cNvSpPr/>
          <p:nvPr/>
        </p:nvSpPr>
        <p:spPr>
          <a:xfrm>
            <a:off x="1002762" y="5032206"/>
            <a:ext cx="16619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BVRunDetails</a:t>
            </a:r>
          </a:p>
          <a:p>
            <a:r>
              <a:rPr lang="en-US" sz="1100" dirty="0" smtClean="0"/>
              <a:t>Response</a:t>
            </a:r>
            <a:endParaRPr lang="en-US" sz="11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022085" y="5998956"/>
            <a:ext cx="2046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BVS_RUN_STATUS</a:t>
            </a:r>
            <a:endParaRPr 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327349" y="5116504"/>
            <a:ext cx="2394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Build Verification</a:t>
            </a:r>
          </a:p>
          <a:p>
            <a:r>
              <a:rPr lang="en-US" sz="1000" dirty="0" smtClean="0"/>
              <a:t> Details</a:t>
            </a:r>
            <a:endParaRPr 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496424" y="3175814"/>
            <a:ext cx="1298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SSL Request</a:t>
            </a:r>
            <a:endParaRPr lang="en-US" sz="1100" dirty="0"/>
          </a:p>
        </p:txBody>
      </p:sp>
      <p:sp>
        <p:nvSpPr>
          <p:cNvPr id="130" name="Rectangle 129"/>
          <p:cNvSpPr/>
          <p:nvPr/>
        </p:nvSpPr>
        <p:spPr>
          <a:xfrm>
            <a:off x="4524689" y="4874360"/>
            <a:ext cx="870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SSL </a:t>
            </a:r>
            <a:r>
              <a:rPr lang="en-US" sz="1100" dirty="0" smtClean="0"/>
              <a:t>Request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245430" y="3937434"/>
            <a:ext cx="2354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Entity Field&lt;Status&gt;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355254" y="5478397"/>
            <a:ext cx="221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Entity Field &lt;State&gt;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620725" y="2124799"/>
            <a:ext cx="2598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Entity Field&lt;Value&gt; : BvsRunId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7608838" y="1683331"/>
            <a:ext cx="2183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Procedure Runs </a:t>
            </a:r>
          </a:p>
          <a:p>
            <a:pPr algn="ctr"/>
            <a:r>
              <a:rPr lang="en-US" sz="1100" dirty="0" smtClean="0"/>
              <a:t>Service</a:t>
            </a:r>
            <a:endParaRPr lang="en-US" sz="11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608838" y="3273499"/>
            <a:ext cx="2071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BuildVerificationExecutionStatusService</a:t>
            </a:r>
            <a:endParaRPr lang="en-US" sz="1100" dirty="0"/>
          </a:p>
        </p:txBody>
      </p:sp>
      <p:sp>
        <p:nvSpPr>
          <p:cNvPr id="136" name="TextBox 135"/>
          <p:cNvSpPr txBox="1"/>
          <p:nvPr/>
        </p:nvSpPr>
        <p:spPr>
          <a:xfrm>
            <a:off x="7598564" y="4977219"/>
            <a:ext cx="21940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BuildVerificationRun</a:t>
            </a:r>
          </a:p>
          <a:p>
            <a:pPr algn="ctr"/>
            <a:r>
              <a:rPr lang="en-US" sz="1100" dirty="0" smtClean="0"/>
              <a:t> Service</a:t>
            </a:r>
            <a:endParaRPr lang="en-US" sz="11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618422" y="527882"/>
            <a:ext cx="1804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Authentication </a:t>
            </a:r>
          </a:p>
          <a:p>
            <a:pPr algn="ctr"/>
            <a:r>
              <a:rPr lang="en-US" sz="1100" dirty="0" smtClean="0"/>
              <a:t>Service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7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76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Sleep Time</dc:title>
  <dc:creator>Satyanarayana Prasad Chalavadi</dc:creator>
  <cp:lastModifiedBy>Satyanarayana Prasad Chalavadi</cp:lastModifiedBy>
  <cp:revision>83</cp:revision>
  <dcterms:created xsi:type="dcterms:W3CDTF">2017-01-24T17:06:18Z</dcterms:created>
  <dcterms:modified xsi:type="dcterms:W3CDTF">2017-01-29T17:33:18Z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Satyanarayana Prasad Chalavadi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