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5" r:id="rId3"/>
    <p:sldId id="264" r:id="rId4"/>
    <p:sldId id="257" r:id="rId5"/>
    <p:sldId id="258" r:id="rId6"/>
    <p:sldId id="266" r:id="rId7"/>
    <p:sldId id="259" r:id="rId8"/>
    <p:sldId id="260" r:id="rId9"/>
    <p:sldId id="267" r:id="rId10"/>
    <p:sldId id="268" r:id="rId11"/>
    <p:sldId id="261" r:id="rId12"/>
    <p:sldId id="262" r:id="rId13"/>
    <p:sldId id="269" r:id="rId14"/>
    <p:sldId id="26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4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4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9D8C97-2AE3-4185-9D3B-D22DEF12E6A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794876-7BF0-43D3-BE87-92CACFB8D49C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66693845-0F66-4E21-91DD-AA47C25F8314}" type="parTrans" cxnId="{EE27D9F1-38E5-4CD4-8AB8-AA4C9A232EAC}">
      <dgm:prSet/>
      <dgm:spPr/>
      <dgm:t>
        <a:bodyPr/>
        <a:lstStyle/>
        <a:p>
          <a:endParaRPr lang="en-US"/>
        </a:p>
      </dgm:t>
    </dgm:pt>
    <dgm:pt modelId="{358F95DB-4A83-4F83-9605-864180C9A333}" type="sibTrans" cxnId="{EE27D9F1-38E5-4CD4-8AB8-AA4C9A232EAC}">
      <dgm:prSet/>
      <dgm:spPr/>
      <dgm:t>
        <a:bodyPr/>
        <a:lstStyle/>
        <a:p>
          <a:endParaRPr lang="en-US"/>
        </a:p>
      </dgm:t>
    </dgm:pt>
    <dgm:pt modelId="{D4A96F4C-B19E-4324-95C3-882D08CBF892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DCD81F46-637F-4720-8A03-B00240203EAD}" type="parTrans" cxnId="{9832910F-4465-4C44-AF13-4441E4F23006}">
      <dgm:prSet/>
      <dgm:spPr/>
      <dgm:t>
        <a:bodyPr/>
        <a:lstStyle/>
        <a:p>
          <a:endParaRPr lang="en-US"/>
        </a:p>
      </dgm:t>
    </dgm:pt>
    <dgm:pt modelId="{90FB60EB-0167-4A94-A001-0DF761C2EA98}" type="sibTrans" cxnId="{9832910F-4465-4C44-AF13-4441E4F23006}">
      <dgm:prSet/>
      <dgm:spPr/>
      <dgm:t>
        <a:bodyPr/>
        <a:lstStyle/>
        <a:p>
          <a:endParaRPr lang="en-US"/>
        </a:p>
      </dgm:t>
    </dgm:pt>
    <dgm:pt modelId="{883B42CB-8C38-4E9B-9375-65BF0D5FDA9F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DAE3D9C8-E1FB-4863-A684-35524EB96978}" type="sibTrans" cxnId="{E50755F2-0ED5-40A5-86FC-552EE7FA3CB5}">
      <dgm:prSet/>
      <dgm:spPr/>
      <dgm:t>
        <a:bodyPr/>
        <a:lstStyle/>
        <a:p>
          <a:endParaRPr lang="en-US"/>
        </a:p>
      </dgm:t>
    </dgm:pt>
    <dgm:pt modelId="{9CEEEB59-0CF3-4182-942B-858CC3443DAC}" type="parTrans" cxnId="{E50755F2-0ED5-40A5-86FC-552EE7FA3CB5}">
      <dgm:prSet/>
      <dgm:spPr/>
      <dgm:t>
        <a:bodyPr/>
        <a:lstStyle/>
        <a:p>
          <a:endParaRPr lang="en-US"/>
        </a:p>
      </dgm:t>
    </dgm:pt>
    <dgm:pt modelId="{BB474B34-1BC8-42E1-BD5B-8892D1342367}" type="pres">
      <dgm:prSet presAssocID="{789D8C97-2AE3-4185-9D3B-D22DEF12E6A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C1574A4-0AB7-49EA-8A17-75698617B185}" type="pres">
      <dgm:prSet presAssocID="{9A794876-7BF0-43D3-BE87-92CACFB8D49C}" presName="compNode" presStyleCnt="0"/>
      <dgm:spPr/>
    </dgm:pt>
    <dgm:pt modelId="{9755F75E-3301-4338-A557-98C058721708}" type="pres">
      <dgm:prSet presAssocID="{9A794876-7BF0-43D3-BE87-92CACFB8D49C}" presName="iconRect" presStyleLbl="node1" presStyleIdx="0" presStyleCnt="3" custScaleX="250182" custScaleY="25920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Lavabo"/>
        </a:ext>
      </dgm:extLst>
    </dgm:pt>
    <dgm:pt modelId="{54D9F0F7-0C57-4535-8F9E-F3140C1E2F7C}" type="pres">
      <dgm:prSet presAssocID="{9A794876-7BF0-43D3-BE87-92CACFB8D49C}" presName="spaceRect" presStyleCnt="0"/>
      <dgm:spPr/>
    </dgm:pt>
    <dgm:pt modelId="{79866BAD-AAB4-414C-AE6A-9B15B661F0DF}" type="pres">
      <dgm:prSet presAssocID="{9A794876-7BF0-43D3-BE87-92CACFB8D49C}" presName="textRect" presStyleLbl="revTx" presStyleIdx="0" presStyleCnt="3" custScaleY="47782" custLinFactY="-200000" custLinFactNeighborX="47342" custLinFactNeighborY="-294712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AFF3868B-721E-4841-93C1-0005397D85A5}" type="pres">
      <dgm:prSet presAssocID="{358F95DB-4A83-4F83-9605-864180C9A333}" presName="sibTrans" presStyleCnt="0"/>
      <dgm:spPr/>
    </dgm:pt>
    <dgm:pt modelId="{531B1CC8-FCD2-4580-95B3-5A68A44E5CCD}" type="pres">
      <dgm:prSet presAssocID="{883B42CB-8C38-4E9B-9375-65BF0D5FDA9F}" presName="compNode" presStyleCnt="0"/>
      <dgm:spPr/>
    </dgm:pt>
    <dgm:pt modelId="{96F76A9F-EE8F-4B40-9C05-738C24B227F6}" type="pres">
      <dgm:prSet presAssocID="{883B42CB-8C38-4E9B-9375-65BF0D5FDA9F}" presName="iconRect" presStyleLbl="node1" presStyleIdx="1" presStyleCnt="3" custScaleX="246880" custScaleY="210088" custLinFactNeighborX="7964" custLinFactNeighborY="1327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D8FB625-CA8D-4A35-808B-6358274401E1}" type="pres">
      <dgm:prSet presAssocID="{883B42CB-8C38-4E9B-9375-65BF0D5FDA9F}" presName="spaceRect" presStyleCnt="0"/>
      <dgm:spPr/>
    </dgm:pt>
    <dgm:pt modelId="{82C8BA39-5B75-48DC-9671-F279363BB837}" type="pres">
      <dgm:prSet presAssocID="{883B42CB-8C38-4E9B-9375-65BF0D5FDA9F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85B9616F-9543-4BD6-93EA-C13797DCE31F}" type="pres">
      <dgm:prSet presAssocID="{DAE3D9C8-E1FB-4863-A684-35524EB96978}" presName="sibTrans" presStyleCnt="0"/>
      <dgm:spPr/>
    </dgm:pt>
    <dgm:pt modelId="{111E50CE-28C6-4D37-95AE-103C7B51BB56}" type="pres">
      <dgm:prSet presAssocID="{D4A96F4C-B19E-4324-95C3-882D08CBF892}" presName="compNode" presStyleCnt="0"/>
      <dgm:spPr/>
    </dgm:pt>
    <dgm:pt modelId="{E31DABFC-1581-497D-9E7D-37634997E584}" type="pres">
      <dgm:prSet presAssocID="{D4A96F4C-B19E-4324-95C3-882D08CBF892}" presName="iconRect" presStyleLbl="node1" presStyleIdx="2" presStyleCnt="3" custScaleX="146024" custScaleY="215398" custLinFactNeighborX="-3982" custLinFactNeighborY="1460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937F220-E76A-4A06-AD7F-1B39890438AA}" type="pres">
      <dgm:prSet presAssocID="{D4A96F4C-B19E-4324-95C3-882D08CBF892}" presName="spaceRect" presStyleCnt="0"/>
      <dgm:spPr/>
    </dgm:pt>
    <dgm:pt modelId="{5550B1E7-8903-4491-9531-E25BEEE28506}" type="pres">
      <dgm:prSet presAssocID="{D4A96F4C-B19E-4324-95C3-882D08CBF892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787383B-A172-45FA-8E67-AF0A98A5CD69}" type="presOf" srcId="{9A794876-7BF0-43D3-BE87-92CACFB8D49C}" destId="{79866BAD-AAB4-414C-AE6A-9B15B661F0DF}" srcOrd="0" destOrd="0" presId="urn:microsoft.com/office/officeart/2018/2/layout/IconLabelList"/>
    <dgm:cxn modelId="{E50755F2-0ED5-40A5-86FC-552EE7FA3CB5}" srcId="{789D8C97-2AE3-4185-9D3B-D22DEF12E6A2}" destId="{883B42CB-8C38-4E9B-9375-65BF0D5FDA9F}" srcOrd="1" destOrd="0" parTransId="{9CEEEB59-0CF3-4182-942B-858CC3443DAC}" sibTransId="{DAE3D9C8-E1FB-4863-A684-35524EB96978}"/>
    <dgm:cxn modelId="{2EE06454-E3DB-4823-9AE1-81CECFD8849F}" type="presOf" srcId="{D4A96F4C-B19E-4324-95C3-882D08CBF892}" destId="{5550B1E7-8903-4491-9531-E25BEEE28506}" srcOrd="0" destOrd="0" presId="urn:microsoft.com/office/officeart/2018/2/layout/IconLabelList"/>
    <dgm:cxn modelId="{EE27D9F1-38E5-4CD4-8AB8-AA4C9A232EAC}" srcId="{789D8C97-2AE3-4185-9D3B-D22DEF12E6A2}" destId="{9A794876-7BF0-43D3-BE87-92CACFB8D49C}" srcOrd="0" destOrd="0" parTransId="{66693845-0F66-4E21-91DD-AA47C25F8314}" sibTransId="{358F95DB-4A83-4F83-9605-864180C9A333}"/>
    <dgm:cxn modelId="{9832910F-4465-4C44-AF13-4441E4F23006}" srcId="{789D8C97-2AE3-4185-9D3B-D22DEF12E6A2}" destId="{D4A96F4C-B19E-4324-95C3-882D08CBF892}" srcOrd="2" destOrd="0" parTransId="{DCD81F46-637F-4720-8A03-B00240203EAD}" sibTransId="{90FB60EB-0167-4A94-A001-0DF761C2EA98}"/>
    <dgm:cxn modelId="{8F6A47E8-BC83-4BB3-BD30-114D5E41B771}" type="presOf" srcId="{883B42CB-8C38-4E9B-9375-65BF0D5FDA9F}" destId="{82C8BA39-5B75-48DC-9671-F279363BB837}" srcOrd="0" destOrd="0" presId="urn:microsoft.com/office/officeart/2018/2/layout/IconLabelList"/>
    <dgm:cxn modelId="{4284618E-1157-469E-B8A5-72050CA20242}" type="presOf" srcId="{789D8C97-2AE3-4185-9D3B-D22DEF12E6A2}" destId="{BB474B34-1BC8-42E1-BD5B-8892D1342367}" srcOrd="0" destOrd="0" presId="urn:microsoft.com/office/officeart/2018/2/layout/IconLabelList"/>
    <dgm:cxn modelId="{F3B0B1DC-A9E0-45D9-B159-5ADE49A2A97A}" type="presParOf" srcId="{BB474B34-1BC8-42E1-BD5B-8892D1342367}" destId="{3C1574A4-0AB7-49EA-8A17-75698617B185}" srcOrd="0" destOrd="0" presId="urn:microsoft.com/office/officeart/2018/2/layout/IconLabelList"/>
    <dgm:cxn modelId="{97989480-5CB7-4CD2-8567-ED8069AB3F4F}" type="presParOf" srcId="{3C1574A4-0AB7-49EA-8A17-75698617B185}" destId="{9755F75E-3301-4338-A557-98C058721708}" srcOrd="0" destOrd="0" presId="urn:microsoft.com/office/officeart/2018/2/layout/IconLabelList"/>
    <dgm:cxn modelId="{837EC1A9-8F0E-46DB-9F09-486D885A9295}" type="presParOf" srcId="{3C1574A4-0AB7-49EA-8A17-75698617B185}" destId="{54D9F0F7-0C57-4535-8F9E-F3140C1E2F7C}" srcOrd="1" destOrd="0" presId="urn:microsoft.com/office/officeart/2018/2/layout/IconLabelList"/>
    <dgm:cxn modelId="{3CD6F111-441A-4224-B514-01F4D01400A0}" type="presParOf" srcId="{3C1574A4-0AB7-49EA-8A17-75698617B185}" destId="{79866BAD-AAB4-414C-AE6A-9B15B661F0DF}" srcOrd="2" destOrd="0" presId="urn:microsoft.com/office/officeart/2018/2/layout/IconLabelList"/>
    <dgm:cxn modelId="{010DD743-31C4-45E0-9405-F26FE7537EE2}" type="presParOf" srcId="{BB474B34-1BC8-42E1-BD5B-8892D1342367}" destId="{AFF3868B-721E-4841-93C1-0005397D85A5}" srcOrd="1" destOrd="0" presId="urn:microsoft.com/office/officeart/2018/2/layout/IconLabelList"/>
    <dgm:cxn modelId="{ED0F1FF6-3437-499C-A25F-89E57EC2880F}" type="presParOf" srcId="{BB474B34-1BC8-42E1-BD5B-8892D1342367}" destId="{531B1CC8-FCD2-4580-95B3-5A68A44E5CCD}" srcOrd="2" destOrd="0" presId="urn:microsoft.com/office/officeart/2018/2/layout/IconLabelList"/>
    <dgm:cxn modelId="{0C23868B-617E-4D0F-B2FC-7A8389B02D86}" type="presParOf" srcId="{531B1CC8-FCD2-4580-95B3-5A68A44E5CCD}" destId="{96F76A9F-EE8F-4B40-9C05-738C24B227F6}" srcOrd="0" destOrd="0" presId="urn:microsoft.com/office/officeart/2018/2/layout/IconLabelList"/>
    <dgm:cxn modelId="{9F80E874-9FF0-4BF8-92CB-275994850EF0}" type="presParOf" srcId="{531B1CC8-FCD2-4580-95B3-5A68A44E5CCD}" destId="{7D8FB625-CA8D-4A35-808B-6358274401E1}" srcOrd="1" destOrd="0" presId="urn:microsoft.com/office/officeart/2018/2/layout/IconLabelList"/>
    <dgm:cxn modelId="{20CC2B6B-4A86-4DA4-83E5-A2C5C2098932}" type="presParOf" srcId="{531B1CC8-FCD2-4580-95B3-5A68A44E5CCD}" destId="{82C8BA39-5B75-48DC-9671-F279363BB837}" srcOrd="2" destOrd="0" presId="urn:microsoft.com/office/officeart/2018/2/layout/IconLabelList"/>
    <dgm:cxn modelId="{59F5D032-CF69-4ECC-83E1-5D43C7BB9DC2}" type="presParOf" srcId="{BB474B34-1BC8-42E1-BD5B-8892D1342367}" destId="{85B9616F-9543-4BD6-93EA-C13797DCE31F}" srcOrd="3" destOrd="0" presId="urn:microsoft.com/office/officeart/2018/2/layout/IconLabelList"/>
    <dgm:cxn modelId="{DB32D5AB-350F-4430-A610-11FECEAF9758}" type="presParOf" srcId="{BB474B34-1BC8-42E1-BD5B-8892D1342367}" destId="{111E50CE-28C6-4D37-95AE-103C7B51BB56}" srcOrd="4" destOrd="0" presId="urn:microsoft.com/office/officeart/2018/2/layout/IconLabelList"/>
    <dgm:cxn modelId="{47004318-EEDD-4165-8534-63260DFD8B4F}" type="presParOf" srcId="{111E50CE-28C6-4D37-95AE-103C7B51BB56}" destId="{E31DABFC-1581-497D-9E7D-37634997E584}" srcOrd="0" destOrd="0" presId="urn:microsoft.com/office/officeart/2018/2/layout/IconLabelList"/>
    <dgm:cxn modelId="{F922B888-B803-4F2D-8785-3F006575AC07}" type="presParOf" srcId="{111E50CE-28C6-4D37-95AE-103C7B51BB56}" destId="{8937F220-E76A-4A06-AD7F-1B39890438AA}" srcOrd="1" destOrd="0" presId="urn:microsoft.com/office/officeart/2018/2/layout/IconLabelList"/>
    <dgm:cxn modelId="{5E201D2F-659E-4233-A5B8-8B1E3B884308}" type="presParOf" srcId="{111E50CE-28C6-4D37-95AE-103C7B51BB56}" destId="{5550B1E7-8903-4491-9531-E25BEEE2850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7AB30F-FF85-4F11-971B-D472CF01701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97BDFD-EE1B-4EF1-98B0-9B6A4A53AE3C}">
      <dgm:prSet/>
      <dgm:spPr/>
      <dgm:t>
        <a:bodyPr anchor="ctr"/>
        <a:lstStyle/>
        <a:p>
          <a:pPr algn="ctr">
            <a:lnSpc>
              <a:spcPct val="100000"/>
            </a:lnSpc>
          </a:pPr>
          <a:r>
            <a:rPr lang="es-CR" b="1" dirty="0" smtClean="0"/>
            <a:t>Collar </a:t>
          </a:r>
          <a:r>
            <a:rPr lang="es-CR" b="1" dirty="0"/>
            <a:t>de </a:t>
          </a:r>
          <a:r>
            <a:rPr lang="es-CR" b="1" dirty="0" smtClean="0"/>
            <a:t>Emergencia</a:t>
          </a:r>
          <a:endParaRPr lang="en-US" dirty="0"/>
        </a:p>
      </dgm:t>
    </dgm:pt>
    <dgm:pt modelId="{C3279427-7BC8-40F8-86ED-6E03613FD0AB}" type="parTrans" cxnId="{D95C77A7-489A-4DAD-9BE9-008142476B94}">
      <dgm:prSet/>
      <dgm:spPr/>
      <dgm:t>
        <a:bodyPr/>
        <a:lstStyle/>
        <a:p>
          <a:endParaRPr lang="en-US"/>
        </a:p>
      </dgm:t>
    </dgm:pt>
    <dgm:pt modelId="{31D4BED1-937F-45F7-8F53-96AAFB343A58}" type="sibTrans" cxnId="{D95C77A7-489A-4DAD-9BE9-008142476B94}">
      <dgm:prSet/>
      <dgm:spPr/>
      <dgm:t>
        <a:bodyPr/>
        <a:lstStyle/>
        <a:p>
          <a:endParaRPr lang="en-US"/>
        </a:p>
      </dgm:t>
    </dgm:pt>
    <dgm:pt modelId="{831C7AEA-1CB4-43D6-ACC8-55F2B78012B1}">
      <dgm:prSet/>
      <dgm:spPr/>
      <dgm:t>
        <a:bodyPr/>
        <a:lstStyle/>
        <a:p>
          <a:pPr>
            <a:lnSpc>
              <a:spcPct val="100000"/>
            </a:lnSpc>
          </a:pPr>
          <a:r>
            <a:rPr lang="es-CR" b="1" dirty="0" smtClean="0"/>
            <a:t>Cámaras</a:t>
          </a:r>
          <a:endParaRPr lang="en-US" b="1" dirty="0"/>
        </a:p>
      </dgm:t>
    </dgm:pt>
    <dgm:pt modelId="{6FF3C97C-587B-40D2-B509-C95D0E603246}" type="parTrans" cxnId="{7FFE8279-3EA7-4FA0-AFD0-F07B7D94D514}">
      <dgm:prSet/>
      <dgm:spPr/>
      <dgm:t>
        <a:bodyPr/>
        <a:lstStyle/>
        <a:p>
          <a:endParaRPr lang="en-US"/>
        </a:p>
      </dgm:t>
    </dgm:pt>
    <dgm:pt modelId="{75906B46-EB97-4D69-A12D-B2008480EFEA}" type="sibTrans" cxnId="{7FFE8279-3EA7-4FA0-AFD0-F07B7D94D514}">
      <dgm:prSet/>
      <dgm:spPr/>
      <dgm:t>
        <a:bodyPr/>
        <a:lstStyle/>
        <a:p>
          <a:endParaRPr lang="en-US"/>
        </a:p>
      </dgm:t>
    </dgm:pt>
    <dgm:pt modelId="{3623F9DB-B927-4102-BD87-7BEC555DABFC}">
      <dgm:prSet/>
      <dgm:spPr/>
      <dgm:t>
        <a:bodyPr/>
        <a:lstStyle/>
        <a:p>
          <a:pPr>
            <a:lnSpc>
              <a:spcPct val="100000"/>
            </a:lnSpc>
          </a:pPr>
          <a:r>
            <a:rPr lang="es-CR" b="1" dirty="0" smtClean="0"/>
            <a:t>Parlante </a:t>
          </a:r>
          <a:r>
            <a:rPr lang="es-CR" b="1" dirty="0"/>
            <a:t>con </a:t>
          </a:r>
          <a:r>
            <a:rPr lang="es-CR" b="1" dirty="0" smtClean="0"/>
            <a:t>Micrófono</a:t>
          </a:r>
          <a:endParaRPr lang="en-US" b="1" dirty="0"/>
        </a:p>
      </dgm:t>
    </dgm:pt>
    <dgm:pt modelId="{F250AD6D-98CB-4DA8-A284-14FE622C9D56}" type="parTrans" cxnId="{A047CC33-61B4-4089-AD26-3EC963FEB179}">
      <dgm:prSet/>
      <dgm:spPr/>
      <dgm:t>
        <a:bodyPr/>
        <a:lstStyle/>
        <a:p>
          <a:endParaRPr lang="en-US"/>
        </a:p>
      </dgm:t>
    </dgm:pt>
    <dgm:pt modelId="{CC0A70CB-8F64-4570-AFEE-394F8D5C933A}" type="sibTrans" cxnId="{A047CC33-61B4-4089-AD26-3EC963FEB179}">
      <dgm:prSet/>
      <dgm:spPr/>
      <dgm:t>
        <a:bodyPr/>
        <a:lstStyle/>
        <a:p>
          <a:endParaRPr lang="en-US"/>
        </a:p>
      </dgm:t>
    </dgm:pt>
    <dgm:pt modelId="{D8D28963-E8A0-4E72-856B-8A7975C5404C}" type="pres">
      <dgm:prSet presAssocID="{007AB30F-FF85-4F11-971B-D472CF01701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8EEE972-751A-4EA4-9B9B-E4FABB79428F}" type="pres">
      <dgm:prSet presAssocID="{6B97BDFD-EE1B-4EF1-98B0-9B6A4A53AE3C}" presName="compNode" presStyleCnt="0"/>
      <dgm:spPr/>
    </dgm:pt>
    <dgm:pt modelId="{61234832-20DB-4F0F-952B-1136623AD21E}" type="pres">
      <dgm:prSet presAssocID="{6B97BDFD-EE1B-4EF1-98B0-9B6A4A53AE3C}" presName="iconRect" presStyleLbl="node1" presStyleIdx="0" presStyleCnt="3"/>
      <dgm:spPr/>
    </dgm:pt>
    <dgm:pt modelId="{5CE1100C-A393-4D6C-8D4C-91F92395C598}" type="pres">
      <dgm:prSet presAssocID="{6B97BDFD-EE1B-4EF1-98B0-9B6A4A53AE3C}" presName="spaceRect" presStyleCnt="0"/>
      <dgm:spPr/>
    </dgm:pt>
    <dgm:pt modelId="{190C3C55-316E-4129-ADDF-3080B344835A}" type="pres">
      <dgm:prSet presAssocID="{6B97BDFD-EE1B-4EF1-98B0-9B6A4A53AE3C}" presName="textRect" presStyleLbl="revTx" presStyleIdx="0" presStyleCnt="3" custScaleY="29791" custLinFactNeighborX="-3213" custLinFactNeighborY="-96463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DBB8E87A-229B-4D59-9F75-211620FB9E0A}" type="pres">
      <dgm:prSet presAssocID="{31D4BED1-937F-45F7-8F53-96AAFB343A58}" presName="sibTrans" presStyleCnt="0"/>
      <dgm:spPr/>
    </dgm:pt>
    <dgm:pt modelId="{F0CE0676-7B01-473D-A2D3-10220B3D798F}" type="pres">
      <dgm:prSet presAssocID="{831C7AEA-1CB4-43D6-ACC8-55F2B78012B1}" presName="compNode" presStyleCnt="0"/>
      <dgm:spPr/>
    </dgm:pt>
    <dgm:pt modelId="{C9153E1A-C463-4A4B-BED8-15315E96E51B}" type="pres">
      <dgm:prSet presAssocID="{831C7AEA-1CB4-43D6-ACC8-55F2B78012B1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573915E8-0217-4C49-A493-0C4F9DFEE936}" type="pres">
      <dgm:prSet presAssocID="{831C7AEA-1CB4-43D6-ACC8-55F2B78012B1}" presName="spaceRect" presStyleCnt="0"/>
      <dgm:spPr/>
    </dgm:pt>
    <dgm:pt modelId="{A5B84755-EB6E-4BCB-91A4-5F69F76A6729}" type="pres">
      <dgm:prSet presAssocID="{831C7AEA-1CB4-43D6-ACC8-55F2B78012B1}" presName="textRect" presStyleLbl="revTx" presStyleIdx="1" presStyleCnt="3" custScaleY="18515" custLinFactY="-500000" custLinFactNeighborX="-160" custLinFactNeighborY="-570664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93CA11E8-3C73-48BF-8F01-20AF4E1CB175}" type="pres">
      <dgm:prSet presAssocID="{75906B46-EB97-4D69-A12D-B2008480EFEA}" presName="sibTrans" presStyleCnt="0"/>
      <dgm:spPr/>
    </dgm:pt>
    <dgm:pt modelId="{98EDC9E7-8F2B-4033-8D3D-BAC968FCDCA6}" type="pres">
      <dgm:prSet presAssocID="{3623F9DB-B927-4102-BD87-7BEC555DABFC}" presName="compNode" presStyleCnt="0"/>
      <dgm:spPr/>
    </dgm:pt>
    <dgm:pt modelId="{F286350A-D9BD-4747-AEA6-336D741529E0}" type="pres">
      <dgm:prSet presAssocID="{3623F9DB-B927-4102-BD87-7BEC555DABFC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F90DD5A8-134C-4805-A1CF-A760AC21D1A3}" type="pres">
      <dgm:prSet presAssocID="{3623F9DB-B927-4102-BD87-7BEC555DABFC}" presName="spaceRect" presStyleCnt="0"/>
      <dgm:spPr/>
    </dgm:pt>
    <dgm:pt modelId="{881C7DB5-A316-47FB-A3CE-EEBDF1838F92}" type="pres">
      <dgm:prSet presAssocID="{3623F9DB-B927-4102-BD87-7BEC555DABFC}" presName="textRect" presStyleLbl="revTx" presStyleIdx="2" presStyleCnt="3" custLinFactY="-316532" custLinFactNeighborX="-566" custLinFactNeighborY="-400000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807AA21-24A5-4C5B-9F04-766F43BE8E1F}" type="presOf" srcId="{831C7AEA-1CB4-43D6-ACC8-55F2B78012B1}" destId="{A5B84755-EB6E-4BCB-91A4-5F69F76A6729}" srcOrd="0" destOrd="0" presId="urn:microsoft.com/office/officeart/2018/2/layout/IconLabelList"/>
    <dgm:cxn modelId="{BF284439-BA23-4159-BE62-FA09A1D58A10}" type="presOf" srcId="{3623F9DB-B927-4102-BD87-7BEC555DABFC}" destId="{881C7DB5-A316-47FB-A3CE-EEBDF1838F92}" srcOrd="0" destOrd="0" presId="urn:microsoft.com/office/officeart/2018/2/layout/IconLabelList"/>
    <dgm:cxn modelId="{A047CC33-61B4-4089-AD26-3EC963FEB179}" srcId="{007AB30F-FF85-4F11-971B-D472CF01701E}" destId="{3623F9DB-B927-4102-BD87-7BEC555DABFC}" srcOrd="2" destOrd="0" parTransId="{F250AD6D-98CB-4DA8-A284-14FE622C9D56}" sibTransId="{CC0A70CB-8F64-4570-AFEE-394F8D5C933A}"/>
    <dgm:cxn modelId="{54AACD7C-A213-4E26-ACB3-F6196E6AD019}" type="presOf" srcId="{6B97BDFD-EE1B-4EF1-98B0-9B6A4A53AE3C}" destId="{190C3C55-316E-4129-ADDF-3080B344835A}" srcOrd="0" destOrd="0" presId="urn:microsoft.com/office/officeart/2018/2/layout/IconLabelList"/>
    <dgm:cxn modelId="{D95C77A7-489A-4DAD-9BE9-008142476B94}" srcId="{007AB30F-FF85-4F11-971B-D472CF01701E}" destId="{6B97BDFD-EE1B-4EF1-98B0-9B6A4A53AE3C}" srcOrd="0" destOrd="0" parTransId="{C3279427-7BC8-40F8-86ED-6E03613FD0AB}" sibTransId="{31D4BED1-937F-45F7-8F53-96AAFB343A58}"/>
    <dgm:cxn modelId="{1EB1DAD8-4D77-44A5-9942-BA5372F4ED18}" type="presOf" srcId="{007AB30F-FF85-4F11-971B-D472CF01701E}" destId="{D8D28963-E8A0-4E72-856B-8A7975C5404C}" srcOrd="0" destOrd="0" presId="urn:microsoft.com/office/officeart/2018/2/layout/IconLabelList"/>
    <dgm:cxn modelId="{7FFE8279-3EA7-4FA0-AFD0-F07B7D94D514}" srcId="{007AB30F-FF85-4F11-971B-D472CF01701E}" destId="{831C7AEA-1CB4-43D6-ACC8-55F2B78012B1}" srcOrd="1" destOrd="0" parTransId="{6FF3C97C-587B-40D2-B509-C95D0E603246}" sibTransId="{75906B46-EB97-4D69-A12D-B2008480EFEA}"/>
    <dgm:cxn modelId="{8B863CCC-EB30-44A4-AFD8-F718E9A4972C}" type="presParOf" srcId="{D8D28963-E8A0-4E72-856B-8A7975C5404C}" destId="{68EEE972-751A-4EA4-9B9B-E4FABB79428F}" srcOrd="0" destOrd="0" presId="urn:microsoft.com/office/officeart/2018/2/layout/IconLabelList"/>
    <dgm:cxn modelId="{C4BAC7C5-E439-4EBB-9F89-86948B173F73}" type="presParOf" srcId="{68EEE972-751A-4EA4-9B9B-E4FABB79428F}" destId="{61234832-20DB-4F0F-952B-1136623AD21E}" srcOrd="0" destOrd="0" presId="urn:microsoft.com/office/officeart/2018/2/layout/IconLabelList"/>
    <dgm:cxn modelId="{F8BB6AFD-17CF-4EED-B0A2-42CA5AEE047F}" type="presParOf" srcId="{68EEE972-751A-4EA4-9B9B-E4FABB79428F}" destId="{5CE1100C-A393-4D6C-8D4C-91F92395C598}" srcOrd="1" destOrd="0" presId="urn:microsoft.com/office/officeart/2018/2/layout/IconLabelList"/>
    <dgm:cxn modelId="{C108A65D-37DC-47B3-AE22-A3207FF021C3}" type="presParOf" srcId="{68EEE972-751A-4EA4-9B9B-E4FABB79428F}" destId="{190C3C55-316E-4129-ADDF-3080B344835A}" srcOrd="2" destOrd="0" presId="urn:microsoft.com/office/officeart/2018/2/layout/IconLabelList"/>
    <dgm:cxn modelId="{332558E2-3276-4122-AA90-C267A355DA81}" type="presParOf" srcId="{D8D28963-E8A0-4E72-856B-8A7975C5404C}" destId="{DBB8E87A-229B-4D59-9F75-211620FB9E0A}" srcOrd="1" destOrd="0" presId="urn:microsoft.com/office/officeart/2018/2/layout/IconLabelList"/>
    <dgm:cxn modelId="{835D1829-85D7-42F2-A2E5-E7430E4A0F5E}" type="presParOf" srcId="{D8D28963-E8A0-4E72-856B-8A7975C5404C}" destId="{F0CE0676-7B01-473D-A2D3-10220B3D798F}" srcOrd="2" destOrd="0" presId="urn:microsoft.com/office/officeart/2018/2/layout/IconLabelList"/>
    <dgm:cxn modelId="{DE406B1E-A65E-42C0-BACD-00A880EE92DC}" type="presParOf" srcId="{F0CE0676-7B01-473D-A2D3-10220B3D798F}" destId="{C9153E1A-C463-4A4B-BED8-15315E96E51B}" srcOrd="0" destOrd="0" presId="urn:microsoft.com/office/officeart/2018/2/layout/IconLabelList"/>
    <dgm:cxn modelId="{C39AE5B3-DC16-4AAF-8090-8A564327F62A}" type="presParOf" srcId="{F0CE0676-7B01-473D-A2D3-10220B3D798F}" destId="{573915E8-0217-4C49-A493-0C4F9DFEE936}" srcOrd="1" destOrd="0" presId="urn:microsoft.com/office/officeart/2018/2/layout/IconLabelList"/>
    <dgm:cxn modelId="{B99F7061-77DD-4220-AA04-CD82544D4F46}" type="presParOf" srcId="{F0CE0676-7B01-473D-A2D3-10220B3D798F}" destId="{A5B84755-EB6E-4BCB-91A4-5F69F76A6729}" srcOrd="2" destOrd="0" presId="urn:microsoft.com/office/officeart/2018/2/layout/IconLabelList"/>
    <dgm:cxn modelId="{4E652EC2-5EDC-4161-974C-DBD2FFD7973C}" type="presParOf" srcId="{D8D28963-E8A0-4E72-856B-8A7975C5404C}" destId="{93CA11E8-3C73-48BF-8F01-20AF4E1CB175}" srcOrd="3" destOrd="0" presId="urn:microsoft.com/office/officeart/2018/2/layout/IconLabelList"/>
    <dgm:cxn modelId="{D5BD0A4B-F986-4572-AEE6-36E64826D28D}" type="presParOf" srcId="{D8D28963-E8A0-4E72-856B-8A7975C5404C}" destId="{98EDC9E7-8F2B-4033-8D3D-BAC968FCDCA6}" srcOrd="4" destOrd="0" presId="urn:microsoft.com/office/officeart/2018/2/layout/IconLabelList"/>
    <dgm:cxn modelId="{3E5B33B4-8890-410A-8364-0F64DEFEE1B0}" type="presParOf" srcId="{98EDC9E7-8F2B-4033-8D3D-BAC968FCDCA6}" destId="{F286350A-D9BD-4747-AEA6-336D741529E0}" srcOrd="0" destOrd="0" presId="urn:microsoft.com/office/officeart/2018/2/layout/IconLabelList"/>
    <dgm:cxn modelId="{D98AE10D-BD96-4749-9766-1C30524E4C1B}" type="presParOf" srcId="{98EDC9E7-8F2B-4033-8D3D-BAC968FCDCA6}" destId="{F90DD5A8-134C-4805-A1CF-A760AC21D1A3}" srcOrd="1" destOrd="0" presId="urn:microsoft.com/office/officeart/2018/2/layout/IconLabelList"/>
    <dgm:cxn modelId="{BC358938-6484-4D0A-9D23-807AEC5CBAC0}" type="presParOf" srcId="{98EDC9E7-8F2B-4033-8D3D-BAC968FCDCA6}" destId="{881C7DB5-A316-47FB-A3CE-EEBDF1838F9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5F75E-3301-4338-A557-98C058721708}">
      <dsp:nvSpPr>
        <dsp:cNvPr id="0" name=""/>
        <dsp:cNvSpPr/>
      </dsp:nvSpPr>
      <dsp:spPr>
        <a:xfrm>
          <a:off x="73516" y="277639"/>
          <a:ext cx="3251786" cy="33690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66BAD-AAB4-414C-AE6A-9B15B661F0DF}">
      <dsp:nvSpPr>
        <dsp:cNvPr id="0" name=""/>
        <dsp:cNvSpPr/>
      </dsp:nvSpPr>
      <dsp:spPr>
        <a:xfrm>
          <a:off x="1622636" y="1356368"/>
          <a:ext cx="2888373" cy="16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1622636" y="1356368"/>
        <a:ext cx="2888373" cy="164384"/>
      </dsp:txXfrm>
    </dsp:sp>
    <dsp:sp modelId="{96F76A9F-EE8F-4B40-9C05-738C24B227F6}">
      <dsp:nvSpPr>
        <dsp:cNvPr id="0" name=""/>
        <dsp:cNvSpPr/>
      </dsp:nvSpPr>
      <dsp:spPr>
        <a:xfrm>
          <a:off x="3934281" y="588862"/>
          <a:ext cx="3208867" cy="2730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8BA39-5B75-48DC-9671-F279363BB837}">
      <dsp:nvSpPr>
        <dsp:cNvPr id="0" name=""/>
        <dsp:cNvSpPr/>
      </dsp:nvSpPr>
      <dsp:spPr>
        <a:xfrm>
          <a:off x="3991014" y="2787999"/>
          <a:ext cx="28883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3991014" y="2787999"/>
        <a:ext cx="2888373" cy="720000"/>
      </dsp:txXfrm>
    </dsp:sp>
    <dsp:sp modelId="{E31DABFC-1581-497D-9E7D-37634997E584}">
      <dsp:nvSpPr>
        <dsp:cNvPr id="0" name=""/>
        <dsp:cNvSpPr/>
      </dsp:nvSpPr>
      <dsp:spPr>
        <a:xfrm>
          <a:off x="7988544" y="588855"/>
          <a:ext cx="1897973" cy="27996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0B1E7-8903-4491-9531-E25BEEE28506}">
      <dsp:nvSpPr>
        <dsp:cNvPr id="0" name=""/>
        <dsp:cNvSpPr/>
      </dsp:nvSpPr>
      <dsp:spPr>
        <a:xfrm>
          <a:off x="7545101" y="2805254"/>
          <a:ext cx="28883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7545101" y="2805254"/>
        <a:ext cx="288837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34832-20DB-4F0F-952B-1136623AD21E}">
      <dsp:nvSpPr>
        <dsp:cNvPr id="0" name=""/>
        <dsp:cNvSpPr/>
      </dsp:nvSpPr>
      <dsp:spPr>
        <a:xfrm>
          <a:off x="1209772" y="1205236"/>
          <a:ext cx="1299768" cy="1299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C3C55-316E-4129-ADDF-3080B344835A}">
      <dsp:nvSpPr>
        <dsp:cNvPr id="0" name=""/>
        <dsp:cNvSpPr/>
      </dsp:nvSpPr>
      <dsp:spPr>
        <a:xfrm>
          <a:off x="322665" y="2736484"/>
          <a:ext cx="2888373" cy="2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CR" sz="1100" b="1" kern="1200" dirty="0" smtClean="0"/>
            <a:t>Collar </a:t>
          </a:r>
          <a:r>
            <a:rPr lang="es-CR" sz="1100" b="1" kern="1200" dirty="0"/>
            <a:t>de </a:t>
          </a:r>
          <a:r>
            <a:rPr lang="es-CR" sz="1100" b="1" kern="1200" dirty="0" smtClean="0"/>
            <a:t>Emergencia</a:t>
          </a:r>
          <a:endParaRPr lang="en-US" sz="1100" kern="1200" dirty="0"/>
        </a:p>
      </dsp:txBody>
      <dsp:txXfrm>
        <a:off x="322665" y="2736484"/>
        <a:ext cx="2888373" cy="2782"/>
      </dsp:txXfrm>
    </dsp:sp>
    <dsp:sp modelId="{C9153E1A-C463-4A4B-BED8-15315E96E51B}">
      <dsp:nvSpPr>
        <dsp:cNvPr id="0" name=""/>
        <dsp:cNvSpPr/>
      </dsp:nvSpPr>
      <dsp:spPr>
        <a:xfrm>
          <a:off x="4603611" y="1205500"/>
          <a:ext cx="1299768" cy="1299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84755-EB6E-4BCB-91A4-5F69F76A6729}">
      <dsp:nvSpPr>
        <dsp:cNvPr id="0" name=""/>
        <dsp:cNvSpPr/>
      </dsp:nvSpPr>
      <dsp:spPr>
        <a:xfrm>
          <a:off x="3804687" y="2646281"/>
          <a:ext cx="2888373" cy="1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CR" sz="1100" b="1" kern="1200" dirty="0" smtClean="0"/>
            <a:t>Cámaras</a:t>
          </a:r>
          <a:endParaRPr lang="en-US" sz="1100" b="1" kern="1200" dirty="0"/>
        </a:p>
      </dsp:txBody>
      <dsp:txXfrm>
        <a:off x="3804687" y="2646281"/>
        <a:ext cx="2888373" cy="1729"/>
      </dsp:txXfrm>
    </dsp:sp>
    <dsp:sp modelId="{F286350A-D9BD-4747-AEA6-336D741529E0}">
      <dsp:nvSpPr>
        <dsp:cNvPr id="0" name=""/>
        <dsp:cNvSpPr/>
      </dsp:nvSpPr>
      <dsp:spPr>
        <a:xfrm>
          <a:off x="7997450" y="1203597"/>
          <a:ext cx="1299768" cy="12997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C7DB5-A316-47FB-A3CE-EEBDF1838F92}">
      <dsp:nvSpPr>
        <dsp:cNvPr id="0" name=""/>
        <dsp:cNvSpPr/>
      </dsp:nvSpPr>
      <dsp:spPr>
        <a:xfrm>
          <a:off x="7186799" y="2673650"/>
          <a:ext cx="2888373" cy="9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CR" sz="1100" b="1" kern="1200" dirty="0" smtClean="0"/>
            <a:t>Parlante </a:t>
          </a:r>
          <a:r>
            <a:rPr lang="es-CR" sz="1100" b="1" kern="1200" dirty="0"/>
            <a:t>con </a:t>
          </a:r>
          <a:r>
            <a:rPr lang="es-CR" sz="1100" b="1" kern="1200" dirty="0" smtClean="0"/>
            <a:t>Micrófono</a:t>
          </a:r>
          <a:endParaRPr lang="en-US" sz="1100" b="1" kern="1200" dirty="0"/>
        </a:p>
      </dsp:txBody>
      <dsp:txXfrm>
        <a:off x="7186799" y="2673650"/>
        <a:ext cx="2888373" cy="9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94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65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8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53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74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9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85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8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64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277CA3-CD32-80FB-31AA-83D5F1793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07" y="4134848"/>
            <a:ext cx="5481579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SMARTCARE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4AE164-E1A9-028A-0BCA-CCE44AB27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3946" y="4134848"/>
            <a:ext cx="4862473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2"/>
                </a:solidFill>
              </a:rPr>
              <a:t>Christian Gilberto Valverde Aviles </a:t>
            </a:r>
          </a:p>
          <a:p>
            <a:pPr>
              <a:lnSpc>
                <a:spcPct val="90000"/>
              </a:lnSpc>
            </a:pPr>
            <a:r>
              <a:rPr lang="en-US" sz="1500" dirty="0" err="1">
                <a:solidFill>
                  <a:schemeClr val="tx2"/>
                </a:solidFill>
              </a:rPr>
              <a:t>María</a:t>
            </a:r>
            <a:r>
              <a:rPr lang="en-US" sz="1500" dirty="0">
                <a:solidFill>
                  <a:schemeClr val="tx2"/>
                </a:solidFill>
              </a:rPr>
              <a:t> Fernanda Dinarte </a:t>
            </a:r>
            <a:r>
              <a:rPr lang="en-US" sz="1500" dirty="0" err="1">
                <a:solidFill>
                  <a:schemeClr val="tx2"/>
                </a:solidFill>
              </a:rPr>
              <a:t>Blandón</a:t>
            </a:r>
            <a:endParaRPr lang="en-US" sz="15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2"/>
                </a:solidFill>
              </a:rPr>
              <a:t> Michael Enrique </a:t>
            </a:r>
            <a:r>
              <a:rPr lang="en-US" sz="1500" dirty="0" err="1">
                <a:solidFill>
                  <a:schemeClr val="tx2"/>
                </a:solidFill>
              </a:rPr>
              <a:t>Masis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Portilla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2"/>
                </a:solidFill>
              </a:rPr>
              <a:t>Gerson Chan </a:t>
            </a:r>
            <a:r>
              <a:rPr lang="en-US" sz="1500" dirty="0" err="1">
                <a:solidFill>
                  <a:schemeClr val="tx2"/>
                </a:solidFill>
              </a:rPr>
              <a:t>Arriola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2"/>
                </a:solidFill>
              </a:rPr>
              <a:t>Angie Vindas </a:t>
            </a:r>
            <a:r>
              <a:rPr lang="en-US" sz="1500" dirty="0" err="1">
                <a:solidFill>
                  <a:schemeClr val="tx2"/>
                </a:solidFill>
              </a:rPr>
              <a:t>Picado</a:t>
            </a:r>
            <a:endParaRPr lang="en-US" sz="15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dirty="0" err="1">
                <a:solidFill>
                  <a:schemeClr val="tx2"/>
                </a:solidFill>
              </a:rPr>
              <a:t>Grupo</a:t>
            </a:r>
            <a:r>
              <a:rPr lang="en-US" sz="1500" dirty="0">
                <a:solidFill>
                  <a:schemeClr val="tx2"/>
                </a:solidFill>
              </a:rPr>
              <a:t> :6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16CA8F77-1A4B-4783-B29C-83745CB031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Vectores e ilustraciones de Adultos mayores para descargar gratis | Freepik">
            <a:extLst>
              <a:ext uri="{FF2B5EF4-FFF2-40B4-BE49-F238E27FC236}">
                <a16:creationId xmlns:a16="http://schemas.microsoft.com/office/drawing/2014/main" id="{7A0C944F-EFDF-46F3-77B6-9C7EA06D7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812812"/>
            <a:ext cx="11147071" cy="278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2253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70B62E29-1248-414C-B89F-98F01A2EA7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22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2600" y="-176623"/>
            <a:ext cx="10634472" cy="2157984"/>
          </a:xfrm>
        </p:spPr>
        <p:txBody>
          <a:bodyPr/>
          <a:lstStyle/>
          <a:p>
            <a:pPr algn="ctr"/>
            <a:r>
              <a:rPr lang="es-CR" dirty="0" smtClean="0"/>
              <a:t>Modelado de Negocios</a:t>
            </a:r>
            <a:endParaRPr lang="en-US" dirty="0"/>
          </a:p>
        </p:txBody>
      </p:sp>
      <p:pic>
        <p:nvPicPr>
          <p:cNvPr id="4" name="image1.jpeg" descr="Tabla  Descripción generada automáticamente con confianza baja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8146" y="1299409"/>
            <a:ext cx="10298926" cy="49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7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1F5674-A172-7479-6BBE-15C66735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106" y="4281378"/>
            <a:ext cx="8549104" cy="17725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dirty="0" err="1"/>
              <a:t>Diagrama</a:t>
            </a:r>
            <a:r>
              <a:rPr lang="en-US" sz="6100" dirty="0"/>
              <a:t> de </a:t>
            </a:r>
            <a:r>
              <a:rPr lang="en-US" sz="6100" dirty="0" err="1"/>
              <a:t>Redes</a:t>
            </a:r>
            <a:endParaRPr lang="en-US" sz="61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664BD0-7C8F-462D-91A0-5DBACDCF4A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D15D8DB-9FF6-7E76-2966-A5511BE0C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99234" y="654151"/>
            <a:ext cx="7312209" cy="307112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17307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69A489-2AB4-4901-B1D5-3239CDA8D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40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A049CC-BEB9-3EE6-E3AB-B5C1C9140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678" y="702870"/>
            <a:ext cx="5614993" cy="30934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Contrato SmartCare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E3B19C-5EF6-492A-AA6F-EC0C2F236D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6789E0C-9EB9-E350-9C66-8EC8B9AB4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3318" y="668861"/>
            <a:ext cx="4404665" cy="552309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DB647E-7779-454B-9098-17E6CE33DD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33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2600" y="-160581"/>
            <a:ext cx="10634472" cy="2157984"/>
          </a:xfrm>
        </p:spPr>
        <p:txBody>
          <a:bodyPr/>
          <a:lstStyle/>
          <a:p>
            <a:pPr algn="ctr"/>
            <a:r>
              <a:rPr lang="es-CR" dirty="0" smtClean="0"/>
              <a:t>Riesgos</a:t>
            </a:r>
            <a:endParaRPr lang="en-US" dirty="0"/>
          </a:p>
        </p:txBody>
      </p:sp>
      <p:pic>
        <p:nvPicPr>
          <p:cNvPr id="4" name="image25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2600" y="1475874"/>
            <a:ext cx="11083758" cy="370572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424" y="5478573"/>
            <a:ext cx="2695951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5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C8BFB7-0621-DE9B-7E6F-C2EBD442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036" y="2821003"/>
            <a:ext cx="5189964" cy="2237925"/>
          </a:xfrm>
        </p:spPr>
        <p:txBody>
          <a:bodyPr>
            <a:normAutofit/>
          </a:bodyPr>
          <a:lstStyle/>
          <a:p>
            <a:r>
              <a:rPr lang="es-CR" dirty="0"/>
              <a:t>Conclusión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9D4A57-BD34-46D7-A145-EA1AE70461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A2EDE53-24EC-CBB9-B57D-FB58FF70CF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1" b="18447"/>
          <a:stretch/>
        </p:blipFill>
        <p:spPr>
          <a:xfrm>
            <a:off x="6280340" y="1228562"/>
            <a:ext cx="5349331" cy="440087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DA513F-B70D-4972-B24A-65F26C0AEC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02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A continuación mostraremos la Página web</a:t>
            </a:r>
            <a:endParaRPr lang="en-US" dirty="0"/>
          </a:p>
        </p:txBody>
      </p:sp>
      <p:pic>
        <p:nvPicPr>
          <p:cNvPr id="4" name="image29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283" y="3272589"/>
            <a:ext cx="6252845" cy="291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1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9064" y="465061"/>
            <a:ext cx="10634472" cy="2157984"/>
          </a:xfrm>
        </p:spPr>
        <p:txBody>
          <a:bodyPr/>
          <a:lstStyle/>
          <a:p>
            <a:r>
              <a:rPr lang="es-CR" dirty="0" smtClean="0"/>
              <a:t>Introducción y justificación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336" y="2454443"/>
            <a:ext cx="6090058" cy="3425658"/>
          </a:xfrm>
        </p:spPr>
      </p:pic>
    </p:spTree>
    <p:extLst>
      <p:ext uri="{BB962C8B-B14F-4D97-AF65-F5344CB8AC3E}">
        <p14:creationId xmlns:p14="http://schemas.microsoft.com/office/powerpoint/2010/main" val="403852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70821" y="2014008"/>
            <a:ext cx="4203032" cy="2157984"/>
          </a:xfrm>
        </p:spPr>
        <p:txBody>
          <a:bodyPr/>
          <a:lstStyle/>
          <a:p>
            <a:pPr algn="ctr"/>
            <a:r>
              <a:rPr lang="es-CR" dirty="0" smtClean="0"/>
              <a:t>Objetivo </a:t>
            </a:r>
            <a:br>
              <a:rPr lang="es-CR" dirty="0" smtClean="0"/>
            </a:br>
            <a:r>
              <a:rPr lang="es-CR" dirty="0" smtClean="0"/>
              <a:t>General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44" y="1734637"/>
            <a:ext cx="5188023" cy="3366752"/>
          </a:xfrm>
        </p:spPr>
      </p:pic>
    </p:spTree>
    <p:extLst>
      <p:ext uri="{BB962C8B-B14F-4D97-AF65-F5344CB8AC3E}">
        <p14:creationId xmlns:p14="http://schemas.microsoft.com/office/powerpoint/2010/main" val="103884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670B1-2C57-7C17-60F8-8C7ECC6A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899030"/>
          </a:xfrm>
        </p:spPr>
        <p:txBody>
          <a:bodyPr/>
          <a:lstStyle/>
          <a:p>
            <a:r>
              <a:rPr lang="es-CR" sz="4400" dirty="0" smtClean="0"/>
              <a:t>Objetivos Específicos</a:t>
            </a:r>
            <a:endParaRPr lang="es-CR" sz="4400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2A8A9D3-F4D2-CC60-DC42-4266E3559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974246"/>
              </p:ext>
            </p:extLst>
          </p:nvPr>
        </p:nvGraphicFramePr>
        <p:xfrm>
          <a:off x="482600" y="1955260"/>
          <a:ext cx="10506991" cy="3924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117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3DD3B6-5BB5-CBD4-E901-11DF6DBE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99" y="2310034"/>
            <a:ext cx="3964251" cy="2237925"/>
          </a:xfrm>
        </p:spPr>
        <p:txBody>
          <a:bodyPr>
            <a:normAutofit/>
          </a:bodyPr>
          <a:lstStyle/>
          <a:p>
            <a:r>
              <a:rPr lang="es-CR" dirty="0"/>
              <a:t>Alcance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 descr="Un grupo de personas sentadas en un sillón&#10;&#10;Descripción generada automáticamente">
            <a:extLst>
              <a:ext uri="{FF2B5EF4-FFF2-40B4-BE49-F238E27FC236}">
                <a16:creationId xmlns:a16="http://schemas.microsoft.com/office/drawing/2014/main" id="{C0374FC1-BFC5-8C13-1138-C32AB4DCC6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694" y="1229930"/>
            <a:ext cx="6588977" cy="439814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84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Restricciones y limitaciones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82" y="2967162"/>
            <a:ext cx="5238750" cy="1905000"/>
          </a:xfrm>
        </p:spPr>
      </p:pic>
    </p:spTree>
    <p:extLst>
      <p:ext uri="{BB962C8B-B14F-4D97-AF65-F5344CB8AC3E}">
        <p14:creationId xmlns:p14="http://schemas.microsoft.com/office/powerpoint/2010/main" val="123402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C59870-339F-E22C-E1B4-B4045972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15" y="2149352"/>
            <a:ext cx="3964251" cy="2237925"/>
          </a:xfrm>
        </p:spPr>
        <p:txBody>
          <a:bodyPr>
            <a:normAutofit/>
          </a:bodyPr>
          <a:lstStyle/>
          <a:p>
            <a:r>
              <a:rPr lang="es-CR" sz="6100" dirty="0"/>
              <a:t>SmartCare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4C6280E5-8D68-F628-E821-7D6A6843B88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70875" y="659381"/>
            <a:ext cx="5728615" cy="55392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67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BF133-DE84-851E-4CB6-C847BD3D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860120"/>
          </a:xfrm>
        </p:spPr>
        <p:txBody>
          <a:bodyPr/>
          <a:lstStyle/>
          <a:p>
            <a:pPr algn="ctr"/>
            <a:r>
              <a:rPr lang="es-CR" sz="4400" dirty="0"/>
              <a:t>SmartCare Componentes de Equipo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0C8A1DA-5F34-7B52-79A9-2AB350FE5A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254391"/>
              </p:ext>
            </p:extLst>
          </p:nvPr>
        </p:nvGraphicFramePr>
        <p:xfrm>
          <a:off x="482600" y="1926078"/>
          <a:ext cx="10506991" cy="3953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27942EC5-EAF6-6448-06AD-0509F0913F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836" y="2003897"/>
            <a:ext cx="2333223" cy="25082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2AB96CC-D134-E941-E261-992412561E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1164" y="1926077"/>
            <a:ext cx="2190649" cy="258610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8F3A807-CD32-E556-AC4F-529DEDC2F3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5926" y="1926078"/>
            <a:ext cx="2175325" cy="25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Requerimientos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694" y="2953837"/>
            <a:ext cx="2428284" cy="2573337"/>
          </a:xfrm>
        </p:spPr>
      </p:pic>
    </p:spTree>
    <p:extLst>
      <p:ext uri="{BB962C8B-B14F-4D97-AF65-F5344CB8AC3E}">
        <p14:creationId xmlns:p14="http://schemas.microsoft.com/office/powerpoint/2010/main" val="390116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VTI">
  <a:themeElements>
    <a:clrScheme name="AnalogousFromDarkSeedRightStep">
      <a:dk1>
        <a:srgbClr val="000000"/>
      </a:dk1>
      <a:lt1>
        <a:srgbClr val="FFFFFF"/>
      </a:lt1>
      <a:dk2>
        <a:srgbClr val="1B2F2D"/>
      </a:dk2>
      <a:lt2>
        <a:srgbClr val="F3F0F1"/>
      </a:lt2>
      <a:accent1>
        <a:srgbClr val="45B0A2"/>
      </a:accent1>
      <a:accent2>
        <a:srgbClr val="3B90B1"/>
      </a:accent2>
      <a:accent3>
        <a:srgbClr val="4D70C3"/>
      </a:accent3>
      <a:accent4>
        <a:srgbClr val="5649B7"/>
      </a:accent4>
      <a:accent5>
        <a:srgbClr val="8C4DC3"/>
      </a:accent5>
      <a:accent6>
        <a:srgbClr val="AC3BB1"/>
      </a:accent6>
      <a:hlink>
        <a:srgbClr val="719632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85</TotalTime>
  <Words>62</Words>
  <Application>Microsoft Office PowerPoint</Application>
  <PresentationFormat>Panorámica</PresentationFormat>
  <Paragraphs>24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Seaford</vt:lpstr>
      <vt:lpstr>LevelVTI</vt:lpstr>
      <vt:lpstr>SMARTCARE</vt:lpstr>
      <vt:lpstr>Introducción y justificación</vt:lpstr>
      <vt:lpstr>Objetivo  General</vt:lpstr>
      <vt:lpstr>Objetivos Específicos</vt:lpstr>
      <vt:lpstr>Alcance</vt:lpstr>
      <vt:lpstr>Restricciones y limitaciones</vt:lpstr>
      <vt:lpstr>SmartCare</vt:lpstr>
      <vt:lpstr>SmartCare Componentes de Equipo</vt:lpstr>
      <vt:lpstr>Requerimientos</vt:lpstr>
      <vt:lpstr>Modelado de Negocios</vt:lpstr>
      <vt:lpstr>Diagrama de Redes</vt:lpstr>
      <vt:lpstr>Contrato SmartCare</vt:lpstr>
      <vt:lpstr>Riesgos</vt:lpstr>
      <vt:lpstr>Conclusión</vt:lpstr>
      <vt:lpstr>A continuación mostraremos la Página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SMARTCARE</dc:title>
  <dc:creator>MARIA FERNANDA DINARTE BLANDON</dc:creator>
  <cp:lastModifiedBy>Casa Valverde</cp:lastModifiedBy>
  <cp:revision>5</cp:revision>
  <dcterms:created xsi:type="dcterms:W3CDTF">2023-12-07T02:47:28Z</dcterms:created>
  <dcterms:modified xsi:type="dcterms:W3CDTF">2023-12-07T20:59:22Z</dcterms:modified>
</cp:coreProperties>
</file>