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914" y="3269648"/>
            <a:ext cx="10242467" cy="24886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4850" y="6508650"/>
            <a:ext cx="2858332" cy="15447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4850" y="7564936"/>
            <a:ext cx="2839285" cy="15447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4850" y="8613603"/>
            <a:ext cx="2858332" cy="15447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92564"/>
            <a:ext cx="9755965" cy="9137595"/>
            <a:chOff x="264874" y="792564"/>
            <a:chExt cx="9755965" cy="9137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92564"/>
              <a:ext cx="9755965" cy="91375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061" y="1290064"/>
            <a:ext cx="7437602" cy="13431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393" y="1066938"/>
            <a:ext cx="1237351" cy="232557"/>
            <a:chOff x="493393" y="1066938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93393" y="1066938"/>
              <a:ext cx="1237351" cy="232557"/>
              <a:chOff x="493393" y="1066938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393" y="1066938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270" y="1063031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6508" y="2715017"/>
            <a:ext cx="8736508" cy="6741979"/>
            <a:chOff x="736508" y="2715017"/>
            <a:chExt cx="8736508" cy="67419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508" y="2715017"/>
              <a:ext cx="8736508" cy="6741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782" y="1196181"/>
            <a:ext cx="7009116" cy="1358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092" y="991059"/>
            <a:ext cx="1237351" cy="232557"/>
            <a:chOff x="549092" y="991059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49092" y="991059"/>
              <a:ext cx="1237351" cy="232557"/>
              <a:chOff x="549092" y="991059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9092" y="991059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68" y="987157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3242" y="2367341"/>
            <a:ext cx="9275497" cy="6968056"/>
            <a:chOff x="513242" y="2367341"/>
            <a:chExt cx="9275497" cy="69680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242" y="2367341"/>
              <a:ext cx="9275497" cy="6968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782" y="1196181"/>
            <a:ext cx="7009116" cy="1358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092" y="991059"/>
            <a:ext cx="1237351" cy="232557"/>
            <a:chOff x="549092" y="991059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49092" y="991059"/>
              <a:ext cx="1237351" cy="232557"/>
              <a:chOff x="549092" y="991059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9092" y="991059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68" y="987157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3242" y="2510198"/>
            <a:ext cx="9236758" cy="6833653"/>
            <a:chOff x="513242" y="2510198"/>
            <a:chExt cx="9236758" cy="68336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242" y="2510198"/>
              <a:ext cx="9236758" cy="6833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782" y="1196181"/>
            <a:ext cx="7009116" cy="1358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092" y="991059"/>
            <a:ext cx="1237351" cy="232557"/>
            <a:chOff x="549092" y="991059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49092" y="991059"/>
              <a:ext cx="1237351" cy="232557"/>
              <a:chOff x="549092" y="991059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9092" y="991059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68" y="987157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3242" y="2510198"/>
            <a:ext cx="9260568" cy="6870414"/>
            <a:chOff x="513242" y="2510198"/>
            <a:chExt cx="9260568" cy="6870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242" y="2510198"/>
              <a:ext cx="9260568" cy="687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782" y="1196181"/>
            <a:ext cx="7009116" cy="1358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092" y="991059"/>
            <a:ext cx="1237351" cy="232557"/>
            <a:chOff x="549092" y="991059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49092" y="991059"/>
              <a:ext cx="1237351" cy="232557"/>
              <a:chOff x="549092" y="991059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9092" y="991059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68" y="987157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092" y="2510198"/>
            <a:ext cx="9187530" cy="6429484"/>
            <a:chOff x="549092" y="2510198"/>
            <a:chExt cx="9187530" cy="64294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092" y="2510198"/>
              <a:ext cx="9187530" cy="6429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3170" y="1143734"/>
            <a:ext cx="7009116" cy="1358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2431" y="1008671"/>
            <a:ext cx="1237351" cy="232557"/>
            <a:chOff x="582431" y="1008671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2431" y="1008671"/>
              <a:ext cx="1237351" cy="232557"/>
              <a:chOff x="582431" y="1008671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2431" y="1008671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08" y="1004769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0224" y="2510198"/>
            <a:ext cx="9085265" cy="6239061"/>
            <a:chOff x="600224" y="2510198"/>
            <a:chExt cx="9085265" cy="6239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224" y="2510198"/>
              <a:ext cx="9085265" cy="62390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605" y="1178959"/>
            <a:ext cx="7363917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2431" y="1008671"/>
            <a:ext cx="1237351" cy="232557"/>
            <a:chOff x="582431" y="1008671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2431" y="1008671"/>
              <a:ext cx="1237351" cy="232557"/>
              <a:chOff x="582431" y="1008671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2431" y="1008671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08" y="1004769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521" y="2580648"/>
            <a:ext cx="9100672" cy="6323200"/>
            <a:chOff x="592521" y="2580648"/>
            <a:chExt cx="9100672" cy="63232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521" y="2580648"/>
              <a:ext cx="9100672" cy="632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605" y="1178959"/>
            <a:ext cx="7363917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2431" y="1008671"/>
            <a:ext cx="1237351" cy="232557"/>
            <a:chOff x="582431" y="1008671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2431" y="1008671"/>
              <a:ext cx="1237351" cy="232557"/>
              <a:chOff x="582431" y="1008671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2431" y="1008671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08" y="1004769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2431" y="2510198"/>
            <a:ext cx="9171346" cy="6049054"/>
            <a:chOff x="582431" y="2510198"/>
            <a:chExt cx="9171346" cy="604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31" y="2510198"/>
              <a:ext cx="9171346" cy="604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55556"/>
            <a:ext cx="9755965" cy="8774603"/>
            <a:chOff x="264874" y="755556"/>
            <a:chExt cx="9755965" cy="8774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55556"/>
              <a:ext cx="9755965" cy="87746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605" y="1178959"/>
            <a:ext cx="7363917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2431" y="1008671"/>
            <a:ext cx="1237351" cy="232557"/>
            <a:chOff x="582431" y="1008671"/>
            <a:chExt cx="1237351" cy="2325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2431" y="1008671"/>
              <a:ext cx="1237351" cy="232557"/>
              <a:chOff x="582431" y="1008671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2431" y="1008671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08" y="1004769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1202" y="2510198"/>
            <a:ext cx="9012383" cy="5496894"/>
            <a:chOff x="671202" y="2510198"/>
            <a:chExt cx="9012383" cy="54968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202" y="2510198"/>
              <a:ext cx="9012383" cy="5496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2857" y="7764574"/>
            <a:ext cx="1165547" cy="1165547"/>
            <a:chOff x="1592857" y="7764574"/>
            <a:chExt cx="1165547" cy="11655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857" y="7764574"/>
              <a:ext cx="1165547" cy="11655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52863" y="7769058"/>
            <a:ext cx="1155131" cy="1155131"/>
            <a:chOff x="3052863" y="7769058"/>
            <a:chExt cx="1155131" cy="11551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2863" y="7769058"/>
              <a:ext cx="1155131" cy="11551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60807" y="7764574"/>
            <a:ext cx="1164100" cy="1164100"/>
            <a:chOff x="4560807" y="7764574"/>
            <a:chExt cx="1164100" cy="11641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0807" y="7764574"/>
              <a:ext cx="1164100" cy="11641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75450" y="7764574"/>
            <a:ext cx="1158091" cy="1158091"/>
            <a:chOff x="6075450" y="7764574"/>
            <a:chExt cx="1158091" cy="11580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5450" y="7764574"/>
              <a:ext cx="1158091" cy="11580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60439" y="7764574"/>
            <a:ext cx="1162571" cy="1162571"/>
            <a:chOff x="7560439" y="7764574"/>
            <a:chExt cx="1162571" cy="1162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0439" y="7764574"/>
              <a:ext cx="1162571" cy="116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2518493"/>
            <a:ext cx="9755965" cy="3557828"/>
            <a:chOff x="264874" y="2518493"/>
            <a:chExt cx="9755965" cy="35578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2518493"/>
              <a:ext cx="9755965" cy="35578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0612" y="2588040"/>
            <a:ext cx="3345702" cy="2160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24618" y="2915723"/>
            <a:ext cx="552677" cy="947493"/>
            <a:chOff x="8824618" y="2915723"/>
            <a:chExt cx="552677" cy="9474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618" y="2915723"/>
              <a:ext cx="552677" cy="9474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312" y="5213107"/>
            <a:ext cx="1794235" cy="527976"/>
            <a:chOff x="665312" y="5213107"/>
            <a:chExt cx="1794235" cy="5279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241" y="5159035"/>
              <a:ext cx="648334" cy="61209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665312" y="5650431"/>
              <a:ext cx="1790807" cy="90652"/>
              <a:chOff x="665312" y="5650431"/>
              <a:chExt cx="1790807" cy="906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5312" y="5650431"/>
                <a:ext cx="1790807" cy="9065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821" y="5353945"/>
              <a:ext cx="1091297" cy="2775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00541" y="5213107"/>
            <a:ext cx="1809058" cy="527976"/>
            <a:chOff x="3000541" y="5213107"/>
            <a:chExt cx="1809058" cy="5279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6469" y="5159035"/>
              <a:ext cx="705477" cy="61379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018791" y="5650431"/>
              <a:ext cx="1790807" cy="90652"/>
              <a:chOff x="3018791" y="5650431"/>
              <a:chExt cx="1790807" cy="906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18791" y="5650431"/>
                <a:ext cx="1790807" cy="9065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4850" y="5353944"/>
              <a:ext cx="1078459" cy="2775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92937" y="5213107"/>
            <a:ext cx="1794230" cy="527976"/>
            <a:chOff x="5392937" y="5213107"/>
            <a:chExt cx="1794230" cy="527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8865" y="5159035"/>
              <a:ext cx="705477" cy="61379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392937" y="5650431"/>
              <a:ext cx="1790807" cy="90652"/>
              <a:chOff x="5392937" y="5650431"/>
              <a:chExt cx="1790807" cy="9065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392937" y="5650431"/>
                <a:ext cx="1790807" cy="9065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9440" y="5353945"/>
              <a:ext cx="1202544" cy="2775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60906" y="5213107"/>
            <a:ext cx="1809058" cy="527976"/>
            <a:chOff x="7760906" y="5213107"/>
            <a:chExt cx="1809058" cy="5279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6835" y="5159035"/>
              <a:ext cx="734048" cy="61379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779157" y="5650431"/>
              <a:ext cx="1790807" cy="90652"/>
              <a:chOff x="7779157" y="5650431"/>
              <a:chExt cx="1790807" cy="9065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779157" y="5650431"/>
                <a:ext cx="1790807" cy="9065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95221" y="5353945"/>
              <a:ext cx="1432639" cy="2775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3884" y="2915723"/>
            <a:ext cx="552677" cy="947493"/>
            <a:chOff x="813884" y="2915723"/>
            <a:chExt cx="552677" cy="9474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3884" y="2915723"/>
              <a:ext cx="552677" cy="947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2518493"/>
            <a:ext cx="9755965" cy="5248728"/>
            <a:chOff x="264874" y="2518493"/>
            <a:chExt cx="9755965" cy="5248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2518493"/>
              <a:ext cx="9755965" cy="5248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1144" y="3146030"/>
            <a:ext cx="4644293" cy="20418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1429" y="3064286"/>
            <a:ext cx="1237351" cy="232557"/>
            <a:chOff x="921429" y="3064286"/>
            <a:chExt cx="1237351" cy="2325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429" y="3064286"/>
              <a:ext cx="1237351" cy="2325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305" y="3060382"/>
            <a:ext cx="1090502" cy="2507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7954" y="4825337"/>
            <a:ext cx="5139204" cy="2691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1027513"/>
            <a:ext cx="9755965" cy="8230688"/>
            <a:chOff x="264874" y="1027513"/>
            <a:chExt cx="9755965" cy="8230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1027513"/>
              <a:ext cx="9755965" cy="8230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664137"/>
            <a:ext cx="2844650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1415304"/>
            <a:ext cx="1237351" cy="396269"/>
            <a:chOff x="581070" y="1415304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1415304"/>
              <a:ext cx="1237351" cy="232557"/>
              <a:chOff x="581070" y="1415304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1415304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1411400"/>
              <a:ext cx="10765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2943" y="2756697"/>
            <a:ext cx="9343475" cy="6275979"/>
            <a:chOff x="422943" y="2756697"/>
            <a:chExt cx="9343475" cy="62759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43" y="2756697"/>
              <a:ext cx="9343475" cy="6275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1027513"/>
            <a:ext cx="9755965" cy="8230688"/>
            <a:chOff x="264874" y="1027513"/>
            <a:chExt cx="9755965" cy="8230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1027513"/>
              <a:ext cx="9755965" cy="8230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664137"/>
            <a:ext cx="2844650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1415304"/>
            <a:ext cx="1237351" cy="396269"/>
            <a:chOff x="581070" y="1415304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1415304"/>
              <a:ext cx="1237351" cy="232557"/>
              <a:chOff x="581070" y="1415304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1415304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1411400"/>
              <a:ext cx="10765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7224" y="2867130"/>
            <a:ext cx="9371267" cy="6124781"/>
            <a:chOff x="457224" y="2867130"/>
            <a:chExt cx="9371267" cy="61247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24" y="2867130"/>
              <a:ext cx="9371267" cy="612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1027513"/>
            <a:ext cx="9755965" cy="8230688"/>
            <a:chOff x="264874" y="1027513"/>
            <a:chExt cx="9755965" cy="8230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1027513"/>
              <a:ext cx="9755965" cy="8230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664137"/>
            <a:ext cx="2844650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1415304"/>
            <a:ext cx="1237351" cy="396269"/>
            <a:chOff x="581070" y="1415304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1415304"/>
              <a:ext cx="1237351" cy="232557"/>
              <a:chOff x="581070" y="1415304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1415304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1411400"/>
              <a:ext cx="10765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2943" y="2876326"/>
            <a:ext cx="9434121" cy="6142722"/>
            <a:chOff x="422943" y="2876326"/>
            <a:chExt cx="9434121" cy="61427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43" y="2876326"/>
              <a:ext cx="9434121" cy="6142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1027513"/>
            <a:ext cx="9755965" cy="8230688"/>
            <a:chOff x="264874" y="1027513"/>
            <a:chExt cx="9755965" cy="8230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1027513"/>
              <a:ext cx="9755965" cy="8230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664137"/>
            <a:ext cx="2844650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1415304"/>
            <a:ext cx="1237351" cy="396269"/>
            <a:chOff x="581070" y="1415304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1415304"/>
              <a:ext cx="1237351" cy="232557"/>
              <a:chOff x="581070" y="1415304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1415304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1411400"/>
              <a:ext cx="10765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9514" y="2913387"/>
            <a:ext cx="9406687" cy="6038239"/>
            <a:chOff x="439514" y="2913387"/>
            <a:chExt cx="9406687" cy="60382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514" y="2913387"/>
              <a:ext cx="9406687" cy="6038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1027513"/>
            <a:ext cx="9755965" cy="8230688"/>
            <a:chOff x="264874" y="1027513"/>
            <a:chExt cx="9755965" cy="8230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1027513"/>
              <a:ext cx="9755965" cy="8230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664137"/>
            <a:ext cx="2844650" cy="1333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1415304"/>
            <a:ext cx="1237351" cy="396269"/>
            <a:chOff x="581070" y="1415304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1415304"/>
              <a:ext cx="1237351" cy="232557"/>
              <a:chOff x="581070" y="1415304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1415304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1411400"/>
              <a:ext cx="10765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2943" y="2906067"/>
            <a:ext cx="9439710" cy="6198063"/>
            <a:chOff x="422943" y="2906067"/>
            <a:chExt cx="9439710" cy="61980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43" y="2906067"/>
              <a:ext cx="9439710" cy="6198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520635"/>
            <a:ext cx="9755965" cy="9409524"/>
            <a:chOff x="264874" y="520635"/>
            <a:chExt cx="9755965" cy="9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520635"/>
              <a:ext cx="9755965" cy="94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3" y="1157259"/>
            <a:ext cx="7437602" cy="13431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1070" y="908426"/>
            <a:ext cx="1237351" cy="396269"/>
            <a:chOff x="581070" y="908426"/>
            <a:chExt cx="1237351" cy="3962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1070" y="908426"/>
              <a:ext cx="1237351" cy="232557"/>
              <a:chOff x="581070" y="908426"/>
              <a:chExt cx="1237351" cy="2325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070" y="908426"/>
                <a:ext cx="1237351" cy="23255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47" y="904522"/>
              <a:ext cx="1105111" cy="2507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1070" y="2345119"/>
            <a:ext cx="9123573" cy="7331888"/>
            <a:chOff x="581070" y="2345119"/>
            <a:chExt cx="9123573" cy="7331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70" y="2345119"/>
              <a:ext cx="9123573" cy="7331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2023-03-22T13:55:30Z</dcterms:created>
  <dcterms:modified xsi:type="dcterms:W3CDTF">2023-03-22T13:55:30Z</dcterms:modified>
</cp:coreProperties>
</file>