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2" r:id="rId7"/>
    <p:sldId id="264" r:id="rId8"/>
    <p:sldId id="265" r:id="rId9"/>
    <p:sldId id="263" r:id="rId10"/>
    <p:sldId id="266" r:id="rId11"/>
    <p:sldId id="267" r:id="rId12"/>
    <p:sldId id="273" r:id="rId13"/>
    <p:sldId id="275" r:id="rId14"/>
    <p:sldId id="276" r:id="rId15"/>
    <p:sldId id="274" r:id="rId16"/>
    <p:sldId id="269" r:id="rId17"/>
    <p:sldId id="270" r:id="rId18"/>
    <p:sldId id="271" r:id="rId19"/>
    <p:sldId id="277" r:id="rId20"/>
    <p:sldId id="272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C6F22-1917-455E-B528-BA45CC2B0E04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</dgm:pt>
    <dgm:pt modelId="{57446037-03B8-40C7-BEC1-1183F5CA7943}">
      <dgm:prSet phldrT="[Text]"/>
      <dgm:spPr/>
      <dgm:t>
        <a:bodyPr/>
        <a:lstStyle/>
        <a:p>
          <a:r>
            <a:rPr lang="en-US" dirty="0"/>
            <a:t>[1991-2002] </a:t>
          </a:r>
          <a:r>
            <a:rPr lang="en-US" dirty="0" err="1"/>
            <a:t>Envio</a:t>
          </a:r>
          <a:r>
            <a:rPr lang="en-US" dirty="0"/>
            <a:t> de parches del kernel de Linux por email</a:t>
          </a:r>
        </a:p>
      </dgm:t>
    </dgm:pt>
    <dgm:pt modelId="{5DAD78A9-CB33-4FCB-B9D0-58A9CCCD457D}" type="parTrans" cxnId="{F30907E2-AF8A-4966-A046-C0E6621D2DE9}">
      <dgm:prSet/>
      <dgm:spPr/>
      <dgm:t>
        <a:bodyPr/>
        <a:lstStyle/>
        <a:p>
          <a:endParaRPr lang="en-US"/>
        </a:p>
      </dgm:t>
    </dgm:pt>
    <dgm:pt modelId="{AA7E6D55-5465-4295-B57C-CDBF4CC6516D}" type="sibTrans" cxnId="{F30907E2-AF8A-4966-A046-C0E6621D2DE9}">
      <dgm:prSet/>
      <dgm:spPr/>
      <dgm:t>
        <a:bodyPr/>
        <a:lstStyle/>
        <a:p>
          <a:endParaRPr lang="en-US"/>
        </a:p>
      </dgm:t>
    </dgm:pt>
    <dgm:pt modelId="{2ACCBC8D-FB6F-4D91-BC2A-A7B698CBE4B6}">
      <dgm:prSet phldrT="[Text]"/>
      <dgm:spPr/>
      <dgm:t>
        <a:bodyPr/>
        <a:lstStyle/>
        <a:p>
          <a:r>
            <a:rPr lang="en-US" dirty="0"/>
            <a:t>[2002 - 2005] </a:t>
          </a:r>
          <a:r>
            <a:rPr lang="en-US" dirty="0" err="1"/>
            <a:t>BitKeeper</a:t>
          </a:r>
          <a:endParaRPr lang="en-US" dirty="0"/>
        </a:p>
      </dgm:t>
    </dgm:pt>
    <dgm:pt modelId="{93BE40BD-0322-467B-89CB-BDBCD771BA5E}" type="parTrans" cxnId="{A9F4B323-AA7D-41EB-94FF-EB22A9BBFB68}">
      <dgm:prSet/>
      <dgm:spPr/>
      <dgm:t>
        <a:bodyPr/>
        <a:lstStyle/>
        <a:p>
          <a:endParaRPr lang="en-US"/>
        </a:p>
      </dgm:t>
    </dgm:pt>
    <dgm:pt modelId="{2840CFAA-6324-4AFF-B606-1BD4103EC1B4}" type="sibTrans" cxnId="{A9F4B323-AA7D-41EB-94FF-EB22A9BBFB68}">
      <dgm:prSet/>
      <dgm:spPr/>
      <dgm:t>
        <a:bodyPr/>
        <a:lstStyle/>
        <a:p>
          <a:endParaRPr lang="en-US"/>
        </a:p>
      </dgm:t>
    </dgm:pt>
    <dgm:pt modelId="{9AC74098-CBA4-4395-917D-1F49C08A0711}">
      <dgm:prSet phldrT="[Text]"/>
      <dgm:spPr/>
      <dgm:t>
        <a:bodyPr/>
        <a:lstStyle/>
        <a:p>
          <a:r>
            <a:rPr lang="en-US" dirty="0"/>
            <a:t>[2005] Linus Torvalds </a:t>
          </a:r>
          <a:r>
            <a:rPr lang="en-US" dirty="0" err="1"/>
            <a:t>desarrolla</a:t>
          </a:r>
          <a:r>
            <a:rPr lang="en-US" dirty="0"/>
            <a:t> GIT</a:t>
          </a:r>
        </a:p>
      </dgm:t>
    </dgm:pt>
    <dgm:pt modelId="{6DBBA93D-65DB-49BC-B234-F8BCE0038D91}" type="parTrans" cxnId="{422CA407-55D6-45EC-899D-2DA2C1C7EBDC}">
      <dgm:prSet/>
      <dgm:spPr/>
      <dgm:t>
        <a:bodyPr/>
        <a:lstStyle/>
        <a:p>
          <a:endParaRPr lang="en-US"/>
        </a:p>
      </dgm:t>
    </dgm:pt>
    <dgm:pt modelId="{5BC2DCD8-9871-4DBE-A4B1-FA5837123A28}" type="sibTrans" cxnId="{422CA407-55D6-45EC-899D-2DA2C1C7EBDC}">
      <dgm:prSet/>
      <dgm:spPr/>
      <dgm:t>
        <a:bodyPr/>
        <a:lstStyle/>
        <a:p>
          <a:endParaRPr lang="en-US"/>
        </a:p>
      </dgm:t>
    </dgm:pt>
    <dgm:pt modelId="{87CFD4AB-7C27-4051-B725-5804E8C3C687}" type="pres">
      <dgm:prSet presAssocID="{60BC6F22-1917-455E-B528-BA45CC2B0E04}" presName="Name0" presStyleCnt="0">
        <dgm:presLayoutVars>
          <dgm:dir/>
          <dgm:resizeHandles val="exact"/>
        </dgm:presLayoutVars>
      </dgm:prSet>
      <dgm:spPr/>
    </dgm:pt>
    <dgm:pt modelId="{1E90DD57-E62D-4294-9E2B-361CC3CEC5F4}" type="pres">
      <dgm:prSet presAssocID="{60BC6F22-1917-455E-B528-BA45CC2B0E04}" presName="arrow" presStyleLbl="bgShp" presStyleIdx="0" presStyleCnt="1"/>
      <dgm:spPr/>
    </dgm:pt>
    <dgm:pt modelId="{342347C0-6FA4-4FB6-B458-82BAC3530D1C}" type="pres">
      <dgm:prSet presAssocID="{60BC6F22-1917-455E-B528-BA45CC2B0E04}" presName="points" presStyleCnt="0"/>
      <dgm:spPr/>
    </dgm:pt>
    <dgm:pt modelId="{B9045CCB-2A54-4C28-B800-CD2C55836582}" type="pres">
      <dgm:prSet presAssocID="{57446037-03B8-40C7-BEC1-1183F5CA7943}" presName="compositeA" presStyleCnt="0"/>
      <dgm:spPr/>
    </dgm:pt>
    <dgm:pt modelId="{3A36B126-C733-45B5-970C-4256E7E69E72}" type="pres">
      <dgm:prSet presAssocID="{57446037-03B8-40C7-BEC1-1183F5CA7943}" presName="textA" presStyleLbl="revTx" presStyleIdx="0" presStyleCnt="3">
        <dgm:presLayoutVars>
          <dgm:bulletEnabled val="1"/>
        </dgm:presLayoutVars>
      </dgm:prSet>
      <dgm:spPr/>
    </dgm:pt>
    <dgm:pt modelId="{D1279ABB-B36E-4B9E-B472-D02909C47EA3}" type="pres">
      <dgm:prSet presAssocID="{57446037-03B8-40C7-BEC1-1183F5CA7943}" presName="circleA" presStyleLbl="node1" presStyleIdx="0" presStyleCnt="3"/>
      <dgm:spPr/>
    </dgm:pt>
    <dgm:pt modelId="{1DDB4A9B-E7DB-47CC-9F67-4AED6DF2009C}" type="pres">
      <dgm:prSet presAssocID="{57446037-03B8-40C7-BEC1-1183F5CA7943}" presName="spaceA" presStyleCnt="0"/>
      <dgm:spPr/>
    </dgm:pt>
    <dgm:pt modelId="{8F5D52B2-96DC-4EDB-A2BC-589E7406DCB8}" type="pres">
      <dgm:prSet presAssocID="{AA7E6D55-5465-4295-B57C-CDBF4CC6516D}" presName="space" presStyleCnt="0"/>
      <dgm:spPr/>
    </dgm:pt>
    <dgm:pt modelId="{3E76B34F-0D21-4994-90E3-13E69FA6C334}" type="pres">
      <dgm:prSet presAssocID="{2ACCBC8D-FB6F-4D91-BC2A-A7B698CBE4B6}" presName="compositeB" presStyleCnt="0"/>
      <dgm:spPr/>
    </dgm:pt>
    <dgm:pt modelId="{D619AD89-7DAB-4933-A20D-7189E586E59D}" type="pres">
      <dgm:prSet presAssocID="{2ACCBC8D-FB6F-4D91-BC2A-A7B698CBE4B6}" presName="textB" presStyleLbl="revTx" presStyleIdx="1" presStyleCnt="3">
        <dgm:presLayoutVars>
          <dgm:bulletEnabled val="1"/>
        </dgm:presLayoutVars>
      </dgm:prSet>
      <dgm:spPr/>
    </dgm:pt>
    <dgm:pt modelId="{E710E01A-C053-414B-8980-9EF097E6ACC7}" type="pres">
      <dgm:prSet presAssocID="{2ACCBC8D-FB6F-4D91-BC2A-A7B698CBE4B6}" presName="circleB" presStyleLbl="node1" presStyleIdx="1" presStyleCnt="3"/>
      <dgm:spPr/>
    </dgm:pt>
    <dgm:pt modelId="{F6F30FCE-1318-44A3-929A-0DE1B9922367}" type="pres">
      <dgm:prSet presAssocID="{2ACCBC8D-FB6F-4D91-BC2A-A7B698CBE4B6}" presName="spaceB" presStyleCnt="0"/>
      <dgm:spPr/>
    </dgm:pt>
    <dgm:pt modelId="{990B5134-0F0D-4CDD-B769-D69C12DDAFC5}" type="pres">
      <dgm:prSet presAssocID="{2840CFAA-6324-4AFF-B606-1BD4103EC1B4}" presName="space" presStyleCnt="0"/>
      <dgm:spPr/>
    </dgm:pt>
    <dgm:pt modelId="{F22932C3-B690-4E6E-935E-064CFB825B11}" type="pres">
      <dgm:prSet presAssocID="{9AC74098-CBA4-4395-917D-1F49C08A0711}" presName="compositeA" presStyleCnt="0"/>
      <dgm:spPr/>
    </dgm:pt>
    <dgm:pt modelId="{F7DDD062-FCD2-47E5-9C15-D3C3EE67579A}" type="pres">
      <dgm:prSet presAssocID="{9AC74098-CBA4-4395-917D-1F49C08A0711}" presName="textA" presStyleLbl="revTx" presStyleIdx="2" presStyleCnt="3">
        <dgm:presLayoutVars>
          <dgm:bulletEnabled val="1"/>
        </dgm:presLayoutVars>
      </dgm:prSet>
      <dgm:spPr/>
    </dgm:pt>
    <dgm:pt modelId="{1560008A-4AA4-4E41-B4BC-C84936E4960E}" type="pres">
      <dgm:prSet presAssocID="{9AC74098-CBA4-4395-917D-1F49C08A0711}" presName="circleA" presStyleLbl="node1" presStyleIdx="2" presStyleCnt="3"/>
      <dgm:spPr/>
    </dgm:pt>
    <dgm:pt modelId="{FF1EAE1E-0598-462C-A265-52D3F298D4C6}" type="pres">
      <dgm:prSet presAssocID="{9AC74098-CBA4-4395-917D-1F49C08A0711}" presName="spaceA" presStyleCnt="0"/>
      <dgm:spPr/>
    </dgm:pt>
  </dgm:ptLst>
  <dgm:cxnLst>
    <dgm:cxn modelId="{422CA407-55D6-45EC-899D-2DA2C1C7EBDC}" srcId="{60BC6F22-1917-455E-B528-BA45CC2B0E04}" destId="{9AC74098-CBA4-4395-917D-1F49C08A0711}" srcOrd="2" destOrd="0" parTransId="{6DBBA93D-65DB-49BC-B234-F8BCE0038D91}" sibTransId="{5BC2DCD8-9871-4DBE-A4B1-FA5837123A28}"/>
    <dgm:cxn modelId="{A9F4B323-AA7D-41EB-94FF-EB22A9BBFB68}" srcId="{60BC6F22-1917-455E-B528-BA45CC2B0E04}" destId="{2ACCBC8D-FB6F-4D91-BC2A-A7B698CBE4B6}" srcOrd="1" destOrd="0" parTransId="{93BE40BD-0322-467B-89CB-BDBCD771BA5E}" sibTransId="{2840CFAA-6324-4AFF-B606-1BD4103EC1B4}"/>
    <dgm:cxn modelId="{7CEAB52A-985D-4852-A18A-690CD372C0A3}" type="presOf" srcId="{2ACCBC8D-FB6F-4D91-BC2A-A7B698CBE4B6}" destId="{D619AD89-7DAB-4933-A20D-7189E586E59D}" srcOrd="0" destOrd="0" presId="urn:microsoft.com/office/officeart/2005/8/layout/hProcess11"/>
    <dgm:cxn modelId="{5ADE8999-B0C1-4145-BB18-40CE3BE7D7AF}" type="presOf" srcId="{9AC74098-CBA4-4395-917D-1F49C08A0711}" destId="{F7DDD062-FCD2-47E5-9C15-D3C3EE67579A}" srcOrd="0" destOrd="0" presId="urn:microsoft.com/office/officeart/2005/8/layout/hProcess11"/>
    <dgm:cxn modelId="{B0CDB99C-675F-4C56-8049-D535369632F1}" type="presOf" srcId="{57446037-03B8-40C7-BEC1-1183F5CA7943}" destId="{3A36B126-C733-45B5-970C-4256E7E69E72}" srcOrd="0" destOrd="0" presId="urn:microsoft.com/office/officeart/2005/8/layout/hProcess11"/>
    <dgm:cxn modelId="{6C68B0B4-FCF9-4130-B45B-263E4BD820FB}" type="presOf" srcId="{60BC6F22-1917-455E-B528-BA45CC2B0E04}" destId="{87CFD4AB-7C27-4051-B725-5804E8C3C687}" srcOrd="0" destOrd="0" presId="urn:microsoft.com/office/officeart/2005/8/layout/hProcess11"/>
    <dgm:cxn modelId="{F30907E2-AF8A-4966-A046-C0E6621D2DE9}" srcId="{60BC6F22-1917-455E-B528-BA45CC2B0E04}" destId="{57446037-03B8-40C7-BEC1-1183F5CA7943}" srcOrd="0" destOrd="0" parTransId="{5DAD78A9-CB33-4FCB-B9D0-58A9CCCD457D}" sibTransId="{AA7E6D55-5465-4295-B57C-CDBF4CC6516D}"/>
    <dgm:cxn modelId="{C581C044-014F-46E3-A3DF-6F51B12DEEC3}" type="presParOf" srcId="{87CFD4AB-7C27-4051-B725-5804E8C3C687}" destId="{1E90DD57-E62D-4294-9E2B-361CC3CEC5F4}" srcOrd="0" destOrd="0" presId="urn:microsoft.com/office/officeart/2005/8/layout/hProcess11"/>
    <dgm:cxn modelId="{8EB69E5D-8019-4F60-B9D6-56617CF5E48A}" type="presParOf" srcId="{87CFD4AB-7C27-4051-B725-5804E8C3C687}" destId="{342347C0-6FA4-4FB6-B458-82BAC3530D1C}" srcOrd="1" destOrd="0" presId="urn:microsoft.com/office/officeart/2005/8/layout/hProcess11"/>
    <dgm:cxn modelId="{943B96D0-8086-4F6B-A2D4-47CADAA212E2}" type="presParOf" srcId="{342347C0-6FA4-4FB6-B458-82BAC3530D1C}" destId="{B9045CCB-2A54-4C28-B800-CD2C55836582}" srcOrd="0" destOrd="0" presId="urn:microsoft.com/office/officeart/2005/8/layout/hProcess11"/>
    <dgm:cxn modelId="{ACF44AC5-9E77-460E-B40A-0AD4525BC372}" type="presParOf" srcId="{B9045CCB-2A54-4C28-B800-CD2C55836582}" destId="{3A36B126-C733-45B5-970C-4256E7E69E72}" srcOrd="0" destOrd="0" presId="urn:microsoft.com/office/officeart/2005/8/layout/hProcess11"/>
    <dgm:cxn modelId="{FD1D5A85-FAA5-4D7C-8C11-8886D654827B}" type="presParOf" srcId="{B9045CCB-2A54-4C28-B800-CD2C55836582}" destId="{D1279ABB-B36E-4B9E-B472-D02909C47EA3}" srcOrd="1" destOrd="0" presId="urn:microsoft.com/office/officeart/2005/8/layout/hProcess11"/>
    <dgm:cxn modelId="{2E2FE1AF-E761-4C44-BA05-708BB2CB123B}" type="presParOf" srcId="{B9045CCB-2A54-4C28-B800-CD2C55836582}" destId="{1DDB4A9B-E7DB-47CC-9F67-4AED6DF2009C}" srcOrd="2" destOrd="0" presId="urn:microsoft.com/office/officeart/2005/8/layout/hProcess11"/>
    <dgm:cxn modelId="{9A39C927-2416-4B60-A1AD-4D4118B6FE9D}" type="presParOf" srcId="{342347C0-6FA4-4FB6-B458-82BAC3530D1C}" destId="{8F5D52B2-96DC-4EDB-A2BC-589E7406DCB8}" srcOrd="1" destOrd="0" presId="urn:microsoft.com/office/officeart/2005/8/layout/hProcess11"/>
    <dgm:cxn modelId="{7C23E783-0AEE-4A88-8F25-D92979FF11BC}" type="presParOf" srcId="{342347C0-6FA4-4FB6-B458-82BAC3530D1C}" destId="{3E76B34F-0D21-4994-90E3-13E69FA6C334}" srcOrd="2" destOrd="0" presId="urn:microsoft.com/office/officeart/2005/8/layout/hProcess11"/>
    <dgm:cxn modelId="{2C292FBA-B002-4F72-881B-3BDF7AD68F4C}" type="presParOf" srcId="{3E76B34F-0D21-4994-90E3-13E69FA6C334}" destId="{D619AD89-7DAB-4933-A20D-7189E586E59D}" srcOrd="0" destOrd="0" presId="urn:microsoft.com/office/officeart/2005/8/layout/hProcess11"/>
    <dgm:cxn modelId="{AA5472D0-E977-49FA-8BEC-F73998B6B84C}" type="presParOf" srcId="{3E76B34F-0D21-4994-90E3-13E69FA6C334}" destId="{E710E01A-C053-414B-8980-9EF097E6ACC7}" srcOrd="1" destOrd="0" presId="urn:microsoft.com/office/officeart/2005/8/layout/hProcess11"/>
    <dgm:cxn modelId="{E16170ED-07AC-4109-BFA6-9029A844D7FC}" type="presParOf" srcId="{3E76B34F-0D21-4994-90E3-13E69FA6C334}" destId="{F6F30FCE-1318-44A3-929A-0DE1B9922367}" srcOrd="2" destOrd="0" presId="urn:microsoft.com/office/officeart/2005/8/layout/hProcess11"/>
    <dgm:cxn modelId="{3EC6E16D-693C-426A-8684-8B3F4F19B566}" type="presParOf" srcId="{342347C0-6FA4-4FB6-B458-82BAC3530D1C}" destId="{990B5134-0F0D-4CDD-B769-D69C12DDAFC5}" srcOrd="3" destOrd="0" presId="urn:microsoft.com/office/officeart/2005/8/layout/hProcess11"/>
    <dgm:cxn modelId="{7B6834F1-934E-4609-8E8A-5D3E809BD8B1}" type="presParOf" srcId="{342347C0-6FA4-4FB6-B458-82BAC3530D1C}" destId="{F22932C3-B690-4E6E-935E-064CFB825B11}" srcOrd="4" destOrd="0" presId="urn:microsoft.com/office/officeart/2005/8/layout/hProcess11"/>
    <dgm:cxn modelId="{8EB99C53-D9B5-4EA8-AA94-A16E7C5A2641}" type="presParOf" srcId="{F22932C3-B690-4E6E-935E-064CFB825B11}" destId="{F7DDD062-FCD2-47E5-9C15-D3C3EE67579A}" srcOrd="0" destOrd="0" presId="urn:microsoft.com/office/officeart/2005/8/layout/hProcess11"/>
    <dgm:cxn modelId="{1A86C7C1-DB89-48A8-88B0-5A9C9C34D09C}" type="presParOf" srcId="{F22932C3-B690-4E6E-935E-064CFB825B11}" destId="{1560008A-4AA4-4E41-B4BC-C84936E4960E}" srcOrd="1" destOrd="0" presId="urn:microsoft.com/office/officeart/2005/8/layout/hProcess11"/>
    <dgm:cxn modelId="{5F31C1A2-B868-4652-A5D3-24692DCB78BE}" type="presParOf" srcId="{F22932C3-B690-4E6E-935E-064CFB825B11}" destId="{FF1EAE1E-0598-462C-A265-52D3F298D4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1F760-5D88-41A8-8ED3-E1187D7A47D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3328A7-BE7E-4799-BAC5-61E33342FE17}">
      <dgm:prSet/>
      <dgm:spPr/>
      <dgm:t>
        <a:bodyPr/>
        <a:lstStyle/>
        <a:p>
          <a:r>
            <a:rPr lang="en-US"/>
            <a:t>Integridad SHA-1</a:t>
          </a:r>
        </a:p>
      </dgm:t>
    </dgm:pt>
    <dgm:pt modelId="{A6440959-B6FC-42F4-9381-C5AC0B062BA5}" type="parTrans" cxnId="{51447789-2B69-426A-8E9E-80E912F68B82}">
      <dgm:prSet/>
      <dgm:spPr/>
      <dgm:t>
        <a:bodyPr/>
        <a:lstStyle/>
        <a:p>
          <a:endParaRPr lang="en-US"/>
        </a:p>
      </dgm:t>
    </dgm:pt>
    <dgm:pt modelId="{F5B4C903-1F99-40CD-B1AA-4FA89D1BD743}" type="sibTrans" cxnId="{51447789-2B69-426A-8E9E-80E912F68B82}">
      <dgm:prSet/>
      <dgm:spPr/>
      <dgm:t>
        <a:bodyPr/>
        <a:lstStyle/>
        <a:p>
          <a:endParaRPr lang="en-US"/>
        </a:p>
      </dgm:t>
    </dgm:pt>
    <dgm:pt modelId="{0B8F0F2B-5382-4CDD-A924-0C4AB2FCD318}">
      <dgm:prSet/>
      <dgm:spPr/>
      <dgm:t>
        <a:bodyPr/>
        <a:lstStyle/>
        <a:p>
          <a:r>
            <a:rPr lang="en-US" dirty="0" err="1"/>
            <a:t>Solamente</a:t>
          </a:r>
          <a:r>
            <a:rPr lang="en-US" dirty="0"/>
            <a:t> </a:t>
          </a:r>
          <a:r>
            <a:rPr lang="en-US" dirty="0" err="1"/>
            <a:t>agrega</a:t>
          </a:r>
          <a:r>
            <a:rPr lang="en-US" dirty="0"/>
            <a:t> </a:t>
          </a:r>
          <a:r>
            <a:rPr lang="en-US" dirty="0" err="1"/>
            <a:t>datos</a:t>
          </a:r>
          <a:endParaRPr lang="en-US" dirty="0"/>
        </a:p>
      </dgm:t>
    </dgm:pt>
    <dgm:pt modelId="{B606AE6E-413D-4136-B779-A1BD17A32B84}" type="parTrans" cxnId="{EF1876F5-6FD3-491D-BDD1-F84F634AC75E}">
      <dgm:prSet/>
      <dgm:spPr/>
      <dgm:t>
        <a:bodyPr/>
        <a:lstStyle/>
        <a:p>
          <a:endParaRPr lang="en-US"/>
        </a:p>
      </dgm:t>
    </dgm:pt>
    <dgm:pt modelId="{E52C1DF0-AA5D-4443-9E4B-BD251BFC69A7}" type="sibTrans" cxnId="{EF1876F5-6FD3-491D-BDD1-F84F634AC75E}">
      <dgm:prSet/>
      <dgm:spPr/>
      <dgm:t>
        <a:bodyPr/>
        <a:lstStyle/>
        <a:p>
          <a:endParaRPr lang="en-US"/>
        </a:p>
      </dgm:t>
    </dgm:pt>
    <dgm:pt modelId="{9E187ACB-4F1B-4BB7-9F53-639C5A401BD8}">
      <dgm:prSet/>
      <dgm:spPr/>
      <dgm:t>
        <a:bodyPr/>
        <a:lstStyle/>
        <a:p>
          <a:r>
            <a:rPr lang="en-US" dirty="0"/>
            <a:t>Branch</a:t>
          </a:r>
        </a:p>
      </dgm:t>
    </dgm:pt>
    <dgm:pt modelId="{196AD3AD-5CB5-4260-8187-E1BC9B8F27D2}" type="parTrans" cxnId="{4D683403-50DF-4790-AA8D-B22C8711E954}">
      <dgm:prSet/>
      <dgm:spPr/>
      <dgm:t>
        <a:bodyPr/>
        <a:lstStyle/>
        <a:p>
          <a:endParaRPr lang="en-US"/>
        </a:p>
      </dgm:t>
    </dgm:pt>
    <dgm:pt modelId="{312037DE-AFA7-48D2-A318-C0A8DB39590F}" type="sibTrans" cxnId="{4D683403-50DF-4790-AA8D-B22C8711E954}">
      <dgm:prSet/>
      <dgm:spPr/>
      <dgm:t>
        <a:bodyPr/>
        <a:lstStyle/>
        <a:p>
          <a:endParaRPr lang="en-US"/>
        </a:p>
      </dgm:t>
    </dgm:pt>
    <dgm:pt modelId="{28BE07BC-5814-48B3-94B4-AF210523DED7}">
      <dgm:prSet/>
      <dgm:spPr/>
      <dgm:t>
        <a:bodyPr/>
        <a:lstStyle/>
        <a:p>
          <a:r>
            <a:rPr lang="en-US"/>
            <a:t>Merge</a:t>
          </a:r>
        </a:p>
      </dgm:t>
    </dgm:pt>
    <dgm:pt modelId="{104F9CEE-558C-4E6A-BB56-25626995BCF8}" type="parTrans" cxnId="{585B965F-CF57-44B9-B158-8216C6110FEB}">
      <dgm:prSet/>
      <dgm:spPr/>
      <dgm:t>
        <a:bodyPr/>
        <a:lstStyle/>
        <a:p>
          <a:endParaRPr lang="en-US"/>
        </a:p>
      </dgm:t>
    </dgm:pt>
    <dgm:pt modelId="{05387679-D83F-41B6-8283-8D8799E5CC5A}" type="sibTrans" cxnId="{585B965F-CF57-44B9-B158-8216C6110FEB}">
      <dgm:prSet/>
      <dgm:spPr/>
      <dgm:t>
        <a:bodyPr/>
        <a:lstStyle/>
        <a:p>
          <a:endParaRPr lang="en-US"/>
        </a:p>
      </dgm:t>
    </dgm:pt>
    <dgm:pt modelId="{B26AE4AF-5A2F-4885-AFFE-73604C129E95}">
      <dgm:prSet/>
      <dgm:spPr/>
      <dgm:t>
        <a:bodyPr/>
        <a:lstStyle/>
        <a:p>
          <a:r>
            <a:rPr lang="en-US"/>
            <a:t>Submódulos</a:t>
          </a:r>
        </a:p>
      </dgm:t>
    </dgm:pt>
    <dgm:pt modelId="{8AC8ABAB-582E-485F-9E29-9B4E00F9897D}" type="parTrans" cxnId="{1E92BCEA-1957-41A1-9904-DAD7F0670C58}">
      <dgm:prSet/>
      <dgm:spPr/>
      <dgm:t>
        <a:bodyPr/>
        <a:lstStyle/>
        <a:p>
          <a:endParaRPr lang="en-US"/>
        </a:p>
      </dgm:t>
    </dgm:pt>
    <dgm:pt modelId="{CF93DABE-E47D-4E98-B97E-3BC6C96980C8}" type="sibTrans" cxnId="{1E92BCEA-1957-41A1-9904-DAD7F0670C58}">
      <dgm:prSet/>
      <dgm:spPr/>
      <dgm:t>
        <a:bodyPr/>
        <a:lstStyle/>
        <a:p>
          <a:endParaRPr lang="en-US"/>
        </a:p>
      </dgm:t>
    </dgm:pt>
    <dgm:pt modelId="{EE9600A1-8B14-43B1-B8A9-464E57C27EDB}" type="pres">
      <dgm:prSet presAssocID="{3D21F760-5D88-41A8-8ED3-E1187D7A47D8}" presName="diagram" presStyleCnt="0">
        <dgm:presLayoutVars>
          <dgm:dir/>
          <dgm:resizeHandles val="exact"/>
        </dgm:presLayoutVars>
      </dgm:prSet>
      <dgm:spPr/>
    </dgm:pt>
    <dgm:pt modelId="{FF0CAB16-8E1A-4C63-A947-BD2984300C71}" type="pres">
      <dgm:prSet presAssocID="{3E3328A7-BE7E-4799-BAC5-61E33342FE17}" presName="node" presStyleLbl="node1" presStyleIdx="0" presStyleCnt="5">
        <dgm:presLayoutVars>
          <dgm:bulletEnabled val="1"/>
        </dgm:presLayoutVars>
      </dgm:prSet>
      <dgm:spPr/>
    </dgm:pt>
    <dgm:pt modelId="{AE1E5693-DE2C-4532-B1AA-CA9B55215D6E}" type="pres">
      <dgm:prSet presAssocID="{F5B4C903-1F99-40CD-B1AA-4FA89D1BD743}" presName="sibTrans" presStyleCnt="0"/>
      <dgm:spPr/>
    </dgm:pt>
    <dgm:pt modelId="{E9F1176D-6E2F-421B-92D9-651A5ABF2F2D}" type="pres">
      <dgm:prSet presAssocID="{0B8F0F2B-5382-4CDD-A924-0C4AB2FCD318}" presName="node" presStyleLbl="node1" presStyleIdx="1" presStyleCnt="5">
        <dgm:presLayoutVars>
          <dgm:bulletEnabled val="1"/>
        </dgm:presLayoutVars>
      </dgm:prSet>
      <dgm:spPr/>
    </dgm:pt>
    <dgm:pt modelId="{F1BF0E28-EDCD-4890-B5C2-05A71178A39E}" type="pres">
      <dgm:prSet presAssocID="{E52C1DF0-AA5D-4443-9E4B-BD251BFC69A7}" presName="sibTrans" presStyleCnt="0"/>
      <dgm:spPr/>
    </dgm:pt>
    <dgm:pt modelId="{35CBA45E-525A-4C3D-8B26-D7FF9DFC6917}" type="pres">
      <dgm:prSet presAssocID="{9E187ACB-4F1B-4BB7-9F53-639C5A401BD8}" presName="node" presStyleLbl="node1" presStyleIdx="2" presStyleCnt="5">
        <dgm:presLayoutVars>
          <dgm:bulletEnabled val="1"/>
        </dgm:presLayoutVars>
      </dgm:prSet>
      <dgm:spPr/>
    </dgm:pt>
    <dgm:pt modelId="{42CE3FCE-293E-4897-A947-B4B5596EC61A}" type="pres">
      <dgm:prSet presAssocID="{312037DE-AFA7-48D2-A318-C0A8DB39590F}" presName="sibTrans" presStyleCnt="0"/>
      <dgm:spPr/>
    </dgm:pt>
    <dgm:pt modelId="{CBB01835-BA40-457C-B000-1AFD7AC1403F}" type="pres">
      <dgm:prSet presAssocID="{28BE07BC-5814-48B3-94B4-AF210523DED7}" presName="node" presStyleLbl="node1" presStyleIdx="3" presStyleCnt="5">
        <dgm:presLayoutVars>
          <dgm:bulletEnabled val="1"/>
        </dgm:presLayoutVars>
      </dgm:prSet>
      <dgm:spPr/>
    </dgm:pt>
    <dgm:pt modelId="{267BE09B-AF6B-4A34-8F38-3BBAD20F909B}" type="pres">
      <dgm:prSet presAssocID="{05387679-D83F-41B6-8283-8D8799E5CC5A}" presName="sibTrans" presStyleCnt="0"/>
      <dgm:spPr/>
    </dgm:pt>
    <dgm:pt modelId="{9A1582DA-CB6B-4F09-9366-5613474E3F57}" type="pres">
      <dgm:prSet presAssocID="{B26AE4AF-5A2F-4885-AFFE-73604C129E95}" presName="node" presStyleLbl="node1" presStyleIdx="4" presStyleCnt="5">
        <dgm:presLayoutVars>
          <dgm:bulletEnabled val="1"/>
        </dgm:presLayoutVars>
      </dgm:prSet>
      <dgm:spPr/>
    </dgm:pt>
  </dgm:ptLst>
  <dgm:cxnLst>
    <dgm:cxn modelId="{4D683403-50DF-4790-AA8D-B22C8711E954}" srcId="{3D21F760-5D88-41A8-8ED3-E1187D7A47D8}" destId="{9E187ACB-4F1B-4BB7-9F53-639C5A401BD8}" srcOrd="2" destOrd="0" parTransId="{196AD3AD-5CB5-4260-8187-E1BC9B8F27D2}" sibTransId="{312037DE-AFA7-48D2-A318-C0A8DB39590F}"/>
    <dgm:cxn modelId="{82A16D0A-D6BA-47CE-9003-E45758601263}" type="presOf" srcId="{B26AE4AF-5A2F-4885-AFFE-73604C129E95}" destId="{9A1582DA-CB6B-4F09-9366-5613474E3F57}" srcOrd="0" destOrd="0" presId="urn:microsoft.com/office/officeart/2005/8/layout/default"/>
    <dgm:cxn modelId="{5815A42E-186C-4AAC-AE59-40AFF6877F0C}" type="presOf" srcId="{0B8F0F2B-5382-4CDD-A924-0C4AB2FCD318}" destId="{E9F1176D-6E2F-421B-92D9-651A5ABF2F2D}" srcOrd="0" destOrd="0" presId="urn:microsoft.com/office/officeart/2005/8/layout/default"/>
    <dgm:cxn modelId="{585B965F-CF57-44B9-B158-8216C6110FEB}" srcId="{3D21F760-5D88-41A8-8ED3-E1187D7A47D8}" destId="{28BE07BC-5814-48B3-94B4-AF210523DED7}" srcOrd="3" destOrd="0" parTransId="{104F9CEE-558C-4E6A-BB56-25626995BCF8}" sibTransId="{05387679-D83F-41B6-8283-8D8799E5CC5A}"/>
    <dgm:cxn modelId="{7A825169-EE7A-4E05-87D9-7191CF5AEF55}" type="presOf" srcId="{28BE07BC-5814-48B3-94B4-AF210523DED7}" destId="{CBB01835-BA40-457C-B000-1AFD7AC1403F}" srcOrd="0" destOrd="0" presId="urn:microsoft.com/office/officeart/2005/8/layout/default"/>
    <dgm:cxn modelId="{9AB1646C-E75A-403E-B67A-9CA6544581BB}" type="presOf" srcId="{3E3328A7-BE7E-4799-BAC5-61E33342FE17}" destId="{FF0CAB16-8E1A-4C63-A947-BD2984300C71}" srcOrd="0" destOrd="0" presId="urn:microsoft.com/office/officeart/2005/8/layout/default"/>
    <dgm:cxn modelId="{0374685A-40BD-4B1D-8963-D107E1205C13}" type="presOf" srcId="{9E187ACB-4F1B-4BB7-9F53-639C5A401BD8}" destId="{35CBA45E-525A-4C3D-8B26-D7FF9DFC6917}" srcOrd="0" destOrd="0" presId="urn:microsoft.com/office/officeart/2005/8/layout/default"/>
    <dgm:cxn modelId="{004AB27D-DECD-4EA6-A174-E0458F2A36E0}" type="presOf" srcId="{3D21F760-5D88-41A8-8ED3-E1187D7A47D8}" destId="{EE9600A1-8B14-43B1-B8A9-464E57C27EDB}" srcOrd="0" destOrd="0" presId="urn:microsoft.com/office/officeart/2005/8/layout/default"/>
    <dgm:cxn modelId="{51447789-2B69-426A-8E9E-80E912F68B82}" srcId="{3D21F760-5D88-41A8-8ED3-E1187D7A47D8}" destId="{3E3328A7-BE7E-4799-BAC5-61E33342FE17}" srcOrd="0" destOrd="0" parTransId="{A6440959-B6FC-42F4-9381-C5AC0B062BA5}" sibTransId="{F5B4C903-1F99-40CD-B1AA-4FA89D1BD743}"/>
    <dgm:cxn modelId="{1E92BCEA-1957-41A1-9904-DAD7F0670C58}" srcId="{3D21F760-5D88-41A8-8ED3-E1187D7A47D8}" destId="{B26AE4AF-5A2F-4885-AFFE-73604C129E95}" srcOrd="4" destOrd="0" parTransId="{8AC8ABAB-582E-485F-9E29-9B4E00F9897D}" sibTransId="{CF93DABE-E47D-4E98-B97E-3BC6C96980C8}"/>
    <dgm:cxn modelId="{EF1876F5-6FD3-491D-BDD1-F84F634AC75E}" srcId="{3D21F760-5D88-41A8-8ED3-E1187D7A47D8}" destId="{0B8F0F2B-5382-4CDD-A924-0C4AB2FCD318}" srcOrd="1" destOrd="0" parTransId="{B606AE6E-413D-4136-B779-A1BD17A32B84}" sibTransId="{E52C1DF0-AA5D-4443-9E4B-BD251BFC69A7}"/>
    <dgm:cxn modelId="{9C08ED64-34DE-4DD4-989A-D2122F2DFF98}" type="presParOf" srcId="{EE9600A1-8B14-43B1-B8A9-464E57C27EDB}" destId="{FF0CAB16-8E1A-4C63-A947-BD2984300C71}" srcOrd="0" destOrd="0" presId="urn:microsoft.com/office/officeart/2005/8/layout/default"/>
    <dgm:cxn modelId="{A2B59CD5-B8C0-4B54-90DC-C951DE7C678F}" type="presParOf" srcId="{EE9600A1-8B14-43B1-B8A9-464E57C27EDB}" destId="{AE1E5693-DE2C-4532-B1AA-CA9B55215D6E}" srcOrd="1" destOrd="0" presId="urn:microsoft.com/office/officeart/2005/8/layout/default"/>
    <dgm:cxn modelId="{5075B3EE-856A-4A98-A9A6-BA8AF4789A4B}" type="presParOf" srcId="{EE9600A1-8B14-43B1-B8A9-464E57C27EDB}" destId="{E9F1176D-6E2F-421B-92D9-651A5ABF2F2D}" srcOrd="2" destOrd="0" presId="urn:microsoft.com/office/officeart/2005/8/layout/default"/>
    <dgm:cxn modelId="{FCB8D4E7-2E9E-49F8-9A73-3E7DEBAACC92}" type="presParOf" srcId="{EE9600A1-8B14-43B1-B8A9-464E57C27EDB}" destId="{F1BF0E28-EDCD-4890-B5C2-05A71178A39E}" srcOrd="3" destOrd="0" presId="urn:microsoft.com/office/officeart/2005/8/layout/default"/>
    <dgm:cxn modelId="{6E878C1A-AF94-473E-AEF4-64673A76696C}" type="presParOf" srcId="{EE9600A1-8B14-43B1-B8A9-464E57C27EDB}" destId="{35CBA45E-525A-4C3D-8B26-D7FF9DFC6917}" srcOrd="4" destOrd="0" presId="urn:microsoft.com/office/officeart/2005/8/layout/default"/>
    <dgm:cxn modelId="{319C3666-0C08-4036-9BFF-46ED36A26D28}" type="presParOf" srcId="{EE9600A1-8B14-43B1-B8A9-464E57C27EDB}" destId="{42CE3FCE-293E-4897-A947-B4B5596EC61A}" srcOrd="5" destOrd="0" presId="urn:microsoft.com/office/officeart/2005/8/layout/default"/>
    <dgm:cxn modelId="{DB4B1C82-F6A1-4590-BD61-460964516EF2}" type="presParOf" srcId="{EE9600A1-8B14-43B1-B8A9-464E57C27EDB}" destId="{CBB01835-BA40-457C-B000-1AFD7AC1403F}" srcOrd="6" destOrd="0" presId="urn:microsoft.com/office/officeart/2005/8/layout/default"/>
    <dgm:cxn modelId="{07DCC6D4-070F-4497-96C6-9CF9253CF1D3}" type="presParOf" srcId="{EE9600A1-8B14-43B1-B8A9-464E57C27EDB}" destId="{267BE09B-AF6B-4A34-8F38-3BBAD20F909B}" srcOrd="7" destOrd="0" presId="urn:microsoft.com/office/officeart/2005/8/layout/default"/>
    <dgm:cxn modelId="{E940B68D-EB35-4A04-8437-12680DB11792}" type="presParOf" srcId="{EE9600A1-8B14-43B1-B8A9-464E57C27EDB}" destId="{9A1582DA-CB6B-4F09-9366-5613474E3F5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15FD1-5224-46C7-9F89-F675EDBFA6B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88E345-E1B5-4F63-96F7-9DDC92E5193D}">
      <dgm:prSet/>
      <dgm:spPr/>
      <dgm:t>
        <a:bodyPr/>
        <a:lstStyle/>
        <a:p>
          <a:r>
            <a:rPr lang="en-US" b="0" i="0"/>
            <a:t>Comandos de configuración</a:t>
          </a:r>
          <a:endParaRPr lang="en-US"/>
        </a:p>
      </dgm:t>
    </dgm:pt>
    <dgm:pt modelId="{31400D97-04A0-47ED-B375-85AFB04CF81D}" type="parTrans" cxnId="{59817088-E01A-4963-84C5-1D089C296CC0}">
      <dgm:prSet/>
      <dgm:spPr/>
      <dgm:t>
        <a:bodyPr/>
        <a:lstStyle/>
        <a:p>
          <a:endParaRPr lang="en-US"/>
        </a:p>
      </dgm:t>
    </dgm:pt>
    <dgm:pt modelId="{0FCEDFF8-D676-4DF2-8E76-3D428E4BC36D}" type="sibTrans" cxnId="{59817088-E01A-4963-84C5-1D089C296CC0}">
      <dgm:prSet/>
      <dgm:spPr/>
      <dgm:t>
        <a:bodyPr/>
        <a:lstStyle/>
        <a:p>
          <a:endParaRPr lang="en-US"/>
        </a:p>
      </dgm:t>
    </dgm:pt>
    <dgm:pt modelId="{63EC0CBB-C605-4B90-8535-85BA7F1ED1B4}">
      <dgm:prSet/>
      <dgm:spPr/>
      <dgm:t>
        <a:bodyPr/>
        <a:lstStyle/>
        <a:p>
          <a:r>
            <a:rPr lang="en-US" b="0" i="0"/>
            <a:t>git config --global user.name “your name”</a:t>
          </a:r>
          <a:endParaRPr lang="en-US"/>
        </a:p>
      </dgm:t>
    </dgm:pt>
    <dgm:pt modelId="{520D7268-559C-4364-904C-58E89DA11DB3}" type="parTrans" cxnId="{8155D71E-0DC5-43C1-AB0E-2C9E019CA4BC}">
      <dgm:prSet/>
      <dgm:spPr/>
      <dgm:t>
        <a:bodyPr/>
        <a:lstStyle/>
        <a:p>
          <a:endParaRPr lang="en-US"/>
        </a:p>
      </dgm:t>
    </dgm:pt>
    <dgm:pt modelId="{6AFC01FC-9F9D-4E9E-A721-3926BD403E99}" type="sibTrans" cxnId="{8155D71E-0DC5-43C1-AB0E-2C9E019CA4BC}">
      <dgm:prSet/>
      <dgm:spPr/>
      <dgm:t>
        <a:bodyPr/>
        <a:lstStyle/>
        <a:p>
          <a:endParaRPr lang="en-US"/>
        </a:p>
      </dgm:t>
    </dgm:pt>
    <dgm:pt modelId="{4659DBB6-BA13-4252-B360-B7A607A9A614}">
      <dgm:prSet/>
      <dgm:spPr/>
      <dgm:t>
        <a:bodyPr/>
        <a:lstStyle/>
        <a:p>
          <a:r>
            <a:rPr lang="en-US" b="0" i="0"/>
            <a:t>git config --global user.email “my_email@example.com"</a:t>
          </a:r>
          <a:endParaRPr lang="en-US"/>
        </a:p>
      </dgm:t>
    </dgm:pt>
    <dgm:pt modelId="{62399FE3-8221-48F7-A3A8-74DA3E910C03}" type="parTrans" cxnId="{9FAA3950-2A2C-46D6-8DB9-CB2A8E466829}">
      <dgm:prSet/>
      <dgm:spPr/>
      <dgm:t>
        <a:bodyPr/>
        <a:lstStyle/>
        <a:p>
          <a:endParaRPr lang="en-US"/>
        </a:p>
      </dgm:t>
    </dgm:pt>
    <dgm:pt modelId="{C6F52AC8-A53B-4A8C-8F6D-440D926BD108}" type="sibTrans" cxnId="{9FAA3950-2A2C-46D6-8DB9-CB2A8E466829}">
      <dgm:prSet/>
      <dgm:spPr/>
      <dgm:t>
        <a:bodyPr/>
        <a:lstStyle/>
        <a:p>
          <a:endParaRPr lang="en-US"/>
        </a:p>
      </dgm:t>
    </dgm:pt>
    <dgm:pt modelId="{C4A83573-085E-488E-9589-B00B2C4741B1}">
      <dgm:prSet/>
      <dgm:spPr/>
      <dgm:t>
        <a:bodyPr/>
        <a:lstStyle/>
        <a:p>
          <a:r>
            <a:rPr lang="en-US"/>
            <a:t>Comandos de inicialización</a:t>
          </a:r>
        </a:p>
      </dgm:t>
    </dgm:pt>
    <dgm:pt modelId="{93C2D0A5-15D6-4EBA-B275-DB52B19E580D}" type="parTrans" cxnId="{0FAE573A-4FAD-44CE-9CE4-8F5501CF6792}">
      <dgm:prSet/>
      <dgm:spPr/>
      <dgm:t>
        <a:bodyPr/>
        <a:lstStyle/>
        <a:p>
          <a:endParaRPr lang="en-US"/>
        </a:p>
      </dgm:t>
    </dgm:pt>
    <dgm:pt modelId="{52747CF5-51F8-43EB-A5F7-8D49738A142E}" type="sibTrans" cxnId="{0FAE573A-4FAD-44CE-9CE4-8F5501CF6792}">
      <dgm:prSet/>
      <dgm:spPr/>
      <dgm:t>
        <a:bodyPr/>
        <a:lstStyle/>
        <a:p>
          <a:endParaRPr lang="en-US"/>
        </a:p>
      </dgm:t>
    </dgm:pt>
    <dgm:pt modelId="{E661E34D-6A6F-4132-8190-CDC56A35CAF0}">
      <dgm:prSet/>
      <dgm:spPr/>
      <dgm:t>
        <a:bodyPr/>
        <a:lstStyle/>
        <a:p>
          <a:r>
            <a:rPr lang="en-US"/>
            <a:t>git init</a:t>
          </a:r>
        </a:p>
      </dgm:t>
    </dgm:pt>
    <dgm:pt modelId="{F6B854D1-000B-4117-BF68-C73F967D9F23}" type="parTrans" cxnId="{E4FC8B72-39EC-474B-96EC-352624B14468}">
      <dgm:prSet/>
      <dgm:spPr/>
      <dgm:t>
        <a:bodyPr/>
        <a:lstStyle/>
        <a:p>
          <a:endParaRPr lang="en-US"/>
        </a:p>
      </dgm:t>
    </dgm:pt>
    <dgm:pt modelId="{F2E90C4C-59EC-4315-9ECE-E99C6018388A}" type="sibTrans" cxnId="{E4FC8B72-39EC-474B-96EC-352624B14468}">
      <dgm:prSet/>
      <dgm:spPr/>
      <dgm:t>
        <a:bodyPr/>
        <a:lstStyle/>
        <a:p>
          <a:endParaRPr lang="en-US"/>
        </a:p>
      </dgm:t>
    </dgm:pt>
    <dgm:pt modelId="{CA469C5E-3AED-4028-8265-AC49ED3CF945}">
      <dgm:prSet/>
      <dgm:spPr/>
      <dgm:t>
        <a:bodyPr/>
        <a:lstStyle/>
        <a:p>
          <a:r>
            <a:rPr lang="en-US"/>
            <a:t>Comandos de guardado de datos</a:t>
          </a:r>
        </a:p>
      </dgm:t>
    </dgm:pt>
    <dgm:pt modelId="{2FDF13FB-00BC-44D9-A747-99FF47CB8034}" type="parTrans" cxnId="{B7212BB1-9534-45CF-96CC-2CDDF1CD85CB}">
      <dgm:prSet/>
      <dgm:spPr/>
      <dgm:t>
        <a:bodyPr/>
        <a:lstStyle/>
        <a:p>
          <a:endParaRPr lang="en-US"/>
        </a:p>
      </dgm:t>
    </dgm:pt>
    <dgm:pt modelId="{D9F19B40-43CB-4E7A-AA17-DC083862B831}" type="sibTrans" cxnId="{B7212BB1-9534-45CF-96CC-2CDDF1CD85CB}">
      <dgm:prSet/>
      <dgm:spPr/>
      <dgm:t>
        <a:bodyPr/>
        <a:lstStyle/>
        <a:p>
          <a:endParaRPr lang="en-US"/>
        </a:p>
      </dgm:t>
    </dgm:pt>
    <dgm:pt modelId="{943808DD-1523-4223-B48D-6203556693D2}">
      <dgm:prSet/>
      <dgm:spPr/>
      <dgm:t>
        <a:bodyPr/>
        <a:lstStyle/>
        <a:p>
          <a:r>
            <a:rPr lang="en-US"/>
            <a:t>git add --all</a:t>
          </a:r>
        </a:p>
      </dgm:t>
    </dgm:pt>
    <dgm:pt modelId="{4FDFE104-D420-4289-9250-5147A55869E8}" type="parTrans" cxnId="{F6BF94ED-CC12-47A3-A8F7-0DE1AA11F0C0}">
      <dgm:prSet/>
      <dgm:spPr/>
      <dgm:t>
        <a:bodyPr/>
        <a:lstStyle/>
        <a:p>
          <a:endParaRPr lang="en-US"/>
        </a:p>
      </dgm:t>
    </dgm:pt>
    <dgm:pt modelId="{66019151-8946-49E8-8FA2-AD44CEAB11CF}" type="sibTrans" cxnId="{F6BF94ED-CC12-47A3-A8F7-0DE1AA11F0C0}">
      <dgm:prSet/>
      <dgm:spPr/>
      <dgm:t>
        <a:bodyPr/>
        <a:lstStyle/>
        <a:p>
          <a:endParaRPr lang="en-US"/>
        </a:p>
      </dgm:t>
    </dgm:pt>
    <dgm:pt modelId="{947B6CF1-2652-4BE7-AEAF-F22ABAE72568}">
      <dgm:prSet/>
      <dgm:spPr/>
      <dgm:t>
        <a:bodyPr/>
        <a:lstStyle/>
        <a:p>
          <a:r>
            <a:rPr lang="en-US"/>
            <a:t>git commit –m “comments”</a:t>
          </a:r>
        </a:p>
      </dgm:t>
    </dgm:pt>
    <dgm:pt modelId="{14358863-3806-4ADE-8C15-37DD65B1B949}" type="parTrans" cxnId="{A9C2402D-B383-4593-BA24-CC2650305A2F}">
      <dgm:prSet/>
      <dgm:spPr/>
      <dgm:t>
        <a:bodyPr/>
        <a:lstStyle/>
        <a:p>
          <a:endParaRPr lang="en-US"/>
        </a:p>
      </dgm:t>
    </dgm:pt>
    <dgm:pt modelId="{0ED6F3A8-F6E9-4109-8A4D-77EE5E071683}" type="sibTrans" cxnId="{A9C2402D-B383-4593-BA24-CC2650305A2F}">
      <dgm:prSet/>
      <dgm:spPr/>
      <dgm:t>
        <a:bodyPr/>
        <a:lstStyle/>
        <a:p>
          <a:endParaRPr lang="en-US"/>
        </a:p>
      </dgm:t>
    </dgm:pt>
    <dgm:pt modelId="{7B098316-5CC7-4142-B9D0-5A643934EA46}" type="pres">
      <dgm:prSet presAssocID="{0A115FD1-5224-46C7-9F89-F675EDBFA6BC}" presName="linear" presStyleCnt="0">
        <dgm:presLayoutVars>
          <dgm:dir/>
          <dgm:animLvl val="lvl"/>
          <dgm:resizeHandles val="exact"/>
        </dgm:presLayoutVars>
      </dgm:prSet>
      <dgm:spPr/>
    </dgm:pt>
    <dgm:pt modelId="{D7DB07AE-946C-449D-9849-58CC85132BD1}" type="pres">
      <dgm:prSet presAssocID="{5588E345-E1B5-4F63-96F7-9DDC92E5193D}" presName="parentLin" presStyleCnt="0"/>
      <dgm:spPr/>
    </dgm:pt>
    <dgm:pt modelId="{8B3BDEE8-0B06-41B7-B3AA-7792C7A11895}" type="pres">
      <dgm:prSet presAssocID="{5588E345-E1B5-4F63-96F7-9DDC92E5193D}" presName="parentLeftMargin" presStyleLbl="node1" presStyleIdx="0" presStyleCnt="3"/>
      <dgm:spPr/>
    </dgm:pt>
    <dgm:pt modelId="{0BC55D9B-D46C-4754-A006-3339565DA9C1}" type="pres">
      <dgm:prSet presAssocID="{5588E345-E1B5-4F63-96F7-9DDC92E519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E67505-F9BD-4202-B34E-2CCFB9EF9050}" type="pres">
      <dgm:prSet presAssocID="{5588E345-E1B5-4F63-96F7-9DDC92E5193D}" presName="negativeSpace" presStyleCnt="0"/>
      <dgm:spPr/>
    </dgm:pt>
    <dgm:pt modelId="{8524D747-3467-4491-ADE9-AC3ACF4A4CE1}" type="pres">
      <dgm:prSet presAssocID="{5588E345-E1B5-4F63-96F7-9DDC92E5193D}" presName="childText" presStyleLbl="conFgAcc1" presStyleIdx="0" presStyleCnt="3">
        <dgm:presLayoutVars>
          <dgm:bulletEnabled val="1"/>
        </dgm:presLayoutVars>
      </dgm:prSet>
      <dgm:spPr/>
    </dgm:pt>
    <dgm:pt modelId="{8E86EC27-DD26-4AA1-AD49-5EB9CD961D60}" type="pres">
      <dgm:prSet presAssocID="{0FCEDFF8-D676-4DF2-8E76-3D428E4BC36D}" presName="spaceBetweenRectangles" presStyleCnt="0"/>
      <dgm:spPr/>
    </dgm:pt>
    <dgm:pt modelId="{C66E7DC4-61AC-451B-BB67-486EE3F59226}" type="pres">
      <dgm:prSet presAssocID="{C4A83573-085E-488E-9589-B00B2C4741B1}" presName="parentLin" presStyleCnt="0"/>
      <dgm:spPr/>
    </dgm:pt>
    <dgm:pt modelId="{70A21557-132C-46E6-B4FF-D8F6B5A8325D}" type="pres">
      <dgm:prSet presAssocID="{C4A83573-085E-488E-9589-B00B2C4741B1}" presName="parentLeftMargin" presStyleLbl="node1" presStyleIdx="0" presStyleCnt="3"/>
      <dgm:spPr/>
    </dgm:pt>
    <dgm:pt modelId="{AB55C3F4-FEB6-4308-B009-0980A9B63721}" type="pres">
      <dgm:prSet presAssocID="{C4A83573-085E-488E-9589-B00B2C4741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A29E5C-EF54-4B24-8D6E-AA84DFF07CBA}" type="pres">
      <dgm:prSet presAssocID="{C4A83573-085E-488E-9589-B00B2C4741B1}" presName="negativeSpace" presStyleCnt="0"/>
      <dgm:spPr/>
    </dgm:pt>
    <dgm:pt modelId="{F4C4FE22-0605-42A0-A008-0CF3F8C5B67D}" type="pres">
      <dgm:prSet presAssocID="{C4A83573-085E-488E-9589-B00B2C4741B1}" presName="childText" presStyleLbl="conFgAcc1" presStyleIdx="1" presStyleCnt="3">
        <dgm:presLayoutVars>
          <dgm:bulletEnabled val="1"/>
        </dgm:presLayoutVars>
      </dgm:prSet>
      <dgm:spPr/>
    </dgm:pt>
    <dgm:pt modelId="{0A343D26-5A45-4008-B585-226164F29031}" type="pres">
      <dgm:prSet presAssocID="{52747CF5-51F8-43EB-A5F7-8D49738A142E}" presName="spaceBetweenRectangles" presStyleCnt="0"/>
      <dgm:spPr/>
    </dgm:pt>
    <dgm:pt modelId="{F0B08D39-30A9-47E7-996B-2D4488660161}" type="pres">
      <dgm:prSet presAssocID="{CA469C5E-3AED-4028-8265-AC49ED3CF945}" presName="parentLin" presStyleCnt="0"/>
      <dgm:spPr/>
    </dgm:pt>
    <dgm:pt modelId="{2E34B95F-FCCE-487A-94F5-98BFCA870154}" type="pres">
      <dgm:prSet presAssocID="{CA469C5E-3AED-4028-8265-AC49ED3CF945}" presName="parentLeftMargin" presStyleLbl="node1" presStyleIdx="1" presStyleCnt="3"/>
      <dgm:spPr/>
    </dgm:pt>
    <dgm:pt modelId="{4E64C3C7-D186-4D2A-A96A-14A75C9B411A}" type="pres">
      <dgm:prSet presAssocID="{CA469C5E-3AED-4028-8265-AC49ED3CF9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FE3FD8-B785-47BF-8284-8544EA2877F6}" type="pres">
      <dgm:prSet presAssocID="{CA469C5E-3AED-4028-8265-AC49ED3CF945}" presName="negativeSpace" presStyleCnt="0"/>
      <dgm:spPr/>
    </dgm:pt>
    <dgm:pt modelId="{CCD0F984-6364-46FA-8C26-798FB515AB19}" type="pres">
      <dgm:prSet presAssocID="{CA469C5E-3AED-4028-8265-AC49ED3CF9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55D71E-0DC5-43C1-AB0E-2C9E019CA4BC}" srcId="{5588E345-E1B5-4F63-96F7-9DDC92E5193D}" destId="{63EC0CBB-C605-4B90-8535-85BA7F1ED1B4}" srcOrd="0" destOrd="0" parTransId="{520D7268-559C-4364-904C-58E89DA11DB3}" sibTransId="{6AFC01FC-9F9D-4E9E-A721-3926BD403E99}"/>
    <dgm:cxn modelId="{A9C2402D-B383-4593-BA24-CC2650305A2F}" srcId="{CA469C5E-3AED-4028-8265-AC49ED3CF945}" destId="{947B6CF1-2652-4BE7-AEAF-F22ABAE72568}" srcOrd="1" destOrd="0" parTransId="{14358863-3806-4ADE-8C15-37DD65B1B949}" sibTransId="{0ED6F3A8-F6E9-4109-8A4D-77EE5E071683}"/>
    <dgm:cxn modelId="{B2AFC836-1B80-4360-9674-5CD41A8B21CF}" type="presOf" srcId="{943808DD-1523-4223-B48D-6203556693D2}" destId="{CCD0F984-6364-46FA-8C26-798FB515AB19}" srcOrd="0" destOrd="0" presId="urn:microsoft.com/office/officeart/2005/8/layout/list1"/>
    <dgm:cxn modelId="{0FAE573A-4FAD-44CE-9CE4-8F5501CF6792}" srcId="{0A115FD1-5224-46C7-9F89-F675EDBFA6BC}" destId="{C4A83573-085E-488E-9589-B00B2C4741B1}" srcOrd="1" destOrd="0" parTransId="{93C2D0A5-15D6-4EBA-B275-DB52B19E580D}" sibTransId="{52747CF5-51F8-43EB-A5F7-8D49738A142E}"/>
    <dgm:cxn modelId="{7B7FF35F-801F-47A0-A3AE-054450EE9A58}" type="presOf" srcId="{C4A83573-085E-488E-9589-B00B2C4741B1}" destId="{70A21557-132C-46E6-B4FF-D8F6B5A8325D}" srcOrd="0" destOrd="0" presId="urn:microsoft.com/office/officeart/2005/8/layout/list1"/>
    <dgm:cxn modelId="{F9640960-61CB-4675-A897-FDB5321BB544}" type="presOf" srcId="{63EC0CBB-C605-4B90-8535-85BA7F1ED1B4}" destId="{8524D747-3467-4491-ADE9-AC3ACF4A4CE1}" srcOrd="0" destOrd="0" presId="urn:microsoft.com/office/officeart/2005/8/layout/list1"/>
    <dgm:cxn modelId="{9FAA3950-2A2C-46D6-8DB9-CB2A8E466829}" srcId="{5588E345-E1B5-4F63-96F7-9DDC92E5193D}" destId="{4659DBB6-BA13-4252-B360-B7A607A9A614}" srcOrd="1" destOrd="0" parTransId="{62399FE3-8221-48F7-A3A8-74DA3E910C03}" sibTransId="{C6F52AC8-A53B-4A8C-8F6D-440D926BD108}"/>
    <dgm:cxn modelId="{E4FC8B72-39EC-474B-96EC-352624B14468}" srcId="{C4A83573-085E-488E-9589-B00B2C4741B1}" destId="{E661E34D-6A6F-4132-8190-CDC56A35CAF0}" srcOrd="0" destOrd="0" parTransId="{F6B854D1-000B-4117-BF68-C73F967D9F23}" sibTransId="{F2E90C4C-59EC-4315-9ECE-E99C6018388A}"/>
    <dgm:cxn modelId="{AFB0707F-314E-4926-ADEC-F2EDD44983DE}" type="presOf" srcId="{CA469C5E-3AED-4028-8265-AC49ED3CF945}" destId="{4E64C3C7-D186-4D2A-A96A-14A75C9B411A}" srcOrd="1" destOrd="0" presId="urn:microsoft.com/office/officeart/2005/8/layout/list1"/>
    <dgm:cxn modelId="{59817088-E01A-4963-84C5-1D089C296CC0}" srcId="{0A115FD1-5224-46C7-9F89-F675EDBFA6BC}" destId="{5588E345-E1B5-4F63-96F7-9DDC92E5193D}" srcOrd="0" destOrd="0" parTransId="{31400D97-04A0-47ED-B375-85AFB04CF81D}" sibTransId="{0FCEDFF8-D676-4DF2-8E76-3D428E4BC36D}"/>
    <dgm:cxn modelId="{A1017F8C-87DF-4EB7-B55C-F69EABBFF71E}" type="presOf" srcId="{5588E345-E1B5-4F63-96F7-9DDC92E5193D}" destId="{0BC55D9B-D46C-4754-A006-3339565DA9C1}" srcOrd="1" destOrd="0" presId="urn:microsoft.com/office/officeart/2005/8/layout/list1"/>
    <dgm:cxn modelId="{FE37F89A-C800-4A3C-8584-566442B14320}" type="presOf" srcId="{4659DBB6-BA13-4252-B360-B7A607A9A614}" destId="{8524D747-3467-4491-ADE9-AC3ACF4A4CE1}" srcOrd="0" destOrd="1" presId="urn:microsoft.com/office/officeart/2005/8/layout/list1"/>
    <dgm:cxn modelId="{B7212BB1-9534-45CF-96CC-2CDDF1CD85CB}" srcId="{0A115FD1-5224-46C7-9F89-F675EDBFA6BC}" destId="{CA469C5E-3AED-4028-8265-AC49ED3CF945}" srcOrd="2" destOrd="0" parTransId="{2FDF13FB-00BC-44D9-A747-99FF47CB8034}" sibTransId="{D9F19B40-43CB-4E7A-AA17-DC083862B831}"/>
    <dgm:cxn modelId="{1FA28DB1-C56C-4F8D-B8C1-11510A18BFA5}" type="presOf" srcId="{0A115FD1-5224-46C7-9F89-F675EDBFA6BC}" destId="{7B098316-5CC7-4142-B9D0-5A643934EA46}" srcOrd="0" destOrd="0" presId="urn:microsoft.com/office/officeart/2005/8/layout/list1"/>
    <dgm:cxn modelId="{7C3A86BE-4C30-4F9A-BE11-F8C568672371}" type="presOf" srcId="{947B6CF1-2652-4BE7-AEAF-F22ABAE72568}" destId="{CCD0F984-6364-46FA-8C26-798FB515AB19}" srcOrd="0" destOrd="1" presId="urn:microsoft.com/office/officeart/2005/8/layout/list1"/>
    <dgm:cxn modelId="{9F6027DC-C80D-4680-897F-804EC673640C}" type="presOf" srcId="{E661E34D-6A6F-4132-8190-CDC56A35CAF0}" destId="{F4C4FE22-0605-42A0-A008-0CF3F8C5B67D}" srcOrd="0" destOrd="0" presId="urn:microsoft.com/office/officeart/2005/8/layout/list1"/>
    <dgm:cxn modelId="{D4566EE2-64C1-4F2D-A3FE-2661FCBE30F1}" type="presOf" srcId="{5588E345-E1B5-4F63-96F7-9DDC92E5193D}" destId="{8B3BDEE8-0B06-41B7-B3AA-7792C7A11895}" srcOrd="0" destOrd="0" presId="urn:microsoft.com/office/officeart/2005/8/layout/list1"/>
    <dgm:cxn modelId="{80784EE2-8267-432F-88A9-DAD5B7E0D76D}" type="presOf" srcId="{C4A83573-085E-488E-9589-B00B2C4741B1}" destId="{AB55C3F4-FEB6-4308-B009-0980A9B63721}" srcOrd="1" destOrd="0" presId="urn:microsoft.com/office/officeart/2005/8/layout/list1"/>
    <dgm:cxn modelId="{F6BF94ED-CC12-47A3-A8F7-0DE1AA11F0C0}" srcId="{CA469C5E-3AED-4028-8265-AC49ED3CF945}" destId="{943808DD-1523-4223-B48D-6203556693D2}" srcOrd="0" destOrd="0" parTransId="{4FDFE104-D420-4289-9250-5147A55869E8}" sibTransId="{66019151-8946-49E8-8FA2-AD44CEAB11CF}"/>
    <dgm:cxn modelId="{3947F7F0-F17D-49E6-98C5-625410B25F70}" type="presOf" srcId="{CA469C5E-3AED-4028-8265-AC49ED3CF945}" destId="{2E34B95F-FCCE-487A-94F5-98BFCA870154}" srcOrd="0" destOrd="0" presId="urn:microsoft.com/office/officeart/2005/8/layout/list1"/>
    <dgm:cxn modelId="{55279C31-68F5-4AC5-A838-940E592A7EA5}" type="presParOf" srcId="{7B098316-5CC7-4142-B9D0-5A643934EA46}" destId="{D7DB07AE-946C-449D-9849-58CC85132BD1}" srcOrd="0" destOrd="0" presId="urn:microsoft.com/office/officeart/2005/8/layout/list1"/>
    <dgm:cxn modelId="{107AF75D-B564-4604-9F10-F6FB0DE6DF03}" type="presParOf" srcId="{D7DB07AE-946C-449D-9849-58CC85132BD1}" destId="{8B3BDEE8-0B06-41B7-B3AA-7792C7A11895}" srcOrd="0" destOrd="0" presId="urn:microsoft.com/office/officeart/2005/8/layout/list1"/>
    <dgm:cxn modelId="{0AFD3E9E-9FAC-4D94-877E-2660D5944B17}" type="presParOf" srcId="{D7DB07AE-946C-449D-9849-58CC85132BD1}" destId="{0BC55D9B-D46C-4754-A006-3339565DA9C1}" srcOrd="1" destOrd="0" presId="urn:microsoft.com/office/officeart/2005/8/layout/list1"/>
    <dgm:cxn modelId="{621EA088-460E-4B43-BE48-FCF8EC738B2C}" type="presParOf" srcId="{7B098316-5CC7-4142-B9D0-5A643934EA46}" destId="{79E67505-F9BD-4202-B34E-2CCFB9EF9050}" srcOrd="1" destOrd="0" presId="urn:microsoft.com/office/officeart/2005/8/layout/list1"/>
    <dgm:cxn modelId="{5245F472-8A5A-4A74-9220-D4D84587175C}" type="presParOf" srcId="{7B098316-5CC7-4142-B9D0-5A643934EA46}" destId="{8524D747-3467-4491-ADE9-AC3ACF4A4CE1}" srcOrd="2" destOrd="0" presId="urn:microsoft.com/office/officeart/2005/8/layout/list1"/>
    <dgm:cxn modelId="{5B8A6C0F-EE0B-4A40-BEE5-3C431D71B738}" type="presParOf" srcId="{7B098316-5CC7-4142-B9D0-5A643934EA46}" destId="{8E86EC27-DD26-4AA1-AD49-5EB9CD961D60}" srcOrd="3" destOrd="0" presId="urn:microsoft.com/office/officeart/2005/8/layout/list1"/>
    <dgm:cxn modelId="{5CB7A4A2-90D2-47DA-8722-807005F6FEC2}" type="presParOf" srcId="{7B098316-5CC7-4142-B9D0-5A643934EA46}" destId="{C66E7DC4-61AC-451B-BB67-486EE3F59226}" srcOrd="4" destOrd="0" presId="urn:microsoft.com/office/officeart/2005/8/layout/list1"/>
    <dgm:cxn modelId="{6CDD056D-2447-4575-A6D2-18C94333A6A2}" type="presParOf" srcId="{C66E7DC4-61AC-451B-BB67-486EE3F59226}" destId="{70A21557-132C-46E6-B4FF-D8F6B5A8325D}" srcOrd="0" destOrd="0" presId="urn:microsoft.com/office/officeart/2005/8/layout/list1"/>
    <dgm:cxn modelId="{6B19F28C-FA58-438F-AA77-2CFF72A05195}" type="presParOf" srcId="{C66E7DC4-61AC-451B-BB67-486EE3F59226}" destId="{AB55C3F4-FEB6-4308-B009-0980A9B63721}" srcOrd="1" destOrd="0" presId="urn:microsoft.com/office/officeart/2005/8/layout/list1"/>
    <dgm:cxn modelId="{56D073D5-EAC6-44BC-8E6B-53E9368F6426}" type="presParOf" srcId="{7B098316-5CC7-4142-B9D0-5A643934EA46}" destId="{41A29E5C-EF54-4B24-8D6E-AA84DFF07CBA}" srcOrd="5" destOrd="0" presId="urn:microsoft.com/office/officeart/2005/8/layout/list1"/>
    <dgm:cxn modelId="{97584E2D-4C33-4E7F-A026-C35542A6D6C6}" type="presParOf" srcId="{7B098316-5CC7-4142-B9D0-5A643934EA46}" destId="{F4C4FE22-0605-42A0-A008-0CF3F8C5B67D}" srcOrd="6" destOrd="0" presId="urn:microsoft.com/office/officeart/2005/8/layout/list1"/>
    <dgm:cxn modelId="{03C4EB0B-A61F-4126-8F3A-60C01463A33D}" type="presParOf" srcId="{7B098316-5CC7-4142-B9D0-5A643934EA46}" destId="{0A343D26-5A45-4008-B585-226164F29031}" srcOrd="7" destOrd="0" presId="urn:microsoft.com/office/officeart/2005/8/layout/list1"/>
    <dgm:cxn modelId="{B90222BB-C807-4482-922B-697FA67A0C3C}" type="presParOf" srcId="{7B098316-5CC7-4142-B9D0-5A643934EA46}" destId="{F0B08D39-30A9-47E7-996B-2D4488660161}" srcOrd="8" destOrd="0" presId="urn:microsoft.com/office/officeart/2005/8/layout/list1"/>
    <dgm:cxn modelId="{9E411357-551E-403B-B560-7AEA61EF17B5}" type="presParOf" srcId="{F0B08D39-30A9-47E7-996B-2D4488660161}" destId="{2E34B95F-FCCE-487A-94F5-98BFCA870154}" srcOrd="0" destOrd="0" presId="urn:microsoft.com/office/officeart/2005/8/layout/list1"/>
    <dgm:cxn modelId="{6440209B-836C-4B38-A492-92B71C4EF67F}" type="presParOf" srcId="{F0B08D39-30A9-47E7-996B-2D4488660161}" destId="{4E64C3C7-D186-4D2A-A96A-14A75C9B411A}" srcOrd="1" destOrd="0" presId="urn:microsoft.com/office/officeart/2005/8/layout/list1"/>
    <dgm:cxn modelId="{EE30BFAC-29F5-433A-8078-D7B28E72E58F}" type="presParOf" srcId="{7B098316-5CC7-4142-B9D0-5A643934EA46}" destId="{A5FE3FD8-B785-47BF-8284-8544EA2877F6}" srcOrd="9" destOrd="0" presId="urn:microsoft.com/office/officeart/2005/8/layout/list1"/>
    <dgm:cxn modelId="{B4BD0110-6DEB-4600-A0B8-55FA47779584}" type="presParOf" srcId="{7B098316-5CC7-4142-B9D0-5A643934EA46}" destId="{CCD0F984-6364-46FA-8C26-798FB515AB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5F809-EB64-46C5-8077-2C60E844D9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91D3F0-BB9B-483A-9F0E-A4FB15738777}">
      <dgm:prSet/>
      <dgm:spPr/>
      <dgm:t>
        <a:bodyPr/>
        <a:lstStyle/>
        <a:p>
          <a:r>
            <a:rPr lang="en-US"/>
            <a:t>Creación de ramas</a:t>
          </a:r>
        </a:p>
      </dgm:t>
    </dgm:pt>
    <dgm:pt modelId="{F1275CAD-D0AA-4F31-9678-36153C947AE8}" type="parTrans" cxnId="{F35CB6F7-91B8-4280-B33B-137692D040DA}">
      <dgm:prSet/>
      <dgm:spPr/>
      <dgm:t>
        <a:bodyPr/>
        <a:lstStyle/>
        <a:p>
          <a:endParaRPr lang="en-US"/>
        </a:p>
      </dgm:t>
    </dgm:pt>
    <dgm:pt modelId="{4521A644-53CA-4E54-82D5-BED1EBD60041}" type="sibTrans" cxnId="{F35CB6F7-91B8-4280-B33B-137692D040DA}">
      <dgm:prSet/>
      <dgm:spPr/>
      <dgm:t>
        <a:bodyPr/>
        <a:lstStyle/>
        <a:p>
          <a:endParaRPr lang="en-US"/>
        </a:p>
      </dgm:t>
    </dgm:pt>
    <dgm:pt modelId="{E1EA8808-69CD-468E-9096-F91CA700B85B}">
      <dgm:prSet/>
      <dgm:spPr/>
      <dgm:t>
        <a:bodyPr/>
        <a:lstStyle/>
        <a:p>
          <a:r>
            <a:rPr lang="en-US"/>
            <a:t>git checkout –b &lt;develop&gt;</a:t>
          </a:r>
        </a:p>
      </dgm:t>
    </dgm:pt>
    <dgm:pt modelId="{56B5FE9E-0DC1-49C6-A009-B75EC5578D3F}" type="parTrans" cxnId="{B7717A4E-64BC-479A-9EAB-65AB50AE1A6D}">
      <dgm:prSet/>
      <dgm:spPr/>
      <dgm:t>
        <a:bodyPr/>
        <a:lstStyle/>
        <a:p>
          <a:endParaRPr lang="en-US"/>
        </a:p>
      </dgm:t>
    </dgm:pt>
    <dgm:pt modelId="{80A549DF-59E4-4D4F-B4E3-D319D132C495}" type="sibTrans" cxnId="{B7717A4E-64BC-479A-9EAB-65AB50AE1A6D}">
      <dgm:prSet/>
      <dgm:spPr/>
      <dgm:t>
        <a:bodyPr/>
        <a:lstStyle/>
        <a:p>
          <a:endParaRPr lang="en-US"/>
        </a:p>
      </dgm:t>
    </dgm:pt>
    <dgm:pt modelId="{1EB2E7C7-7169-4E42-9B13-0A899BE79157}">
      <dgm:prSet/>
      <dgm:spPr/>
      <dgm:t>
        <a:bodyPr/>
        <a:lstStyle/>
        <a:p>
          <a:r>
            <a:rPr lang="en-US"/>
            <a:t>git branch –d &lt;develop&gt;</a:t>
          </a:r>
        </a:p>
      </dgm:t>
    </dgm:pt>
    <dgm:pt modelId="{2268B088-5499-441F-BA62-3CBF14422A0C}" type="parTrans" cxnId="{B046EF5B-70D6-4D50-B281-5B821EEA2152}">
      <dgm:prSet/>
      <dgm:spPr/>
      <dgm:t>
        <a:bodyPr/>
        <a:lstStyle/>
        <a:p>
          <a:endParaRPr lang="en-US"/>
        </a:p>
      </dgm:t>
    </dgm:pt>
    <dgm:pt modelId="{1737C46E-D48D-4E4F-8D7D-8E1C638B7E84}" type="sibTrans" cxnId="{B046EF5B-70D6-4D50-B281-5B821EEA2152}">
      <dgm:prSet/>
      <dgm:spPr/>
      <dgm:t>
        <a:bodyPr/>
        <a:lstStyle/>
        <a:p>
          <a:endParaRPr lang="en-US"/>
        </a:p>
      </dgm:t>
    </dgm:pt>
    <dgm:pt modelId="{43094599-1CFD-4312-8DCD-3E71092E8B76}">
      <dgm:prSet/>
      <dgm:spPr/>
      <dgm:t>
        <a:bodyPr/>
        <a:lstStyle/>
        <a:p>
          <a:r>
            <a:rPr lang="en-US"/>
            <a:t>Renombrar ramas</a:t>
          </a:r>
        </a:p>
      </dgm:t>
    </dgm:pt>
    <dgm:pt modelId="{7BCA6D98-F454-4856-B25A-8435CB5A7432}" type="parTrans" cxnId="{4DF51979-3534-45F2-8965-01FC3DC6219F}">
      <dgm:prSet/>
      <dgm:spPr/>
      <dgm:t>
        <a:bodyPr/>
        <a:lstStyle/>
        <a:p>
          <a:endParaRPr lang="en-US"/>
        </a:p>
      </dgm:t>
    </dgm:pt>
    <dgm:pt modelId="{1F0AC010-B6EE-4714-BA49-8CA591CD0C30}" type="sibTrans" cxnId="{4DF51979-3534-45F2-8965-01FC3DC6219F}">
      <dgm:prSet/>
      <dgm:spPr/>
      <dgm:t>
        <a:bodyPr/>
        <a:lstStyle/>
        <a:p>
          <a:endParaRPr lang="en-US"/>
        </a:p>
      </dgm:t>
    </dgm:pt>
    <dgm:pt modelId="{869D5F6F-AC13-4E7C-8B1B-1B462618B7C9}">
      <dgm:prSet/>
      <dgm:spPr/>
      <dgm:t>
        <a:bodyPr/>
        <a:lstStyle/>
        <a:p>
          <a:r>
            <a:rPr lang="en-US"/>
            <a:t>git checkout –M &lt;main&gt;</a:t>
          </a:r>
        </a:p>
      </dgm:t>
    </dgm:pt>
    <dgm:pt modelId="{99C2FB41-96E7-4505-A2D0-555826D7448E}" type="parTrans" cxnId="{359D7E43-A00C-4F07-BA2D-F848261E6924}">
      <dgm:prSet/>
      <dgm:spPr/>
      <dgm:t>
        <a:bodyPr/>
        <a:lstStyle/>
        <a:p>
          <a:endParaRPr lang="en-US"/>
        </a:p>
      </dgm:t>
    </dgm:pt>
    <dgm:pt modelId="{A84CE4FA-FEE9-4D7E-B25C-E4922AB9A626}" type="sibTrans" cxnId="{359D7E43-A00C-4F07-BA2D-F848261E6924}">
      <dgm:prSet/>
      <dgm:spPr/>
      <dgm:t>
        <a:bodyPr/>
        <a:lstStyle/>
        <a:p>
          <a:endParaRPr lang="en-US"/>
        </a:p>
      </dgm:t>
    </dgm:pt>
    <dgm:pt modelId="{3809A72F-7CEB-46AC-8476-166869552244}">
      <dgm:prSet/>
      <dgm:spPr/>
      <dgm:t>
        <a:bodyPr/>
        <a:lstStyle/>
        <a:p>
          <a:r>
            <a:rPr lang="en-US"/>
            <a:t>Eliminar ramas</a:t>
          </a:r>
        </a:p>
      </dgm:t>
    </dgm:pt>
    <dgm:pt modelId="{B25D50B9-8417-4FB5-8AEE-872DF96F54BA}" type="parTrans" cxnId="{8A79F7CE-FA07-4B58-AB13-93B125BD66B2}">
      <dgm:prSet/>
      <dgm:spPr/>
      <dgm:t>
        <a:bodyPr/>
        <a:lstStyle/>
        <a:p>
          <a:endParaRPr lang="en-US"/>
        </a:p>
      </dgm:t>
    </dgm:pt>
    <dgm:pt modelId="{D5BDE4BE-2B9B-461F-B617-D4D6690C8822}" type="sibTrans" cxnId="{8A79F7CE-FA07-4B58-AB13-93B125BD66B2}">
      <dgm:prSet/>
      <dgm:spPr/>
      <dgm:t>
        <a:bodyPr/>
        <a:lstStyle/>
        <a:p>
          <a:endParaRPr lang="en-US"/>
        </a:p>
      </dgm:t>
    </dgm:pt>
    <dgm:pt modelId="{61F0E88E-C35D-434B-8AE3-7B4C7F1EB339}">
      <dgm:prSet/>
      <dgm:spPr/>
      <dgm:t>
        <a:bodyPr/>
        <a:lstStyle/>
        <a:p>
          <a:r>
            <a:rPr lang="en-US"/>
            <a:t>git branch –D &lt;develop&gt; </a:t>
          </a:r>
        </a:p>
      </dgm:t>
    </dgm:pt>
    <dgm:pt modelId="{F8C327C5-F28D-48DF-8A71-350BEAC9A80C}" type="parTrans" cxnId="{2F5FBBC5-DDE5-4B47-A581-656BD8025031}">
      <dgm:prSet/>
      <dgm:spPr/>
      <dgm:t>
        <a:bodyPr/>
        <a:lstStyle/>
        <a:p>
          <a:endParaRPr lang="en-US"/>
        </a:p>
      </dgm:t>
    </dgm:pt>
    <dgm:pt modelId="{A6E136C5-5B4F-4A8B-A0B3-41D5A8542242}" type="sibTrans" cxnId="{2F5FBBC5-DDE5-4B47-A581-656BD8025031}">
      <dgm:prSet/>
      <dgm:spPr/>
      <dgm:t>
        <a:bodyPr/>
        <a:lstStyle/>
        <a:p>
          <a:endParaRPr lang="en-US"/>
        </a:p>
      </dgm:t>
    </dgm:pt>
    <dgm:pt modelId="{46F446B3-45BD-4C41-9386-E59D27F26A01}">
      <dgm:prSet/>
      <dgm:spPr/>
      <dgm:t>
        <a:bodyPr/>
        <a:lstStyle/>
        <a:p>
          <a:r>
            <a:rPr lang="en-US"/>
            <a:t>Cambiar de rama</a:t>
          </a:r>
        </a:p>
      </dgm:t>
    </dgm:pt>
    <dgm:pt modelId="{D31C38E3-AAC6-465B-920F-0ABA51642A36}" type="parTrans" cxnId="{94A943DB-F396-4E43-81A0-CD038FAB6983}">
      <dgm:prSet/>
      <dgm:spPr/>
      <dgm:t>
        <a:bodyPr/>
        <a:lstStyle/>
        <a:p>
          <a:endParaRPr lang="en-US"/>
        </a:p>
      </dgm:t>
    </dgm:pt>
    <dgm:pt modelId="{E3001139-8B0B-4319-AE90-BED60D0828B7}" type="sibTrans" cxnId="{94A943DB-F396-4E43-81A0-CD038FAB6983}">
      <dgm:prSet/>
      <dgm:spPr/>
      <dgm:t>
        <a:bodyPr/>
        <a:lstStyle/>
        <a:p>
          <a:endParaRPr lang="en-US"/>
        </a:p>
      </dgm:t>
    </dgm:pt>
    <dgm:pt modelId="{A8EE666D-1294-4534-A0FC-3D36D3116D68}">
      <dgm:prSet/>
      <dgm:spPr/>
      <dgm:t>
        <a:bodyPr/>
        <a:lstStyle/>
        <a:p>
          <a:r>
            <a:rPr lang="en-US"/>
            <a:t>git checkout &lt;develop&gt;</a:t>
          </a:r>
        </a:p>
      </dgm:t>
    </dgm:pt>
    <dgm:pt modelId="{3FBDE1BB-CF97-42C8-B536-FD7103D3BB79}" type="parTrans" cxnId="{BF4E12B1-457F-4527-8039-82564014002C}">
      <dgm:prSet/>
      <dgm:spPr/>
      <dgm:t>
        <a:bodyPr/>
        <a:lstStyle/>
        <a:p>
          <a:endParaRPr lang="en-US"/>
        </a:p>
      </dgm:t>
    </dgm:pt>
    <dgm:pt modelId="{B454F107-F941-447B-B61C-1CFFED628C1C}" type="sibTrans" cxnId="{BF4E12B1-457F-4527-8039-82564014002C}">
      <dgm:prSet/>
      <dgm:spPr/>
      <dgm:t>
        <a:bodyPr/>
        <a:lstStyle/>
        <a:p>
          <a:endParaRPr lang="en-US"/>
        </a:p>
      </dgm:t>
    </dgm:pt>
    <dgm:pt modelId="{E190920A-A1F1-4792-AA5E-8282EBAA8B69}">
      <dgm:prSet/>
      <dgm:spPr/>
      <dgm:t>
        <a:bodyPr/>
        <a:lstStyle/>
        <a:p>
          <a:r>
            <a:rPr lang="en-US"/>
            <a:t>Mezclar ramas</a:t>
          </a:r>
        </a:p>
      </dgm:t>
    </dgm:pt>
    <dgm:pt modelId="{A327A407-1DC0-45F0-A6DD-2B966818E77D}" type="parTrans" cxnId="{3EDA2E78-5257-42E9-83EB-BC66F0002BD1}">
      <dgm:prSet/>
      <dgm:spPr/>
      <dgm:t>
        <a:bodyPr/>
        <a:lstStyle/>
        <a:p>
          <a:endParaRPr lang="en-US"/>
        </a:p>
      </dgm:t>
    </dgm:pt>
    <dgm:pt modelId="{8284076A-DCED-4212-8477-E3CFC5595C23}" type="sibTrans" cxnId="{3EDA2E78-5257-42E9-83EB-BC66F0002BD1}">
      <dgm:prSet/>
      <dgm:spPr/>
      <dgm:t>
        <a:bodyPr/>
        <a:lstStyle/>
        <a:p>
          <a:endParaRPr lang="en-US"/>
        </a:p>
      </dgm:t>
    </dgm:pt>
    <dgm:pt modelId="{69208CF2-D896-4B65-9D43-767D87CCD1D4}">
      <dgm:prSet/>
      <dgm:spPr/>
      <dgm:t>
        <a:bodyPr/>
        <a:lstStyle/>
        <a:p>
          <a:r>
            <a:rPr lang="en-US"/>
            <a:t>git checkout &lt;main&gt;</a:t>
          </a:r>
        </a:p>
      </dgm:t>
    </dgm:pt>
    <dgm:pt modelId="{4DDEE335-CBF9-41C6-8454-CD1242958809}" type="parTrans" cxnId="{9B722704-CB45-4106-8FF9-D339CA5E8BD1}">
      <dgm:prSet/>
      <dgm:spPr/>
      <dgm:t>
        <a:bodyPr/>
        <a:lstStyle/>
        <a:p>
          <a:endParaRPr lang="en-US"/>
        </a:p>
      </dgm:t>
    </dgm:pt>
    <dgm:pt modelId="{1213DA59-3F28-45BC-8912-EFF025E3D668}" type="sibTrans" cxnId="{9B722704-CB45-4106-8FF9-D339CA5E8BD1}">
      <dgm:prSet/>
      <dgm:spPr/>
      <dgm:t>
        <a:bodyPr/>
        <a:lstStyle/>
        <a:p>
          <a:endParaRPr lang="en-US"/>
        </a:p>
      </dgm:t>
    </dgm:pt>
    <dgm:pt modelId="{0B322991-C944-4421-9952-17E41D862F72}">
      <dgm:prSet/>
      <dgm:spPr/>
      <dgm:t>
        <a:bodyPr/>
        <a:lstStyle/>
        <a:p>
          <a:r>
            <a:rPr lang="en-US"/>
            <a:t>git merge &lt;new-feature&gt;</a:t>
          </a:r>
        </a:p>
      </dgm:t>
    </dgm:pt>
    <dgm:pt modelId="{9B681F82-94C3-423E-83C3-F18A8604923A}" type="parTrans" cxnId="{6513E213-34DC-4405-B910-5F1B73B6DD5A}">
      <dgm:prSet/>
      <dgm:spPr/>
      <dgm:t>
        <a:bodyPr/>
        <a:lstStyle/>
        <a:p>
          <a:endParaRPr lang="en-US"/>
        </a:p>
      </dgm:t>
    </dgm:pt>
    <dgm:pt modelId="{EE63E652-1EC2-425D-AD3D-2076DE55CB0E}" type="sibTrans" cxnId="{6513E213-34DC-4405-B910-5F1B73B6DD5A}">
      <dgm:prSet/>
      <dgm:spPr/>
      <dgm:t>
        <a:bodyPr/>
        <a:lstStyle/>
        <a:p>
          <a:endParaRPr lang="en-US"/>
        </a:p>
      </dgm:t>
    </dgm:pt>
    <dgm:pt modelId="{9E395262-0B1B-47CF-B7E0-003C9EA4F4EE}">
      <dgm:prSet/>
      <dgm:spPr/>
      <dgm:t>
        <a:bodyPr/>
        <a:lstStyle/>
        <a:p>
          <a:r>
            <a:rPr lang="en-US"/>
            <a:t>git branch -d &lt;new-feature&gt;</a:t>
          </a:r>
        </a:p>
      </dgm:t>
    </dgm:pt>
    <dgm:pt modelId="{9DBF6A4F-C632-4258-AEA1-5BB075E5DF8E}" type="parTrans" cxnId="{3FC15F69-4ABF-4E26-AFFC-ADB397370346}">
      <dgm:prSet/>
      <dgm:spPr/>
      <dgm:t>
        <a:bodyPr/>
        <a:lstStyle/>
        <a:p>
          <a:endParaRPr lang="en-US"/>
        </a:p>
      </dgm:t>
    </dgm:pt>
    <dgm:pt modelId="{1287C3C8-7035-4661-9E63-AD685C9631A3}" type="sibTrans" cxnId="{3FC15F69-4ABF-4E26-AFFC-ADB397370346}">
      <dgm:prSet/>
      <dgm:spPr/>
      <dgm:t>
        <a:bodyPr/>
        <a:lstStyle/>
        <a:p>
          <a:endParaRPr lang="en-US"/>
        </a:p>
      </dgm:t>
    </dgm:pt>
    <dgm:pt modelId="{A1BE9C7F-B676-4F8D-835A-8E0741812DC6}" type="pres">
      <dgm:prSet presAssocID="{4955F809-EB64-46C5-8077-2C60E844D950}" presName="linear" presStyleCnt="0">
        <dgm:presLayoutVars>
          <dgm:animLvl val="lvl"/>
          <dgm:resizeHandles val="exact"/>
        </dgm:presLayoutVars>
      </dgm:prSet>
      <dgm:spPr/>
    </dgm:pt>
    <dgm:pt modelId="{FC21B132-3BC7-4F40-A94A-148F068FA159}" type="pres">
      <dgm:prSet presAssocID="{EA91D3F0-BB9B-483A-9F0E-A4FB157387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0A9A3F-00DE-4D72-91BB-6483B651FA22}" type="pres">
      <dgm:prSet presAssocID="{EA91D3F0-BB9B-483A-9F0E-A4FB15738777}" presName="childText" presStyleLbl="revTx" presStyleIdx="0" presStyleCnt="5">
        <dgm:presLayoutVars>
          <dgm:bulletEnabled val="1"/>
        </dgm:presLayoutVars>
      </dgm:prSet>
      <dgm:spPr/>
    </dgm:pt>
    <dgm:pt modelId="{66F2A208-9D83-4CF7-ADD2-30D6EFF3A003}" type="pres">
      <dgm:prSet presAssocID="{43094599-1CFD-4312-8DCD-3E71092E8B7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B188D7-2AE7-4104-A35D-14B331E47E72}" type="pres">
      <dgm:prSet presAssocID="{43094599-1CFD-4312-8DCD-3E71092E8B76}" presName="childText" presStyleLbl="revTx" presStyleIdx="1" presStyleCnt="5">
        <dgm:presLayoutVars>
          <dgm:bulletEnabled val="1"/>
        </dgm:presLayoutVars>
      </dgm:prSet>
      <dgm:spPr/>
    </dgm:pt>
    <dgm:pt modelId="{1685D7A2-6897-4459-B8E9-0A870DBDDA85}" type="pres">
      <dgm:prSet presAssocID="{3809A72F-7CEB-46AC-8476-1668695522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F2A095-0074-4295-BF16-87494872781F}" type="pres">
      <dgm:prSet presAssocID="{3809A72F-7CEB-46AC-8476-166869552244}" presName="childText" presStyleLbl="revTx" presStyleIdx="2" presStyleCnt="5">
        <dgm:presLayoutVars>
          <dgm:bulletEnabled val="1"/>
        </dgm:presLayoutVars>
      </dgm:prSet>
      <dgm:spPr/>
    </dgm:pt>
    <dgm:pt modelId="{7CAF3205-2B84-46AA-B545-72604CE5855E}" type="pres">
      <dgm:prSet presAssocID="{46F446B3-45BD-4C41-9386-E59D27F26A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E0CD68-3E17-466F-93C0-44E9C6FA6A20}" type="pres">
      <dgm:prSet presAssocID="{46F446B3-45BD-4C41-9386-E59D27F26A01}" presName="childText" presStyleLbl="revTx" presStyleIdx="3" presStyleCnt="5">
        <dgm:presLayoutVars>
          <dgm:bulletEnabled val="1"/>
        </dgm:presLayoutVars>
      </dgm:prSet>
      <dgm:spPr/>
    </dgm:pt>
    <dgm:pt modelId="{9AD0B941-97BF-456E-8142-480AA8F2D38E}" type="pres">
      <dgm:prSet presAssocID="{E190920A-A1F1-4792-AA5E-8282EBAA8B6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248D64A-640B-4397-B67D-DADCE239C8DC}" type="pres">
      <dgm:prSet presAssocID="{E190920A-A1F1-4792-AA5E-8282EBAA8B6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B722704-CB45-4106-8FF9-D339CA5E8BD1}" srcId="{E190920A-A1F1-4792-AA5E-8282EBAA8B69}" destId="{69208CF2-D896-4B65-9D43-767D87CCD1D4}" srcOrd="0" destOrd="0" parTransId="{4DDEE335-CBF9-41C6-8454-CD1242958809}" sibTransId="{1213DA59-3F28-45BC-8912-EFF025E3D668}"/>
    <dgm:cxn modelId="{6513E213-34DC-4405-B910-5F1B73B6DD5A}" srcId="{E190920A-A1F1-4792-AA5E-8282EBAA8B69}" destId="{0B322991-C944-4421-9952-17E41D862F72}" srcOrd="1" destOrd="0" parTransId="{9B681F82-94C3-423E-83C3-F18A8604923A}" sibTransId="{EE63E652-1EC2-425D-AD3D-2076DE55CB0E}"/>
    <dgm:cxn modelId="{1948CF1C-3D62-47D3-96E3-1E82CEC7B9D6}" type="presOf" srcId="{E190920A-A1F1-4792-AA5E-8282EBAA8B69}" destId="{9AD0B941-97BF-456E-8142-480AA8F2D38E}" srcOrd="0" destOrd="0" presId="urn:microsoft.com/office/officeart/2005/8/layout/vList2"/>
    <dgm:cxn modelId="{3CABB81E-541E-4E63-A5CC-2A3626048E13}" type="presOf" srcId="{4955F809-EB64-46C5-8077-2C60E844D950}" destId="{A1BE9C7F-B676-4F8D-835A-8E0741812DC6}" srcOrd="0" destOrd="0" presId="urn:microsoft.com/office/officeart/2005/8/layout/vList2"/>
    <dgm:cxn modelId="{2E0B5933-9BDD-42EB-BDD9-C802E40DA391}" type="presOf" srcId="{869D5F6F-AC13-4E7C-8B1B-1B462618B7C9}" destId="{D7B188D7-2AE7-4104-A35D-14B331E47E72}" srcOrd="0" destOrd="0" presId="urn:microsoft.com/office/officeart/2005/8/layout/vList2"/>
    <dgm:cxn modelId="{ABD6B93D-A5E3-418A-9368-774C89560BB2}" type="presOf" srcId="{3809A72F-7CEB-46AC-8476-166869552244}" destId="{1685D7A2-6897-4459-B8E9-0A870DBDDA85}" srcOrd="0" destOrd="0" presId="urn:microsoft.com/office/officeart/2005/8/layout/vList2"/>
    <dgm:cxn modelId="{B046EF5B-70D6-4D50-B281-5B821EEA2152}" srcId="{EA91D3F0-BB9B-483A-9F0E-A4FB15738777}" destId="{1EB2E7C7-7169-4E42-9B13-0A899BE79157}" srcOrd="1" destOrd="0" parTransId="{2268B088-5499-441F-BA62-3CBF14422A0C}" sibTransId="{1737C46E-D48D-4E4F-8D7D-8E1C638B7E84}"/>
    <dgm:cxn modelId="{359D7E43-A00C-4F07-BA2D-F848261E6924}" srcId="{43094599-1CFD-4312-8DCD-3E71092E8B76}" destId="{869D5F6F-AC13-4E7C-8B1B-1B462618B7C9}" srcOrd="0" destOrd="0" parTransId="{99C2FB41-96E7-4505-A2D0-555826D7448E}" sibTransId="{A84CE4FA-FEE9-4D7E-B25C-E4922AB9A626}"/>
    <dgm:cxn modelId="{3A73A064-7D22-4FBA-B7DD-2A071E0A211C}" type="presOf" srcId="{69208CF2-D896-4B65-9D43-767D87CCD1D4}" destId="{2248D64A-640B-4397-B67D-DADCE239C8DC}" srcOrd="0" destOrd="0" presId="urn:microsoft.com/office/officeart/2005/8/layout/vList2"/>
    <dgm:cxn modelId="{3FC15F69-4ABF-4E26-AFFC-ADB397370346}" srcId="{E190920A-A1F1-4792-AA5E-8282EBAA8B69}" destId="{9E395262-0B1B-47CF-B7E0-003C9EA4F4EE}" srcOrd="2" destOrd="0" parTransId="{9DBF6A4F-C632-4258-AEA1-5BB075E5DF8E}" sibTransId="{1287C3C8-7035-4661-9E63-AD685C9631A3}"/>
    <dgm:cxn modelId="{3FA58A49-9EB5-43D5-88D3-2F6970579545}" type="presOf" srcId="{EA91D3F0-BB9B-483A-9F0E-A4FB15738777}" destId="{FC21B132-3BC7-4F40-A94A-148F068FA159}" srcOrd="0" destOrd="0" presId="urn:microsoft.com/office/officeart/2005/8/layout/vList2"/>
    <dgm:cxn modelId="{B7717A4E-64BC-479A-9EAB-65AB50AE1A6D}" srcId="{EA91D3F0-BB9B-483A-9F0E-A4FB15738777}" destId="{E1EA8808-69CD-468E-9096-F91CA700B85B}" srcOrd="0" destOrd="0" parTransId="{56B5FE9E-0DC1-49C6-A009-B75EC5578D3F}" sibTransId="{80A549DF-59E4-4D4F-B4E3-D319D132C495}"/>
    <dgm:cxn modelId="{55B32E70-BC96-4183-B149-79F1A4CB1F48}" type="presOf" srcId="{43094599-1CFD-4312-8DCD-3E71092E8B76}" destId="{66F2A208-9D83-4CF7-ADD2-30D6EFF3A003}" srcOrd="0" destOrd="0" presId="urn:microsoft.com/office/officeart/2005/8/layout/vList2"/>
    <dgm:cxn modelId="{3EDA2E78-5257-42E9-83EB-BC66F0002BD1}" srcId="{4955F809-EB64-46C5-8077-2C60E844D950}" destId="{E190920A-A1F1-4792-AA5E-8282EBAA8B69}" srcOrd="4" destOrd="0" parTransId="{A327A407-1DC0-45F0-A6DD-2B966818E77D}" sibTransId="{8284076A-DCED-4212-8477-E3CFC5595C23}"/>
    <dgm:cxn modelId="{4DF51979-3534-45F2-8965-01FC3DC6219F}" srcId="{4955F809-EB64-46C5-8077-2C60E844D950}" destId="{43094599-1CFD-4312-8DCD-3E71092E8B76}" srcOrd="1" destOrd="0" parTransId="{7BCA6D98-F454-4856-B25A-8435CB5A7432}" sibTransId="{1F0AC010-B6EE-4714-BA49-8CA591CD0C30}"/>
    <dgm:cxn modelId="{4331CF59-CBEE-4329-B1BC-2A52D3058361}" type="presOf" srcId="{1EB2E7C7-7169-4E42-9B13-0A899BE79157}" destId="{C60A9A3F-00DE-4D72-91BB-6483B651FA22}" srcOrd="0" destOrd="1" presId="urn:microsoft.com/office/officeart/2005/8/layout/vList2"/>
    <dgm:cxn modelId="{CDAD55AA-2507-4A96-9BD1-C6790F5C0446}" type="presOf" srcId="{61F0E88E-C35D-434B-8AE3-7B4C7F1EB339}" destId="{8FF2A095-0074-4295-BF16-87494872781F}" srcOrd="0" destOrd="0" presId="urn:microsoft.com/office/officeart/2005/8/layout/vList2"/>
    <dgm:cxn modelId="{BF4E12B1-457F-4527-8039-82564014002C}" srcId="{46F446B3-45BD-4C41-9386-E59D27F26A01}" destId="{A8EE666D-1294-4534-A0FC-3D36D3116D68}" srcOrd="0" destOrd="0" parTransId="{3FBDE1BB-CF97-42C8-B536-FD7103D3BB79}" sibTransId="{B454F107-F941-447B-B61C-1CFFED628C1C}"/>
    <dgm:cxn modelId="{071BE6B7-D7FF-486C-9AA2-41C132F0F615}" type="presOf" srcId="{9E395262-0B1B-47CF-B7E0-003C9EA4F4EE}" destId="{2248D64A-640B-4397-B67D-DADCE239C8DC}" srcOrd="0" destOrd="2" presId="urn:microsoft.com/office/officeart/2005/8/layout/vList2"/>
    <dgm:cxn modelId="{731566BB-1CE3-463D-9C9A-5F2A2652A3C0}" type="presOf" srcId="{A8EE666D-1294-4534-A0FC-3D36D3116D68}" destId="{64E0CD68-3E17-466F-93C0-44E9C6FA6A20}" srcOrd="0" destOrd="0" presId="urn:microsoft.com/office/officeart/2005/8/layout/vList2"/>
    <dgm:cxn modelId="{559F58C4-0026-41DD-AF82-E51775EF10DA}" type="presOf" srcId="{E1EA8808-69CD-468E-9096-F91CA700B85B}" destId="{C60A9A3F-00DE-4D72-91BB-6483B651FA22}" srcOrd="0" destOrd="0" presId="urn:microsoft.com/office/officeart/2005/8/layout/vList2"/>
    <dgm:cxn modelId="{2F5FBBC5-DDE5-4B47-A581-656BD8025031}" srcId="{3809A72F-7CEB-46AC-8476-166869552244}" destId="{61F0E88E-C35D-434B-8AE3-7B4C7F1EB339}" srcOrd="0" destOrd="0" parTransId="{F8C327C5-F28D-48DF-8A71-350BEAC9A80C}" sibTransId="{A6E136C5-5B4F-4A8B-A0B3-41D5A8542242}"/>
    <dgm:cxn modelId="{8A79F7CE-FA07-4B58-AB13-93B125BD66B2}" srcId="{4955F809-EB64-46C5-8077-2C60E844D950}" destId="{3809A72F-7CEB-46AC-8476-166869552244}" srcOrd="2" destOrd="0" parTransId="{B25D50B9-8417-4FB5-8AEE-872DF96F54BA}" sibTransId="{D5BDE4BE-2B9B-461F-B617-D4D6690C8822}"/>
    <dgm:cxn modelId="{B5127CDA-94D8-4F3B-98CE-9C21832BD898}" type="presOf" srcId="{0B322991-C944-4421-9952-17E41D862F72}" destId="{2248D64A-640B-4397-B67D-DADCE239C8DC}" srcOrd="0" destOrd="1" presId="urn:microsoft.com/office/officeart/2005/8/layout/vList2"/>
    <dgm:cxn modelId="{94A943DB-F396-4E43-81A0-CD038FAB6983}" srcId="{4955F809-EB64-46C5-8077-2C60E844D950}" destId="{46F446B3-45BD-4C41-9386-E59D27F26A01}" srcOrd="3" destOrd="0" parTransId="{D31C38E3-AAC6-465B-920F-0ABA51642A36}" sibTransId="{E3001139-8B0B-4319-AE90-BED60D0828B7}"/>
    <dgm:cxn modelId="{801518EA-6AF1-4E5F-88D9-037634ABB337}" type="presOf" srcId="{46F446B3-45BD-4C41-9386-E59D27F26A01}" destId="{7CAF3205-2B84-46AA-B545-72604CE5855E}" srcOrd="0" destOrd="0" presId="urn:microsoft.com/office/officeart/2005/8/layout/vList2"/>
    <dgm:cxn modelId="{F35CB6F7-91B8-4280-B33B-137692D040DA}" srcId="{4955F809-EB64-46C5-8077-2C60E844D950}" destId="{EA91D3F0-BB9B-483A-9F0E-A4FB15738777}" srcOrd="0" destOrd="0" parTransId="{F1275CAD-D0AA-4F31-9678-36153C947AE8}" sibTransId="{4521A644-53CA-4E54-82D5-BED1EBD60041}"/>
    <dgm:cxn modelId="{FDA81F82-A8AC-4C6A-8D34-93C8D32E316C}" type="presParOf" srcId="{A1BE9C7F-B676-4F8D-835A-8E0741812DC6}" destId="{FC21B132-3BC7-4F40-A94A-148F068FA159}" srcOrd="0" destOrd="0" presId="urn:microsoft.com/office/officeart/2005/8/layout/vList2"/>
    <dgm:cxn modelId="{789DFCCA-3E8A-4FEE-9483-3BFB18CF0958}" type="presParOf" srcId="{A1BE9C7F-B676-4F8D-835A-8E0741812DC6}" destId="{C60A9A3F-00DE-4D72-91BB-6483B651FA22}" srcOrd="1" destOrd="0" presId="urn:microsoft.com/office/officeart/2005/8/layout/vList2"/>
    <dgm:cxn modelId="{AB82DB9B-DBB8-4284-8102-7FF49DFD7EA9}" type="presParOf" srcId="{A1BE9C7F-B676-4F8D-835A-8E0741812DC6}" destId="{66F2A208-9D83-4CF7-ADD2-30D6EFF3A003}" srcOrd="2" destOrd="0" presId="urn:microsoft.com/office/officeart/2005/8/layout/vList2"/>
    <dgm:cxn modelId="{1339EDF8-7A9B-4CCA-BF11-BF33530E7F2F}" type="presParOf" srcId="{A1BE9C7F-B676-4F8D-835A-8E0741812DC6}" destId="{D7B188D7-2AE7-4104-A35D-14B331E47E72}" srcOrd="3" destOrd="0" presId="urn:microsoft.com/office/officeart/2005/8/layout/vList2"/>
    <dgm:cxn modelId="{25CD4BE8-C977-413C-BEAB-214977D57F92}" type="presParOf" srcId="{A1BE9C7F-B676-4F8D-835A-8E0741812DC6}" destId="{1685D7A2-6897-4459-B8E9-0A870DBDDA85}" srcOrd="4" destOrd="0" presId="urn:microsoft.com/office/officeart/2005/8/layout/vList2"/>
    <dgm:cxn modelId="{D0D30E97-F6B7-4606-AD30-58EBC3D698FA}" type="presParOf" srcId="{A1BE9C7F-B676-4F8D-835A-8E0741812DC6}" destId="{8FF2A095-0074-4295-BF16-87494872781F}" srcOrd="5" destOrd="0" presId="urn:microsoft.com/office/officeart/2005/8/layout/vList2"/>
    <dgm:cxn modelId="{C8EB32CF-518B-4522-83F4-34844A11149B}" type="presParOf" srcId="{A1BE9C7F-B676-4F8D-835A-8E0741812DC6}" destId="{7CAF3205-2B84-46AA-B545-72604CE5855E}" srcOrd="6" destOrd="0" presId="urn:microsoft.com/office/officeart/2005/8/layout/vList2"/>
    <dgm:cxn modelId="{12A1B1CF-F996-45F4-93DE-01191B5E1DBA}" type="presParOf" srcId="{A1BE9C7F-B676-4F8D-835A-8E0741812DC6}" destId="{64E0CD68-3E17-466F-93C0-44E9C6FA6A20}" srcOrd="7" destOrd="0" presId="urn:microsoft.com/office/officeart/2005/8/layout/vList2"/>
    <dgm:cxn modelId="{C723C298-9738-4893-8D12-27A09DD226CD}" type="presParOf" srcId="{A1BE9C7F-B676-4F8D-835A-8E0741812DC6}" destId="{9AD0B941-97BF-456E-8142-480AA8F2D38E}" srcOrd="8" destOrd="0" presId="urn:microsoft.com/office/officeart/2005/8/layout/vList2"/>
    <dgm:cxn modelId="{37EACE6D-5053-4570-B214-6733B1F54A84}" type="presParOf" srcId="{A1BE9C7F-B676-4F8D-835A-8E0741812DC6}" destId="{2248D64A-640B-4397-B67D-DADCE239C8D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C797E9-E5BB-4CF5-B3AB-10ADD50E1D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C50A1A-4952-4DF1-8658-8A363AB0B041}">
      <dgm:prSet/>
      <dgm:spPr/>
      <dgm:t>
        <a:bodyPr/>
        <a:lstStyle/>
        <a:p>
          <a:r>
            <a:rPr lang="en-US"/>
            <a:t>Comandos para descargar</a:t>
          </a:r>
        </a:p>
      </dgm:t>
    </dgm:pt>
    <dgm:pt modelId="{7F34C5F9-FBB6-40AC-8C17-16D3C1106C30}" type="parTrans" cxnId="{5D7D441E-A33D-4CF7-BA17-B26790F7309B}">
      <dgm:prSet/>
      <dgm:spPr/>
      <dgm:t>
        <a:bodyPr/>
        <a:lstStyle/>
        <a:p>
          <a:endParaRPr lang="en-US"/>
        </a:p>
      </dgm:t>
    </dgm:pt>
    <dgm:pt modelId="{AB27E566-0C50-4761-AC4C-E15E050EC6B4}" type="sibTrans" cxnId="{5D7D441E-A33D-4CF7-BA17-B26790F7309B}">
      <dgm:prSet/>
      <dgm:spPr/>
      <dgm:t>
        <a:bodyPr/>
        <a:lstStyle/>
        <a:p>
          <a:endParaRPr lang="en-US"/>
        </a:p>
      </dgm:t>
    </dgm:pt>
    <dgm:pt modelId="{2921F460-7A61-4282-B4FF-7DC3BFFBBE2C}">
      <dgm:prSet/>
      <dgm:spPr/>
      <dgm:t>
        <a:bodyPr/>
        <a:lstStyle/>
        <a:p>
          <a:r>
            <a:rPr lang="en-US"/>
            <a:t>git clone https://github.com/xxxxx </a:t>
          </a:r>
        </a:p>
      </dgm:t>
    </dgm:pt>
    <dgm:pt modelId="{67FA0202-C002-4593-8B79-CB991AD76B7B}" type="parTrans" cxnId="{9D15C0A4-6133-4058-9816-A7BEC62410B2}">
      <dgm:prSet/>
      <dgm:spPr/>
      <dgm:t>
        <a:bodyPr/>
        <a:lstStyle/>
        <a:p>
          <a:endParaRPr lang="en-US"/>
        </a:p>
      </dgm:t>
    </dgm:pt>
    <dgm:pt modelId="{C06D8FEA-9FF4-4E27-BFCA-5B86596CA2B1}" type="sibTrans" cxnId="{9D15C0A4-6133-4058-9816-A7BEC62410B2}">
      <dgm:prSet/>
      <dgm:spPr/>
      <dgm:t>
        <a:bodyPr/>
        <a:lstStyle/>
        <a:p>
          <a:endParaRPr lang="en-US"/>
        </a:p>
      </dgm:t>
    </dgm:pt>
    <dgm:pt modelId="{0B323C57-AFBF-463C-B3D6-9E7E3D3D76E8}">
      <dgm:prSet/>
      <dgm:spPr/>
      <dgm:t>
        <a:bodyPr/>
        <a:lstStyle/>
        <a:p>
          <a:r>
            <a:rPr lang="en-US"/>
            <a:t>Comando para agregar remote</a:t>
          </a:r>
        </a:p>
      </dgm:t>
    </dgm:pt>
    <dgm:pt modelId="{D7626B1F-64AF-45D1-A05D-3493FEAE5CEB}" type="parTrans" cxnId="{F799296A-480B-4298-B93F-E294AF9CADCF}">
      <dgm:prSet/>
      <dgm:spPr/>
      <dgm:t>
        <a:bodyPr/>
        <a:lstStyle/>
        <a:p>
          <a:endParaRPr lang="en-US"/>
        </a:p>
      </dgm:t>
    </dgm:pt>
    <dgm:pt modelId="{AB4BFEAE-FB35-4D22-8F5D-85C5237F7625}" type="sibTrans" cxnId="{F799296A-480B-4298-B93F-E294AF9CADCF}">
      <dgm:prSet/>
      <dgm:spPr/>
      <dgm:t>
        <a:bodyPr/>
        <a:lstStyle/>
        <a:p>
          <a:endParaRPr lang="en-US"/>
        </a:p>
      </dgm:t>
    </dgm:pt>
    <dgm:pt modelId="{FD622B5B-DC6F-4E7B-9E23-BB6F01FD4FDF}">
      <dgm:prSet/>
      <dgm:spPr/>
      <dgm:t>
        <a:bodyPr/>
        <a:lstStyle/>
        <a:p>
          <a:r>
            <a:rPr lang="en-US"/>
            <a:t>git remote add origin https://github.com/xxxxx </a:t>
          </a:r>
        </a:p>
      </dgm:t>
    </dgm:pt>
    <dgm:pt modelId="{ED505128-2299-4E4C-8AD6-D1D2888DB0B4}" type="parTrans" cxnId="{8C4B493C-E7AB-4445-AA16-87EEC3FE5212}">
      <dgm:prSet/>
      <dgm:spPr/>
      <dgm:t>
        <a:bodyPr/>
        <a:lstStyle/>
        <a:p>
          <a:endParaRPr lang="en-US"/>
        </a:p>
      </dgm:t>
    </dgm:pt>
    <dgm:pt modelId="{7E0D99FA-4925-4630-A6AC-16BB0CBC95CB}" type="sibTrans" cxnId="{8C4B493C-E7AB-4445-AA16-87EEC3FE5212}">
      <dgm:prSet/>
      <dgm:spPr/>
      <dgm:t>
        <a:bodyPr/>
        <a:lstStyle/>
        <a:p>
          <a:endParaRPr lang="en-US"/>
        </a:p>
      </dgm:t>
    </dgm:pt>
    <dgm:pt modelId="{698DE9AA-3859-4A1D-B846-8AD217266F41}">
      <dgm:prSet/>
      <dgm:spPr/>
      <dgm:t>
        <a:bodyPr/>
        <a:lstStyle/>
        <a:p>
          <a:r>
            <a:rPr lang="en-US"/>
            <a:t>Comando para enviar (empujar) cambios</a:t>
          </a:r>
        </a:p>
      </dgm:t>
    </dgm:pt>
    <dgm:pt modelId="{D018E93C-5D2B-4240-B19A-7C6331D1FF7F}" type="parTrans" cxnId="{ABE4DC6C-A8A9-406C-980B-2F82EBE76F4A}">
      <dgm:prSet/>
      <dgm:spPr/>
      <dgm:t>
        <a:bodyPr/>
        <a:lstStyle/>
        <a:p>
          <a:endParaRPr lang="en-US"/>
        </a:p>
      </dgm:t>
    </dgm:pt>
    <dgm:pt modelId="{63444696-5067-420F-94FD-967FA46D7DE5}" type="sibTrans" cxnId="{ABE4DC6C-A8A9-406C-980B-2F82EBE76F4A}">
      <dgm:prSet/>
      <dgm:spPr/>
      <dgm:t>
        <a:bodyPr/>
        <a:lstStyle/>
        <a:p>
          <a:endParaRPr lang="en-US"/>
        </a:p>
      </dgm:t>
    </dgm:pt>
    <dgm:pt modelId="{65FCC16C-C1A2-4D8F-A80C-07E87398B573}">
      <dgm:prSet/>
      <dgm:spPr/>
      <dgm:t>
        <a:bodyPr/>
        <a:lstStyle/>
        <a:p>
          <a:r>
            <a:rPr lang="en-US"/>
            <a:t>git push origin &lt;master&gt;</a:t>
          </a:r>
        </a:p>
      </dgm:t>
    </dgm:pt>
    <dgm:pt modelId="{27B58791-EFF3-4FD6-A4A8-6708701562F2}" type="parTrans" cxnId="{BFE8454E-209D-487A-902A-108984528248}">
      <dgm:prSet/>
      <dgm:spPr/>
      <dgm:t>
        <a:bodyPr/>
        <a:lstStyle/>
        <a:p>
          <a:endParaRPr lang="en-US"/>
        </a:p>
      </dgm:t>
    </dgm:pt>
    <dgm:pt modelId="{02A589E1-FA71-472C-9325-32CDB0520227}" type="sibTrans" cxnId="{BFE8454E-209D-487A-902A-108984528248}">
      <dgm:prSet/>
      <dgm:spPr/>
      <dgm:t>
        <a:bodyPr/>
        <a:lstStyle/>
        <a:p>
          <a:endParaRPr lang="en-US"/>
        </a:p>
      </dgm:t>
    </dgm:pt>
    <dgm:pt modelId="{2F93099D-36E3-4434-B1D0-3C018630B81C}">
      <dgm:prSet/>
      <dgm:spPr/>
      <dgm:t>
        <a:bodyPr/>
        <a:lstStyle/>
        <a:p>
          <a:r>
            <a:rPr lang="en-US"/>
            <a:t>Comando para recibir (halar) cambios</a:t>
          </a:r>
        </a:p>
      </dgm:t>
    </dgm:pt>
    <dgm:pt modelId="{338583DB-5089-4A9C-AE66-B9E4EA62D2D7}" type="parTrans" cxnId="{5BA77DA5-EE37-40F8-BF6A-9A31D73EC022}">
      <dgm:prSet/>
      <dgm:spPr/>
      <dgm:t>
        <a:bodyPr/>
        <a:lstStyle/>
        <a:p>
          <a:endParaRPr lang="en-US"/>
        </a:p>
      </dgm:t>
    </dgm:pt>
    <dgm:pt modelId="{1C80597E-2712-4B88-A311-D96355E02B48}" type="sibTrans" cxnId="{5BA77DA5-EE37-40F8-BF6A-9A31D73EC022}">
      <dgm:prSet/>
      <dgm:spPr/>
      <dgm:t>
        <a:bodyPr/>
        <a:lstStyle/>
        <a:p>
          <a:endParaRPr lang="en-US"/>
        </a:p>
      </dgm:t>
    </dgm:pt>
    <dgm:pt modelId="{A4EC8C48-D132-4CFB-BCD8-C3AC61CE993A}">
      <dgm:prSet/>
      <dgm:spPr/>
      <dgm:t>
        <a:bodyPr/>
        <a:lstStyle/>
        <a:p>
          <a:r>
            <a:rPr lang="en-US"/>
            <a:t>Git pull origin &lt;master&gt;</a:t>
          </a:r>
        </a:p>
      </dgm:t>
    </dgm:pt>
    <dgm:pt modelId="{78B21555-37AD-45DA-B437-CC5588BFDB68}" type="parTrans" cxnId="{71D577BC-4366-4E0F-B4ED-3AAB6F06285D}">
      <dgm:prSet/>
      <dgm:spPr/>
      <dgm:t>
        <a:bodyPr/>
        <a:lstStyle/>
        <a:p>
          <a:endParaRPr lang="en-US"/>
        </a:p>
      </dgm:t>
    </dgm:pt>
    <dgm:pt modelId="{0B566D87-8631-4534-9566-146FE022FE44}" type="sibTrans" cxnId="{71D577BC-4366-4E0F-B4ED-3AAB6F06285D}">
      <dgm:prSet/>
      <dgm:spPr/>
      <dgm:t>
        <a:bodyPr/>
        <a:lstStyle/>
        <a:p>
          <a:endParaRPr lang="en-US"/>
        </a:p>
      </dgm:t>
    </dgm:pt>
    <dgm:pt modelId="{45B5D2AC-7EF5-43C8-9BCD-E115E7910D72}" type="pres">
      <dgm:prSet presAssocID="{0FC797E9-E5BB-4CF5-B3AB-10ADD50E1D51}" presName="linear" presStyleCnt="0">
        <dgm:presLayoutVars>
          <dgm:dir/>
          <dgm:animLvl val="lvl"/>
          <dgm:resizeHandles val="exact"/>
        </dgm:presLayoutVars>
      </dgm:prSet>
      <dgm:spPr/>
    </dgm:pt>
    <dgm:pt modelId="{6E3CECCB-79C0-470B-A1FE-1405AA74C143}" type="pres">
      <dgm:prSet presAssocID="{FAC50A1A-4952-4DF1-8658-8A363AB0B041}" presName="parentLin" presStyleCnt="0"/>
      <dgm:spPr/>
    </dgm:pt>
    <dgm:pt modelId="{F321FBA2-EF19-43E3-B3B0-A6639F34AEB4}" type="pres">
      <dgm:prSet presAssocID="{FAC50A1A-4952-4DF1-8658-8A363AB0B041}" presName="parentLeftMargin" presStyleLbl="node1" presStyleIdx="0" presStyleCnt="4"/>
      <dgm:spPr/>
    </dgm:pt>
    <dgm:pt modelId="{E715AEB7-74E0-45AA-97FF-2F7981ECF5E7}" type="pres">
      <dgm:prSet presAssocID="{FAC50A1A-4952-4DF1-8658-8A363AB0B0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4E5927-2633-47D3-874E-677B5B221379}" type="pres">
      <dgm:prSet presAssocID="{FAC50A1A-4952-4DF1-8658-8A363AB0B041}" presName="negativeSpace" presStyleCnt="0"/>
      <dgm:spPr/>
    </dgm:pt>
    <dgm:pt modelId="{7E30C932-97EC-4B1F-ACFB-8A969C332E64}" type="pres">
      <dgm:prSet presAssocID="{FAC50A1A-4952-4DF1-8658-8A363AB0B041}" presName="childText" presStyleLbl="conFgAcc1" presStyleIdx="0" presStyleCnt="4">
        <dgm:presLayoutVars>
          <dgm:bulletEnabled val="1"/>
        </dgm:presLayoutVars>
      </dgm:prSet>
      <dgm:spPr/>
    </dgm:pt>
    <dgm:pt modelId="{41CD4C6D-9C7F-4AD0-BD6C-2AD2C58C9B99}" type="pres">
      <dgm:prSet presAssocID="{AB27E566-0C50-4761-AC4C-E15E050EC6B4}" presName="spaceBetweenRectangles" presStyleCnt="0"/>
      <dgm:spPr/>
    </dgm:pt>
    <dgm:pt modelId="{BB925D6D-FDA4-4BFA-A0A3-D2F2AFAAD7D2}" type="pres">
      <dgm:prSet presAssocID="{0B323C57-AFBF-463C-B3D6-9E7E3D3D76E8}" presName="parentLin" presStyleCnt="0"/>
      <dgm:spPr/>
    </dgm:pt>
    <dgm:pt modelId="{335311B8-62CA-4330-A1E5-E3B1A0294EAE}" type="pres">
      <dgm:prSet presAssocID="{0B323C57-AFBF-463C-B3D6-9E7E3D3D76E8}" presName="parentLeftMargin" presStyleLbl="node1" presStyleIdx="0" presStyleCnt="4"/>
      <dgm:spPr/>
    </dgm:pt>
    <dgm:pt modelId="{09241CF6-ECCA-46E5-9C1E-0B8EC4F7F7B9}" type="pres">
      <dgm:prSet presAssocID="{0B323C57-AFBF-463C-B3D6-9E7E3D3D76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7A6127-97A3-4545-A7EA-F2AEFC186922}" type="pres">
      <dgm:prSet presAssocID="{0B323C57-AFBF-463C-B3D6-9E7E3D3D76E8}" presName="negativeSpace" presStyleCnt="0"/>
      <dgm:spPr/>
    </dgm:pt>
    <dgm:pt modelId="{28F894C2-5001-4F23-9565-DF6FB7B4BE54}" type="pres">
      <dgm:prSet presAssocID="{0B323C57-AFBF-463C-B3D6-9E7E3D3D76E8}" presName="childText" presStyleLbl="conFgAcc1" presStyleIdx="1" presStyleCnt="4">
        <dgm:presLayoutVars>
          <dgm:bulletEnabled val="1"/>
        </dgm:presLayoutVars>
      </dgm:prSet>
      <dgm:spPr/>
    </dgm:pt>
    <dgm:pt modelId="{5787D6ED-8891-4933-99DC-D4D352B4235E}" type="pres">
      <dgm:prSet presAssocID="{AB4BFEAE-FB35-4D22-8F5D-85C5237F7625}" presName="spaceBetweenRectangles" presStyleCnt="0"/>
      <dgm:spPr/>
    </dgm:pt>
    <dgm:pt modelId="{997ED282-FC75-4DB8-A9A3-3CD0BD045826}" type="pres">
      <dgm:prSet presAssocID="{698DE9AA-3859-4A1D-B846-8AD217266F41}" presName="parentLin" presStyleCnt="0"/>
      <dgm:spPr/>
    </dgm:pt>
    <dgm:pt modelId="{06C912C0-DD13-4F7F-8BA8-C832F7A065BF}" type="pres">
      <dgm:prSet presAssocID="{698DE9AA-3859-4A1D-B846-8AD217266F41}" presName="parentLeftMargin" presStyleLbl="node1" presStyleIdx="1" presStyleCnt="4"/>
      <dgm:spPr/>
    </dgm:pt>
    <dgm:pt modelId="{C4E0CB4D-EB55-4F0E-A97D-347CB6F24BDD}" type="pres">
      <dgm:prSet presAssocID="{698DE9AA-3859-4A1D-B846-8AD217266F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6BA8C6-8302-452C-BAF8-1B3E5C968015}" type="pres">
      <dgm:prSet presAssocID="{698DE9AA-3859-4A1D-B846-8AD217266F41}" presName="negativeSpace" presStyleCnt="0"/>
      <dgm:spPr/>
    </dgm:pt>
    <dgm:pt modelId="{9EA9CB88-CCC2-4D3C-9C6E-D25FA674F0F5}" type="pres">
      <dgm:prSet presAssocID="{698DE9AA-3859-4A1D-B846-8AD217266F41}" presName="childText" presStyleLbl="conFgAcc1" presStyleIdx="2" presStyleCnt="4">
        <dgm:presLayoutVars>
          <dgm:bulletEnabled val="1"/>
        </dgm:presLayoutVars>
      </dgm:prSet>
      <dgm:spPr/>
    </dgm:pt>
    <dgm:pt modelId="{187C80FC-9CF2-4360-AC2D-0FFB6D0320BB}" type="pres">
      <dgm:prSet presAssocID="{63444696-5067-420F-94FD-967FA46D7DE5}" presName="spaceBetweenRectangles" presStyleCnt="0"/>
      <dgm:spPr/>
    </dgm:pt>
    <dgm:pt modelId="{E12E21FE-B12F-460D-AAFC-38BFC5B6AFEF}" type="pres">
      <dgm:prSet presAssocID="{2F93099D-36E3-4434-B1D0-3C018630B81C}" presName="parentLin" presStyleCnt="0"/>
      <dgm:spPr/>
    </dgm:pt>
    <dgm:pt modelId="{4582290D-92A2-434A-BFB5-8C25F3B329D8}" type="pres">
      <dgm:prSet presAssocID="{2F93099D-36E3-4434-B1D0-3C018630B81C}" presName="parentLeftMargin" presStyleLbl="node1" presStyleIdx="2" presStyleCnt="4"/>
      <dgm:spPr/>
    </dgm:pt>
    <dgm:pt modelId="{DFBBD1DC-24A7-48E1-BA3E-06D0CF6B7E56}" type="pres">
      <dgm:prSet presAssocID="{2F93099D-36E3-4434-B1D0-3C018630B8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84298E6-BB9E-4E35-987D-55B2C0C8DAB1}" type="pres">
      <dgm:prSet presAssocID="{2F93099D-36E3-4434-B1D0-3C018630B81C}" presName="negativeSpace" presStyleCnt="0"/>
      <dgm:spPr/>
    </dgm:pt>
    <dgm:pt modelId="{E4C63A16-0803-4013-8E39-3DEDD4E35156}" type="pres">
      <dgm:prSet presAssocID="{2F93099D-36E3-4434-B1D0-3C018630B8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8AAF0B-0F10-4C47-B477-463B4D42903D}" type="presOf" srcId="{2921F460-7A61-4282-B4FF-7DC3BFFBBE2C}" destId="{7E30C932-97EC-4B1F-ACFB-8A969C332E64}" srcOrd="0" destOrd="0" presId="urn:microsoft.com/office/officeart/2005/8/layout/list1"/>
    <dgm:cxn modelId="{61E0210F-5552-4988-AC2D-0E56AF2E09FC}" type="presOf" srcId="{A4EC8C48-D132-4CFB-BCD8-C3AC61CE993A}" destId="{E4C63A16-0803-4013-8E39-3DEDD4E35156}" srcOrd="0" destOrd="0" presId="urn:microsoft.com/office/officeart/2005/8/layout/list1"/>
    <dgm:cxn modelId="{5D7D441E-A33D-4CF7-BA17-B26790F7309B}" srcId="{0FC797E9-E5BB-4CF5-B3AB-10ADD50E1D51}" destId="{FAC50A1A-4952-4DF1-8658-8A363AB0B041}" srcOrd="0" destOrd="0" parTransId="{7F34C5F9-FBB6-40AC-8C17-16D3C1106C30}" sibTransId="{AB27E566-0C50-4761-AC4C-E15E050EC6B4}"/>
    <dgm:cxn modelId="{8C4B493C-E7AB-4445-AA16-87EEC3FE5212}" srcId="{0B323C57-AFBF-463C-B3D6-9E7E3D3D76E8}" destId="{FD622B5B-DC6F-4E7B-9E23-BB6F01FD4FDF}" srcOrd="0" destOrd="0" parTransId="{ED505128-2299-4E4C-8AD6-D1D2888DB0B4}" sibTransId="{7E0D99FA-4925-4630-A6AC-16BB0CBC95CB}"/>
    <dgm:cxn modelId="{EF2FB33C-9C38-499B-A582-8503794DEC4A}" type="presOf" srcId="{0FC797E9-E5BB-4CF5-B3AB-10ADD50E1D51}" destId="{45B5D2AC-7EF5-43C8-9BCD-E115E7910D72}" srcOrd="0" destOrd="0" presId="urn:microsoft.com/office/officeart/2005/8/layout/list1"/>
    <dgm:cxn modelId="{06F5813F-911E-4019-B526-ED1CB18F8F5E}" type="presOf" srcId="{698DE9AA-3859-4A1D-B846-8AD217266F41}" destId="{C4E0CB4D-EB55-4F0E-A97D-347CB6F24BDD}" srcOrd="1" destOrd="0" presId="urn:microsoft.com/office/officeart/2005/8/layout/list1"/>
    <dgm:cxn modelId="{A0183D5E-B6F6-4AEB-B2F0-F10B62C0E808}" type="presOf" srcId="{FAC50A1A-4952-4DF1-8658-8A363AB0B041}" destId="{F321FBA2-EF19-43E3-B3B0-A6639F34AEB4}" srcOrd="0" destOrd="0" presId="urn:microsoft.com/office/officeart/2005/8/layout/list1"/>
    <dgm:cxn modelId="{F799296A-480B-4298-B93F-E294AF9CADCF}" srcId="{0FC797E9-E5BB-4CF5-B3AB-10ADD50E1D51}" destId="{0B323C57-AFBF-463C-B3D6-9E7E3D3D76E8}" srcOrd="1" destOrd="0" parTransId="{D7626B1F-64AF-45D1-A05D-3493FEAE5CEB}" sibTransId="{AB4BFEAE-FB35-4D22-8F5D-85C5237F7625}"/>
    <dgm:cxn modelId="{897ECD4A-3927-421D-8AEC-E61ADA0EBFF5}" type="presOf" srcId="{698DE9AA-3859-4A1D-B846-8AD217266F41}" destId="{06C912C0-DD13-4F7F-8BA8-C832F7A065BF}" srcOrd="0" destOrd="0" presId="urn:microsoft.com/office/officeart/2005/8/layout/list1"/>
    <dgm:cxn modelId="{ABE4DC6C-A8A9-406C-980B-2F82EBE76F4A}" srcId="{0FC797E9-E5BB-4CF5-B3AB-10ADD50E1D51}" destId="{698DE9AA-3859-4A1D-B846-8AD217266F41}" srcOrd="2" destOrd="0" parTransId="{D018E93C-5D2B-4240-B19A-7C6331D1FF7F}" sibTransId="{63444696-5067-420F-94FD-967FA46D7DE5}"/>
    <dgm:cxn modelId="{BFE8454E-209D-487A-902A-108984528248}" srcId="{698DE9AA-3859-4A1D-B846-8AD217266F41}" destId="{65FCC16C-C1A2-4D8F-A80C-07E87398B573}" srcOrd="0" destOrd="0" parTransId="{27B58791-EFF3-4FD6-A4A8-6708701562F2}" sibTransId="{02A589E1-FA71-472C-9325-32CDB0520227}"/>
    <dgm:cxn modelId="{105C3072-7AE4-40DC-8486-EFFF71484AB1}" type="presOf" srcId="{2F93099D-36E3-4434-B1D0-3C018630B81C}" destId="{4582290D-92A2-434A-BFB5-8C25F3B329D8}" srcOrd="0" destOrd="0" presId="urn:microsoft.com/office/officeart/2005/8/layout/list1"/>
    <dgm:cxn modelId="{BEE4B385-791F-4F23-BCFF-F4B54808023D}" type="presOf" srcId="{FAC50A1A-4952-4DF1-8658-8A363AB0B041}" destId="{E715AEB7-74E0-45AA-97FF-2F7981ECF5E7}" srcOrd="1" destOrd="0" presId="urn:microsoft.com/office/officeart/2005/8/layout/list1"/>
    <dgm:cxn modelId="{36F0A89C-4723-4E0E-ACD4-A3A8540995E8}" type="presOf" srcId="{FD622B5B-DC6F-4E7B-9E23-BB6F01FD4FDF}" destId="{28F894C2-5001-4F23-9565-DF6FB7B4BE54}" srcOrd="0" destOrd="0" presId="urn:microsoft.com/office/officeart/2005/8/layout/list1"/>
    <dgm:cxn modelId="{068B509E-51C8-4A48-B34A-B1A1179F26FB}" type="presOf" srcId="{65FCC16C-C1A2-4D8F-A80C-07E87398B573}" destId="{9EA9CB88-CCC2-4D3C-9C6E-D25FA674F0F5}" srcOrd="0" destOrd="0" presId="urn:microsoft.com/office/officeart/2005/8/layout/list1"/>
    <dgm:cxn modelId="{9D15C0A4-6133-4058-9816-A7BEC62410B2}" srcId="{FAC50A1A-4952-4DF1-8658-8A363AB0B041}" destId="{2921F460-7A61-4282-B4FF-7DC3BFFBBE2C}" srcOrd="0" destOrd="0" parTransId="{67FA0202-C002-4593-8B79-CB991AD76B7B}" sibTransId="{C06D8FEA-9FF4-4E27-BFCA-5B86596CA2B1}"/>
    <dgm:cxn modelId="{5BA77DA5-EE37-40F8-BF6A-9A31D73EC022}" srcId="{0FC797E9-E5BB-4CF5-B3AB-10ADD50E1D51}" destId="{2F93099D-36E3-4434-B1D0-3C018630B81C}" srcOrd="3" destOrd="0" parTransId="{338583DB-5089-4A9C-AE66-B9E4EA62D2D7}" sibTransId="{1C80597E-2712-4B88-A311-D96355E02B48}"/>
    <dgm:cxn modelId="{71D577BC-4366-4E0F-B4ED-3AAB6F06285D}" srcId="{2F93099D-36E3-4434-B1D0-3C018630B81C}" destId="{A4EC8C48-D132-4CFB-BCD8-C3AC61CE993A}" srcOrd="0" destOrd="0" parTransId="{78B21555-37AD-45DA-B437-CC5588BFDB68}" sibTransId="{0B566D87-8631-4534-9566-146FE022FE44}"/>
    <dgm:cxn modelId="{41FCF3CA-F600-4474-90D6-06D651B59816}" type="presOf" srcId="{0B323C57-AFBF-463C-B3D6-9E7E3D3D76E8}" destId="{09241CF6-ECCA-46E5-9C1E-0B8EC4F7F7B9}" srcOrd="1" destOrd="0" presId="urn:microsoft.com/office/officeart/2005/8/layout/list1"/>
    <dgm:cxn modelId="{248680D4-EC60-48A8-B726-F51451D20F1D}" type="presOf" srcId="{0B323C57-AFBF-463C-B3D6-9E7E3D3D76E8}" destId="{335311B8-62CA-4330-A1E5-E3B1A0294EAE}" srcOrd="0" destOrd="0" presId="urn:microsoft.com/office/officeart/2005/8/layout/list1"/>
    <dgm:cxn modelId="{7AFE9FDF-1ECA-4B63-BB58-35F32E13B1F5}" type="presOf" srcId="{2F93099D-36E3-4434-B1D0-3C018630B81C}" destId="{DFBBD1DC-24A7-48E1-BA3E-06D0CF6B7E56}" srcOrd="1" destOrd="0" presId="urn:microsoft.com/office/officeart/2005/8/layout/list1"/>
    <dgm:cxn modelId="{A130C3F8-F66D-47F8-99CE-6ED08FC1C426}" type="presParOf" srcId="{45B5D2AC-7EF5-43C8-9BCD-E115E7910D72}" destId="{6E3CECCB-79C0-470B-A1FE-1405AA74C143}" srcOrd="0" destOrd="0" presId="urn:microsoft.com/office/officeart/2005/8/layout/list1"/>
    <dgm:cxn modelId="{44AA020F-6A70-4255-9B4B-DD64FBEF8EE0}" type="presParOf" srcId="{6E3CECCB-79C0-470B-A1FE-1405AA74C143}" destId="{F321FBA2-EF19-43E3-B3B0-A6639F34AEB4}" srcOrd="0" destOrd="0" presId="urn:microsoft.com/office/officeart/2005/8/layout/list1"/>
    <dgm:cxn modelId="{BED09749-ABCE-4F3E-9BFB-B9D435D7C884}" type="presParOf" srcId="{6E3CECCB-79C0-470B-A1FE-1405AA74C143}" destId="{E715AEB7-74E0-45AA-97FF-2F7981ECF5E7}" srcOrd="1" destOrd="0" presId="urn:microsoft.com/office/officeart/2005/8/layout/list1"/>
    <dgm:cxn modelId="{4D5BDFB5-6074-430C-91D7-646C4C173B31}" type="presParOf" srcId="{45B5D2AC-7EF5-43C8-9BCD-E115E7910D72}" destId="{144E5927-2633-47D3-874E-677B5B221379}" srcOrd="1" destOrd="0" presId="urn:microsoft.com/office/officeart/2005/8/layout/list1"/>
    <dgm:cxn modelId="{5ABE5E47-77F8-4356-AABA-B2D778040326}" type="presParOf" srcId="{45B5D2AC-7EF5-43C8-9BCD-E115E7910D72}" destId="{7E30C932-97EC-4B1F-ACFB-8A969C332E64}" srcOrd="2" destOrd="0" presId="urn:microsoft.com/office/officeart/2005/8/layout/list1"/>
    <dgm:cxn modelId="{AEBCF375-D67F-410C-AAB4-5B4F3517523B}" type="presParOf" srcId="{45B5D2AC-7EF5-43C8-9BCD-E115E7910D72}" destId="{41CD4C6D-9C7F-4AD0-BD6C-2AD2C58C9B99}" srcOrd="3" destOrd="0" presId="urn:microsoft.com/office/officeart/2005/8/layout/list1"/>
    <dgm:cxn modelId="{7BF26392-22B0-4C53-A777-21038AACF078}" type="presParOf" srcId="{45B5D2AC-7EF5-43C8-9BCD-E115E7910D72}" destId="{BB925D6D-FDA4-4BFA-A0A3-D2F2AFAAD7D2}" srcOrd="4" destOrd="0" presId="urn:microsoft.com/office/officeart/2005/8/layout/list1"/>
    <dgm:cxn modelId="{B5B41F30-17F6-48AC-9556-DE4C3FA8AF48}" type="presParOf" srcId="{BB925D6D-FDA4-4BFA-A0A3-D2F2AFAAD7D2}" destId="{335311B8-62CA-4330-A1E5-E3B1A0294EAE}" srcOrd="0" destOrd="0" presId="urn:microsoft.com/office/officeart/2005/8/layout/list1"/>
    <dgm:cxn modelId="{6C50FAE4-9B3D-494C-877E-8E1DC325184F}" type="presParOf" srcId="{BB925D6D-FDA4-4BFA-A0A3-D2F2AFAAD7D2}" destId="{09241CF6-ECCA-46E5-9C1E-0B8EC4F7F7B9}" srcOrd="1" destOrd="0" presId="urn:microsoft.com/office/officeart/2005/8/layout/list1"/>
    <dgm:cxn modelId="{D2DB6D4A-F115-4DC9-B5D0-75C9C80FEAFB}" type="presParOf" srcId="{45B5D2AC-7EF5-43C8-9BCD-E115E7910D72}" destId="{1E7A6127-97A3-4545-A7EA-F2AEFC186922}" srcOrd="5" destOrd="0" presId="urn:microsoft.com/office/officeart/2005/8/layout/list1"/>
    <dgm:cxn modelId="{79B00990-5CCC-44DB-823D-5BF607AEEC7D}" type="presParOf" srcId="{45B5D2AC-7EF5-43C8-9BCD-E115E7910D72}" destId="{28F894C2-5001-4F23-9565-DF6FB7B4BE54}" srcOrd="6" destOrd="0" presId="urn:microsoft.com/office/officeart/2005/8/layout/list1"/>
    <dgm:cxn modelId="{C1F3BCD6-4EF2-4375-ACEB-CF53BD62536D}" type="presParOf" srcId="{45B5D2AC-7EF5-43C8-9BCD-E115E7910D72}" destId="{5787D6ED-8891-4933-99DC-D4D352B4235E}" srcOrd="7" destOrd="0" presId="urn:microsoft.com/office/officeart/2005/8/layout/list1"/>
    <dgm:cxn modelId="{00F416C2-8ADD-4052-95C8-1EB222298972}" type="presParOf" srcId="{45B5D2AC-7EF5-43C8-9BCD-E115E7910D72}" destId="{997ED282-FC75-4DB8-A9A3-3CD0BD045826}" srcOrd="8" destOrd="0" presId="urn:microsoft.com/office/officeart/2005/8/layout/list1"/>
    <dgm:cxn modelId="{0D5BCFBA-F295-43D5-86B5-D0A1D4949B2B}" type="presParOf" srcId="{997ED282-FC75-4DB8-A9A3-3CD0BD045826}" destId="{06C912C0-DD13-4F7F-8BA8-C832F7A065BF}" srcOrd="0" destOrd="0" presId="urn:microsoft.com/office/officeart/2005/8/layout/list1"/>
    <dgm:cxn modelId="{51A0CFA3-88B7-4A3B-9969-8CC56D455020}" type="presParOf" srcId="{997ED282-FC75-4DB8-A9A3-3CD0BD045826}" destId="{C4E0CB4D-EB55-4F0E-A97D-347CB6F24BDD}" srcOrd="1" destOrd="0" presId="urn:microsoft.com/office/officeart/2005/8/layout/list1"/>
    <dgm:cxn modelId="{6D284AC6-F676-48D3-9DFF-933D261F146A}" type="presParOf" srcId="{45B5D2AC-7EF5-43C8-9BCD-E115E7910D72}" destId="{DB6BA8C6-8302-452C-BAF8-1B3E5C968015}" srcOrd="9" destOrd="0" presId="urn:microsoft.com/office/officeart/2005/8/layout/list1"/>
    <dgm:cxn modelId="{A39A7AEB-DE04-4C74-A164-FF3104D99539}" type="presParOf" srcId="{45B5D2AC-7EF5-43C8-9BCD-E115E7910D72}" destId="{9EA9CB88-CCC2-4D3C-9C6E-D25FA674F0F5}" srcOrd="10" destOrd="0" presId="urn:microsoft.com/office/officeart/2005/8/layout/list1"/>
    <dgm:cxn modelId="{B5AA4675-E41D-4DD0-8980-6CFC41C39EAC}" type="presParOf" srcId="{45B5D2AC-7EF5-43C8-9BCD-E115E7910D72}" destId="{187C80FC-9CF2-4360-AC2D-0FFB6D0320BB}" srcOrd="11" destOrd="0" presId="urn:microsoft.com/office/officeart/2005/8/layout/list1"/>
    <dgm:cxn modelId="{7218198C-0178-4636-96D2-801394266EA4}" type="presParOf" srcId="{45B5D2AC-7EF5-43C8-9BCD-E115E7910D72}" destId="{E12E21FE-B12F-460D-AAFC-38BFC5B6AFEF}" srcOrd="12" destOrd="0" presId="urn:microsoft.com/office/officeart/2005/8/layout/list1"/>
    <dgm:cxn modelId="{71F1C951-6A2E-462E-A721-68FB81F4FC03}" type="presParOf" srcId="{E12E21FE-B12F-460D-AAFC-38BFC5B6AFEF}" destId="{4582290D-92A2-434A-BFB5-8C25F3B329D8}" srcOrd="0" destOrd="0" presId="urn:microsoft.com/office/officeart/2005/8/layout/list1"/>
    <dgm:cxn modelId="{22ABE9D4-E3AF-4566-95D8-60E6FD405450}" type="presParOf" srcId="{E12E21FE-B12F-460D-AAFC-38BFC5B6AFEF}" destId="{DFBBD1DC-24A7-48E1-BA3E-06D0CF6B7E56}" srcOrd="1" destOrd="0" presId="urn:microsoft.com/office/officeart/2005/8/layout/list1"/>
    <dgm:cxn modelId="{5A931A30-E482-4E6B-A2F2-8507334C8ED3}" type="presParOf" srcId="{45B5D2AC-7EF5-43C8-9BCD-E115E7910D72}" destId="{184298E6-BB9E-4E35-987D-55B2C0C8DAB1}" srcOrd="13" destOrd="0" presId="urn:microsoft.com/office/officeart/2005/8/layout/list1"/>
    <dgm:cxn modelId="{431CCE7D-51F3-4973-9904-8849D39071F5}" type="presParOf" srcId="{45B5D2AC-7EF5-43C8-9BCD-E115E7910D72}" destId="{E4C63A16-0803-4013-8E39-3DEDD4E3515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DD57-E62D-4294-9E2B-361CC3CEC5F4}">
      <dsp:nvSpPr>
        <dsp:cNvPr id="0" name=""/>
        <dsp:cNvSpPr/>
      </dsp:nvSpPr>
      <dsp:spPr>
        <a:xfrm>
          <a:off x="0" y="1305763"/>
          <a:ext cx="10515600" cy="1741017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6B126-C733-45B5-970C-4256E7E69E72}">
      <dsp:nvSpPr>
        <dsp:cNvPr id="0" name=""/>
        <dsp:cNvSpPr/>
      </dsp:nvSpPr>
      <dsp:spPr>
        <a:xfrm>
          <a:off x="4621" y="0"/>
          <a:ext cx="3049934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[1991-2002] </a:t>
          </a:r>
          <a:r>
            <a:rPr lang="en-US" sz="2400" kern="1200" dirty="0" err="1"/>
            <a:t>Envio</a:t>
          </a:r>
          <a:r>
            <a:rPr lang="en-US" sz="2400" kern="1200" dirty="0"/>
            <a:t> de parches del kernel de Linux por email</a:t>
          </a:r>
        </a:p>
      </dsp:txBody>
      <dsp:txXfrm>
        <a:off x="4621" y="0"/>
        <a:ext cx="3049934" cy="1741017"/>
      </dsp:txXfrm>
    </dsp:sp>
    <dsp:sp modelId="{D1279ABB-B36E-4B9E-B472-D02909C47EA3}">
      <dsp:nvSpPr>
        <dsp:cNvPr id="0" name=""/>
        <dsp:cNvSpPr/>
      </dsp:nvSpPr>
      <dsp:spPr>
        <a:xfrm>
          <a:off x="1311961" y="1958644"/>
          <a:ext cx="435254" cy="4352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9AD89-7DAB-4933-A20D-7189E586E59D}">
      <dsp:nvSpPr>
        <dsp:cNvPr id="0" name=""/>
        <dsp:cNvSpPr/>
      </dsp:nvSpPr>
      <dsp:spPr>
        <a:xfrm>
          <a:off x="3207052" y="2611526"/>
          <a:ext cx="3049934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[2002 - 2005] </a:t>
          </a:r>
          <a:r>
            <a:rPr lang="en-US" sz="2400" kern="1200" dirty="0" err="1"/>
            <a:t>BitKeeper</a:t>
          </a:r>
          <a:endParaRPr lang="en-US" sz="2400" kern="1200" dirty="0"/>
        </a:p>
      </dsp:txBody>
      <dsp:txXfrm>
        <a:off x="3207052" y="2611526"/>
        <a:ext cx="3049934" cy="1741017"/>
      </dsp:txXfrm>
    </dsp:sp>
    <dsp:sp modelId="{E710E01A-C053-414B-8980-9EF097E6ACC7}">
      <dsp:nvSpPr>
        <dsp:cNvPr id="0" name=""/>
        <dsp:cNvSpPr/>
      </dsp:nvSpPr>
      <dsp:spPr>
        <a:xfrm>
          <a:off x="4514392" y="1958644"/>
          <a:ext cx="435254" cy="435254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DD062-FCD2-47E5-9C15-D3C3EE67579A}">
      <dsp:nvSpPr>
        <dsp:cNvPr id="0" name=""/>
        <dsp:cNvSpPr/>
      </dsp:nvSpPr>
      <dsp:spPr>
        <a:xfrm>
          <a:off x="6409484" y="0"/>
          <a:ext cx="3049934" cy="174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[2005] Linus Torvalds </a:t>
          </a:r>
          <a:r>
            <a:rPr lang="en-US" sz="2400" kern="1200" dirty="0" err="1"/>
            <a:t>desarrolla</a:t>
          </a:r>
          <a:r>
            <a:rPr lang="en-US" sz="2400" kern="1200" dirty="0"/>
            <a:t> GIT</a:t>
          </a:r>
        </a:p>
      </dsp:txBody>
      <dsp:txXfrm>
        <a:off x="6409484" y="0"/>
        <a:ext cx="3049934" cy="1741017"/>
      </dsp:txXfrm>
    </dsp:sp>
    <dsp:sp modelId="{1560008A-4AA4-4E41-B4BC-C84936E4960E}">
      <dsp:nvSpPr>
        <dsp:cNvPr id="0" name=""/>
        <dsp:cNvSpPr/>
      </dsp:nvSpPr>
      <dsp:spPr>
        <a:xfrm>
          <a:off x="7716824" y="1958644"/>
          <a:ext cx="435254" cy="43525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CAB16-8E1A-4C63-A947-BD2984300C71}">
      <dsp:nvSpPr>
        <dsp:cNvPr id="0" name=""/>
        <dsp:cNvSpPr/>
      </dsp:nvSpPr>
      <dsp:spPr>
        <a:xfrm>
          <a:off x="156090" y="1499"/>
          <a:ext cx="3188568" cy="1913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Integridad SHA-1</a:t>
          </a:r>
        </a:p>
      </dsp:txBody>
      <dsp:txXfrm>
        <a:off x="156090" y="1499"/>
        <a:ext cx="3188568" cy="1913140"/>
      </dsp:txXfrm>
    </dsp:sp>
    <dsp:sp modelId="{E9F1176D-6E2F-421B-92D9-651A5ABF2F2D}">
      <dsp:nvSpPr>
        <dsp:cNvPr id="0" name=""/>
        <dsp:cNvSpPr/>
      </dsp:nvSpPr>
      <dsp:spPr>
        <a:xfrm>
          <a:off x="3663515" y="1499"/>
          <a:ext cx="3188568" cy="1913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Solamente</a:t>
          </a:r>
          <a:r>
            <a:rPr lang="en-US" sz="4300" kern="1200" dirty="0"/>
            <a:t> </a:t>
          </a:r>
          <a:r>
            <a:rPr lang="en-US" sz="4300" kern="1200" dirty="0" err="1"/>
            <a:t>agrega</a:t>
          </a:r>
          <a:r>
            <a:rPr lang="en-US" sz="4300" kern="1200" dirty="0"/>
            <a:t> </a:t>
          </a:r>
          <a:r>
            <a:rPr lang="en-US" sz="4300" kern="1200" dirty="0" err="1"/>
            <a:t>datos</a:t>
          </a:r>
          <a:endParaRPr lang="en-US" sz="4300" kern="1200" dirty="0"/>
        </a:p>
      </dsp:txBody>
      <dsp:txXfrm>
        <a:off x="3663515" y="1499"/>
        <a:ext cx="3188568" cy="1913140"/>
      </dsp:txXfrm>
    </dsp:sp>
    <dsp:sp modelId="{35CBA45E-525A-4C3D-8B26-D7FF9DFC6917}">
      <dsp:nvSpPr>
        <dsp:cNvPr id="0" name=""/>
        <dsp:cNvSpPr/>
      </dsp:nvSpPr>
      <dsp:spPr>
        <a:xfrm>
          <a:off x="7170940" y="1499"/>
          <a:ext cx="3188568" cy="19131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Branch</a:t>
          </a:r>
        </a:p>
      </dsp:txBody>
      <dsp:txXfrm>
        <a:off x="7170940" y="1499"/>
        <a:ext cx="3188568" cy="1913140"/>
      </dsp:txXfrm>
    </dsp:sp>
    <dsp:sp modelId="{CBB01835-BA40-457C-B000-1AFD7AC1403F}">
      <dsp:nvSpPr>
        <dsp:cNvPr id="0" name=""/>
        <dsp:cNvSpPr/>
      </dsp:nvSpPr>
      <dsp:spPr>
        <a:xfrm>
          <a:off x="1909803" y="2233497"/>
          <a:ext cx="3188568" cy="19131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Merge</a:t>
          </a:r>
        </a:p>
      </dsp:txBody>
      <dsp:txXfrm>
        <a:off x="1909803" y="2233497"/>
        <a:ext cx="3188568" cy="1913140"/>
      </dsp:txXfrm>
    </dsp:sp>
    <dsp:sp modelId="{9A1582DA-CB6B-4F09-9366-5613474E3F57}">
      <dsp:nvSpPr>
        <dsp:cNvPr id="0" name=""/>
        <dsp:cNvSpPr/>
      </dsp:nvSpPr>
      <dsp:spPr>
        <a:xfrm>
          <a:off x="5417228" y="2233497"/>
          <a:ext cx="3188568" cy="1913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Submódulos</a:t>
          </a:r>
        </a:p>
      </dsp:txBody>
      <dsp:txXfrm>
        <a:off x="5417228" y="2233497"/>
        <a:ext cx="3188568" cy="1913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4D747-3467-4491-ADE9-AC3ACF4A4CE1}">
      <dsp:nvSpPr>
        <dsp:cNvPr id="0" name=""/>
        <dsp:cNvSpPr/>
      </dsp:nvSpPr>
      <dsp:spPr>
        <a:xfrm>
          <a:off x="0" y="320036"/>
          <a:ext cx="10515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git config --global user.name “your name”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git config --global user.email “my_email@example.com"</a:t>
          </a:r>
          <a:endParaRPr lang="en-US" sz="1900" kern="1200"/>
        </a:p>
      </dsp:txBody>
      <dsp:txXfrm>
        <a:off x="0" y="320036"/>
        <a:ext cx="10515600" cy="1107225"/>
      </dsp:txXfrm>
    </dsp:sp>
    <dsp:sp modelId="{0BC55D9B-D46C-4754-A006-3339565DA9C1}">
      <dsp:nvSpPr>
        <dsp:cNvPr id="0" name=""/>
        <dsp:cNvSpPr/>
      </dsp:nvSpPr>
      <dsp:spPr>
        <a:xfrm>
          <a:off x="525780" y="39596"/>
          <a:ext cx="736092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Comandos de configuración</a:t>
          </a:r>
          <a:endParaRPr lang="en-US" sz="1900" kern="1200"/>
        </a:p>
      </dsp:txBody>
      <dsp:txXfrm>
        <a:off x="553160" y="66976"/>
        <a:ext cx="7306160" cy="506120"/>
      </dsp:txXfrm>
    </dsp:sp>
    <dsp:sp modelId="{F4C4FE22-0605-42A0-A008-0CF3F8C5B67D}">
      <dsp:nvSpPr>
        <dsp:cNvPr id="0" name=""/>
        <dsp:cNvSpPr/>
      </dsp:nvSpPr>
      <dsp:spPr>
        <a:xfrm>
          <a:off x="0" y="1810301"/>
          <a:ext cx="10515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git init</a:t>
          </a:r>
        </a:p>
      </dsp:txBody>
      <dsp:txXfrm>
        <a:off x="0" y="1810301"/>
        <a:ext cx="10515600" cy="807975"/>
      </dsp:txXfrm>
    </dsp:sp>
    <dsp:sp modelId="{AB55C3F4-FEB6-4308-B009-0980A9B63721}">
      <dsp:nvSpPr>
        <dsp:cNvPr id="0" name=""/>
        <dsp:cNvSpPr/>
      </dsp:nvSpPr>
      <dsp:spPr>
        <a:xfrm>
          <a:off x="525780" y="1529861"/>
          <a:ext cx="736092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Comandos de inicialización</a:t>
          </a:r>
        </a:p>
      </dsp:txBody>
      <dsp:txXfrm>
        <a:off x="553160" y="1557241"/>
        <a:ext cx="7306160" cy="506120"/>
      </dsp:txXfrm>
    </dsp:sp>
    <dsp:sp modelId="{CCD0F984-6364-46FA-8C26-798FB515AB19}">
      <dsp:nvSpPr>
        <dsp:cNvPr id="0" name=""/>
        <dsp:cNvSpPr/>
      </dsp:nvSpPr>
      <dsp:spPr>
        <a:xfrm>
          <a:off x="0" y="3001316"/>
          <a:ext cx="10515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git add --all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git commit –m “comments”</a:t>
          </a:r>
        </a:p>
      </dsp:txBody>
      <dsp:txXfrm>
        <a:off x="0" y="3001316"/>
        <a:ext cx="10515600" cy="1107225"/>
      </dsp:txXfrm>
    </dsp:sp>
    <dsp:sp modelId="{4E64C3C7-D186-4D2A-A96A-14A75C9B411A}">
      <dsp:nvSpPr>
        <dsp:cNvPr id="0" name=""/>
        <dsp:cNvSpPr/>
      </dsp:nvSpPr>
      <dsp:spPr>
        <a:xfrm>
          <a:off x="525780" y="2720876"/>
          <a:ext cx="736092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Comandos de guardado de datos</a:t>
          </a:r>
        </a:p>
      </dsp:txBody>
      <dsp:txXfrm>
        <a:off x="553160" y="2748256"/>
        <a:ext cx="730616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1B132-3BC7-4F40-A94A-148F068FA159}">
      <dsp:nvSpPr>
        <dsp:cNvPr id="0" name=""/>
        <dsp:cNvSpPr/>
      </dsp:nvSpPr>
      <dsp:spPr>
        <a:xfrm>
          <a:off x="0" y="43748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Creación de ramas</a:t>
          </a:r>
        </a:p>
      </dsp:txBody>
      <dsp:txXfrm>
        <a:off x="21075" y="64823"/>
        <a:ext cx="5139450" cy="389580"/>
      </dsp:txXfrm>
    </dsp:sp>
    <dsp:sp modelId="{C60A9A3F-00DE-4D72-91BB-6483B651FA22}">
      <dsp:nvSpPr>
        <dsp:cNvPr id="0" name=""/>
        <dsp:cNvSpPr/>
      </dsp:nvSpPr>
      <dsp:spPr>
        <a:xfrm>
          <a:off x="0" y="475478"/>
          <a:ext cx="5181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checkout –b &lt;develop&gt;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branch –d &lt;develop&gt;</a:t>
          </a:r>
        </a:p>
      </dsp:txBody>
      <dsp:txXfrm>
        <a:off x="0" y="475478"/>
        <a:ext cx="5181600" cy="484380"/>
      </dsp:txXfrm>
    </dsp:sp>
    <dsp:sp modelId="{66F2A208-9D83-4CF7-ADD2-30D6EFF3A003}">
      <dsp:nvSpPr>
        <dsp:cNvPr id="0" name=""/>
        <dsp:cNvSpPr/>
      </dsp:nvSpPr>
      <dsp:spPr>
        <a:xfrm>
          <a:off x="0" y="959858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Renombrar ramas</a:t>
          </a:r>
        </a:p>
      </dsp:txBody>
      <dsp:txXfrm>
        <a:off x="21075" y="980933"/>
        <a:ext cx="5139450" cy="389580"/>
      </dsp:txXfrm>
    </dsp:sp>
    <dsp:sp modelId="{D7B188D7-2AE7-4104-A35D-14B331E47E72}">
      <dsp:nvSpPr>
        <dsp:cNvPr id="0" name=""/>
        <dsp:cNvSpPr/>
      </dsp:nvSpPr>
      <dsp:spPr>
        <a:xfrm>
          <a:off x="0" y="1391588"/>
          <a:ext cx="5181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checkout –M &lt;main&gt;</a:t>
          </a:r>
        </a:p>
      </dsp:txBody>
      <dsp:txXfrm>
        <a:off x="0" y="1391588"/>
        <a:ext cx="5181600" cy="298080"/>
      </dsp:txXfrm>
    </dsp:sp>
    <dsp:sp modelId="{1685D7A2-6897-4459-B8E9-0A870DBDDA85}">
      <dsp:nvSpPr>
        <dsp:cNvPr id="0" name=""/>
        <dsp:cNvSpPr/>
      </dsp:nvSpPr>
      <dsp:spPr>
        <a:xfrm>
          <a:off x="0" y="1689668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Eliminar ramas</a:t>
          </a:r>
        </a:p>
      </dsp:txBody>
      <dsp:txXfrm>
        <a:off x="21075" y="1710743"/>
        <a:ext cx="5139450" cy="389580"/>
      </dsp:txXfrm>
    </dsp:sp>
    <dsp:sp modelId="{8FF2A095-0074-4295-BF16-87494872781F}">
      <dsp:nvSpPr>
        <dsp:cNvPr id="0" name=""/>
        <dsp:cNvSpPr/>
      </dsp:nvSpPr>
      <dsp:spPr>
        <a:xfrm>
          <a:off x="0" y="2121398"/>
          <a:ext cx="5181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branch –D &lt;develop&gt; </a:t>
          </a:r>
        </a:p>
      </dsp:txBody>
      <dsp:txXfrm>
        <a:off x="0" y="2121398"/>
        <a:ext cx="5181600" cy="298080"/>
      </dsp:txXfrm>
    </dsp:sp>
    <dsp:sp modelId="{7CAF3205-2B84-46AA-B545-72604CE5855E}">
      <dsp:nvSpPr>
        <dsp:cNvPr id="0" name=""/>
        <dsp:cNvSpPr/>
      </dsp:nvSpPr>
      <dsp:spPr>
        <a:xfrm>
          <a:off x="0" y="2419479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Cambiar de rama</a:t>
          </a:r>
        </a:p>
      </dsp:txBody>
      <dsp:txXfrm>
        <a:off x="21075" y="2440554"/>
        <a:ext cx="5139450" cy="389580"/>
      </dsp:txXfrm>
    </dsp:sp>
    <dsp:sp modelId="{64E0CD68-3E17-466F-93C0-44E9C6FA6A20}">
      <dsp:nvSpPr>
        <dsp:cNvPr id="0" name=""/>
        <dsp:cNvSpPr/>
      </dsp:nvSpPr>
      <dsp:spPr>
        <a:xfrm>
          <a:off x="0" y="2851209"/>
          <a:ext cx="5181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checkout &lt;develop&gt;</a:t>
          </a:r>
        </a:p>
      </dsp:txBody>
      <dsp:txXfrm>
        <a:off x="0" y="2851209"/>
        <a:ext cx="5181600" cy="298080"/>
      </dsp:txXfrm>
    </dsp:sp>
    <dsp:sp modelId="{9AD0B941-97BF-456E-8142-480AA8F2D38E}">
      <dsp:nvSpPr>
        <dsp:cNvPr id="0" name=""/>
        <dsp:cNvSpPr/>
      </dsp:nvSpPr>
      <dsp:spPr>
        <a:xfrm>
          <a:off x="0" y="3149289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Mezclar ramas</a:t>
          </a:r>
        </a:p>
      </dsp:txBody>
      <dsp:txXfrm>
        <a:off x="21075" y="3170364"/>
        <a:ext cx="5139450" cy="389580"/>
      </dsp:txXfrm>
    </dsp:sp>
    <dsp:sp modelId="{2248D64A-640B-4397-B67D-DADCE239C8DC}">
      <dsp:nvSpPr>
        <dsp:cNvPr id="0" name=""/>
        <dsp:cNvSpPr/>
      </dsp:nvSpPr>
      <dsp:spPr>
        <a:xfrm>
          <a:off x="0" y="3581019"/>
          <a:ext cx="5181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checkout &lt;main&gt;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merge &lt;new-feature&gt;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git branch -d &lt;new-feature&gt;</a:t>
          </a:r>
        </a:p>
      </dsp:txBody>
      <dsp:txXfrm>
        <a:off x="0" y="3581019"/>
        <a:ext cx="5181600" cy="726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0C932-97EC-4B1F-ACFB-8A969C332E64}">
      <dsp:nvSpPr>
        <dsp:cNvPr id="0" name=""/>
        <dsp:cNvSpPr/>
      </dsp:nvSpPr>
      <dsp:spPr>
        <a:xfrm>
          <a:off x="0" y="557019"/>
          <a:ext cx="5181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12420" rIns="40215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git clone https://github.com/xxxxx </a:t>
          </a:r>
        </a:p>
      </dsp:txBody>
      <dsp:txXfrm>
        <a:off x="0" y="557019"/>
        <a:ext cx="5181600" cy="637875"/>
      </dsp:txXfrm>
    </dsp:sp>
    <dsp:sp modelId="{E715AEB7-74E0-45AA-97FF-2F7981ECF5E7}">
      <dsp:nvSpPr>
        <dsp:cNvPr id="0" name=""/>
        <dsp:cNvSpPr/>
      </dsp:nvSpPr>
      <dsp:spPr>
        <a:xfrm>
          <a:off x="259080" y="335618"/>
          <a:ext cx="36271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Comandos para descargar</a:t>
          </a:r>
        </a:p>
      </dsp:txBody>
      <dsp:txXfrm>
        <a:off x="280696" y="357234"/>
        <a:ext cx="3583888" cy="399568"/>
      </dsp:txXfrm>
    </dsp:sp>
    <dsp:sp modelId="{28F894C2-5001-4F23-9565-DF6FB7B4BE54}">
      <dsp:nvSpPr>
        <dsp:cNvPr id="0" name=""/>
        <dsp:cNvSpPr/>
      </dsp:nvSpPr>
      <dsp:spPr>
        <a:xfrm>
          <a:off x="0" y="1497294"/>
          <a:ext cx="5181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12420" rIns="40215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git remote add origin https://github.com/xxxxx </a:t>
          </a:r>
        </a:p>
      </dsp:txBody>
      <dsp:txXfrm>
        <a:off x="0" y="1497294"/>
        <a:ext cx="5181600" cy="637875"/>
      </dsp:txXfrm>
    </dsp:sp>
    <dsp:sp modelId="{09241CF6-ECCA-46E5-9C1E-0B8EC4F7F7B9}">
      <dsp:nvSpPr>
        <dsp:cNvPr id="0" name=""/>
        <dsp:cNvSpPr/>
      </dsp:nvSpPr>
      <dsp:spPr>
        <a:xfrm>
          <a:off x="259080" y="1275894"/>
          <a:ext cx="36271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Comando para agregar remote</a:t>
          </a:r>
        </a:p>
      </dsp:txBody>
      <dsp:txXfrm>
        <a:off x="280696" y="1297510"/>
        <a:ext cx="3583888" cy="399568"/>
      </dsp:txXfrm>
    </dsp:sp>
    <dsp:sp modelId="{9EA9CB88-CCC2-4D3C-9C6E-D25FA674F0F5}">
      <dsp:nvSpPr>
        <dsp:cNvPr id="0" name=""/>
        <dsp:cNvSpPr/>
      </dsp:nvSpPr>
      <dsp:spPr>
        <a:xfrm>
          <a:off x="0" y="2437569"/>
          <a:ext cx="5181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12420" rIns="40215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git push origin &lt;master&gt;</a:t>
          </a:r>
        </a:p>
      </dsp:txBody>
      <dsp:txXfrm>
        <a:off x="0" y="2437569"/>
        <a:ext cx="5181600" cy="637875"/>
      </dsp:txXfrm>
    </dsp:sp>
    <dsp:sp modelId="{C4E0CB4D-EB55-4F0E-A97D-347CB6F24BDD}">
      <dsp:nvSpPr>
        <dsp:cNvPr id="0" name=""/>
        <dsp:cNvSpPr/>
      </dsp:nvSpPr>
      <dsp:spPr>
        <a:xfrm>
          <a:off x="259080" y="2216169"/>
          <a:ext cx="36271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Comando para enviar (empujar) cambios</a:t>
          </a:r>
        </a:p>
      </dsp:txBody>
      <dsp:txXfrm>
        <a:off x="280696" y="2237785"/>
        <a:ext cx="3583888" cy="399568"/>
      </dsp:txXfrm>
    </dsp:sp>
    <dsp:sp modelId="{E4C63A16-0803-4013-8E39-3DEDD4E35156}">
      <dsp:nvSpPr>
        <dsp:cNvPr id="0" name=""/>
        <dsp:cNvSpPr/>
      </dsp:nvSpPr>
      <dsp:spPr>
        <a:xfrm>
          <a:off x="0" y="3377844"/>
          <a:ext cx="5181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12420" rIns="40215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Git pull origin &lt;master&gt;</a:t>
          </a:r>
        </a:p>
      </dsp:txBody>
      <dsp:txXfrm>
        <a:off x="0" y="3377844"/>
        <a:ext cx="5181600" cy="637875"/>
      </dsp:txXfrm>
    </dsp:sp>
    <dsp:sp modelId="{DFBBD1DC-24A7-48E1-BA3E-06D0CF6B7E56}">
      <dsp:nvSpPr>
        <dsp:cNvPr id="0" name=""/>
        <dsp:cNvSpPr/>
      </dsp:nvSpPr>
      <dsp:spPr>
        <a:xfrm>
          <a:off x="259080" y="3156444"/>
          <a:ext cx="36271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Comando para recibir (halar) cambios</a:t>
          </a:r>
        </a:p>
      </dsp:txBody>
      <dsp:txXfrm>
        <a:off x="280696" y="3178060"/>
        <a:ext cx="35838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35F0-C05C-4754-9A96-CE1F844A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1FBA-F095-4365-8B21-D3D54A329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4D18-5361-4DBC-892F-F611DDCA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BB0B-8F65-4E15-A96E-7256A5F0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A92D-2982-4C73-8D33-905BA7EF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8CC4-76B6-425A-A164-85013A7B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FC17A-98EA-427C-8064-1C27E899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E913-073D-481E-B26D-FAE08BF3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495D-A8BC-44E5-BD59-A10C3956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BF74-F48A-45EB-AAEA-84A37ECE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5AD3D-E147-4550-B35A-78B6DBD3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D7EA0-B4D2-4429-94FC-1BC8FCED7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5AF7B-6185-4F56-B5AB-31B59BF6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2C16-7823-4282-9AD4-508EF033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BDE0-6DC3-432F-A88A-AE0D587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F27A-7050-4C4B-805D-4EA5618D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4A30-8D6B-429E-A2CA-8B8C3094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00CA-5BB7-4A86-9E82-45DAEEAE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21CC-F23B-4CA1-8AF4-6204F227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5055-8CAB-4D98-A89C-89985844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997C-8836-4A06-9B93-20C1B7B5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23D36-0087-450D-9D1B-8BD31C07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5642-E940-48E7-A23F-3CF7ADA5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F61C-8D41-4C0E-84C0-3570A0BA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A3C1-3D28-420F-8286-F323E1FC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1A38-0F6D-43A3-9DCB-8178BB41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72F-8A03-4037-B428-3DFA1366B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EFE1-EDA7-498A-B08D-DFD5B13B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0A127-3700-4A3F-BF32-A2A86ABB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ADF89-B3F2-46BD-AE6A-BC3250DD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4B248-E9D8-4F8D-8F4D-AAFB057F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DC24-1F3E-49F8-A453-DF6C445C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DECC-B0B3-4659-B0D5-59C0034D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5434B-DBA7-42C8-910B-2A742495B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91B49-F708-4A39-85BA-F3ACE527A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34E03-6E08-43AE-8844-464E407D0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59008-38C4-446D-87EA-0723A9F0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81281-A5C7-4364-B9E2-DEBF4F52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01BE4-6D12-41AA-AE62-81209918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75D-F6F4-4A28-8D48-33B6C50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17C74-7B83-47B8-837B-A003B21D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98662-074B-42AD-BE56-FD3F9D88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19B9D-BE15-425D-9426-C09357A0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7A430-E73D-4C70-9B3B-CF9C4139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42F8F-F2EE-458C-AC6A-DEA06C0B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E9678-324B-4F37-9A10-AA9CD66E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B37-0D07-4919-8DA0-D5B5E1C7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E44B-3436-4EEE-B67D-5B20CF3F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2356-35F4-4FF6-9A3E-39C16FFD9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5E87-FE41-43C5-9A3B-B8AD29CD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9A7F-C0A5-4480-A57E-34795B7D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609D0-F400-46EB-8450-72E1C6F8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DC45-9CA1-4605-AF59-221570DB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1E976-7E14-4C61-9B99-14B367DF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BF006-B9BB-4C44-AD75-E8EC08AA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A182-0B08-4B78-9629-E3C2B9D7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D856-8B30-4F5C-9742-A449969A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25D2-8754-409E-9C25-8390367C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1C7A0-918A-4AFB-9DEF-51F4D860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4E692-67BF-4C69-BF9A-9BF4F879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B084-D13D-47BB-969B-24E58357C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EE5A-084C-41FB-8BDD-A3F559B528B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8A33-A2B7-44FC-A7E3-C233AAA3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1F63-9E0D-4EE2-A9E2-76BD1647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8EC5-3FEA-4E7A-9FAB-E56415BE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atrickporto/4-branching-workflows-for-git-30d0aaee7bf" TargetMode="External"/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ottchacon.com/2011/08/31/github-flow.html" TargetMode="External"/><Relationship Id="rId4" Type="http://schemas.openxmlformats.org/officeDocument/2006/relationships/hyperlink" Target="https://www.atlassian.com/git/tutorials/setting-up-a-reposito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F9E4F-E435-426F-B112-07043064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Versionamiento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9CBD3-0D43-477D-9DA5-90EEB95E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Steven Sotelo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F5C8-E4C6-436B-A21C-75190402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GIT?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4821-3ADB-4B73-8A37-58A053947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Diferencias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3D72D1-40C3-4935-AF85-A79DF5DCB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pic>
        <p:nvPicPr>
          <p:cNvPr id="9" name="Picture 6" descr="Storing data as changes to a base version of each file.">
            <a:extLst>
              <a:ext uri="{FF2B5EF4-FFF2-40B4-BE49-F238E27FC236}">
                <a16:creationId xmlns:a16="http://schemas.microsoft.com/office/drawing/2014/main" id="{99F6E4F8-4130-4FDF-8A7D-1CC52CCEA9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3348048"/>
            <a:ext cx="5157787" cy="199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Git stores data as snapshots of the project over time.">
            <a:extLst>
              <a:ext uri="{FF2B5EF4-FFF2-40B4-BE49-F238E27FC236}">
                <a16:creationId xmlns:a16="http://schemas.microsoft.com/office/drawing/2014/main" id="{179E34EE-6295-4F85-934C-16E50369933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359324"/>
            <a:ext cx="5183188" cy="19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6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C942A6-EA89-4A92-AADF-563F98B3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C8A7F675-4DC4-4823-B98F-B3D38C94B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325247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12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DB757-4136-4D90-9114-A7FE3F2F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comandos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55E7BF-EE54-45DA-9166-D79EB77B5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212013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89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7844-20E1-4C16-B728-2C17830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Bifurcaciones</a:t>
            </a:r>
            <a:r>
              <a:rPr lang="en-US" dirty="0"/>
              <a:t> (Branch)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0D9D-E095-43B0-924F-67E125CF1A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dirty="0"/>
              <a:t>Una rama representa una línea de desarrollo independiente. Las ramas sirven como abstracción para el proceso de edición / etapa / confirmación. Puede pensar en ellos como una forma de solicitar un nuevo directorio de trabajo, área de preparación e historial del proyecto. Las nuevas confirmaciones se registran en el historial de la rama actual, lo que da como resultado una bifurcación en el historial del proyecto.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Atlassian</a:t>
            </a:r>
            <a:endParaRPr lang="es-E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08E3BB3-0B9F-4F63-BA5B-1D1CA51E7DA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4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B1A4EAC-FA1B-4997-8AF0-AC64A863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34" r="16246" b="-4"/>
          <a:stretch/>
        </p:blipFill>
        <p:spPr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5EE865E-E596-455D-8187-0E230F9A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760" t="5995" r="14760" b="25339"/>
          <a:stretch/>
        </p:blipFill>
        <p:spPr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40856F-0141-47CC-BDA0-8600A3BC7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" t="-1000" r="40313" b="1000"/>
          <a:stretch/>
        </p:blipFill>
        <p:spPr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875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11E5-6ED8-4B3B-8107-A3ED10DC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Sincronización</a:t>
            </a:r>
            <a:r>
              <a:rPr lang="en-US" dirty="0"/>
              <a:t> (Sync)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D724-E030-450C-B8A7-44E2926AC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permite crear, ver y eliminar conexiones a otros repositorios. Las conexiones remotas se parecen más a marcadores que a enlaces directos a otros repositorios. En lugar de proporcionar acceso en tiempo real a otro repositorio, sirven como nombres convenientes que se pueden usar para hacer referencia a una URL no tan conveniente.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Atlassian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73E133C-FA05-4255-A30C-8AB0D9EAD21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4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19961-F51F-419B-A4F9-334B5D13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Entorno empresarial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795DEE-81AF-4B86-9ED3-66079B97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Branching strategy</a:t>
            </a:r>
          </a:p>
        </p:txBody>
      </p:sp>
    </p:spTree>
    <p:extLst>
      <p:ext uri="{BB962C8B-B14F-4D97-AF65-F5344CB8AC3E}">
        <p14:creationId xmlns:p14="http://schemas.microsoft.com/office/powerpoint/2010/main" val="313571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72951-3B24-4C36-BD25-78AB8AF7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modelo de ramificación de Git exitoso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96C69-304D-4B86-B943-7AAA646207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0363" y="511293"/>
            <a:ext cx="3763019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E27F5-8B24-4033-9BD9-D94C2179F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esencia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se </a:t>
            </a:r>
            <a:r>
              <a:rPr lang="en-US" dirty="0" err="1"/>
              <a:t>inspira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gran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 El </a:t>
            </a:r>
            <a:r>
              <a:rPr lang="en-US" dirty="0" err="1"/>
              <a:t>repositorio</a:t>
            </a:r>
            <a:r>
              <a:rPr lang="en-US" dirty="0"/>
              <a:t> central </a:t>
            </a:r>
            <a:r>
              <a:rPr lang="en-US" dirty="0" err="1"/>
              <a:t>tiene</a:t>
            </a:r>
            <a:r>
              <a:rPr lang="en-US" dirty="0"/>
              <a:t> dos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con una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infinita</a:t>
            </a:r>
            <a:r>
              <a:rPr lang="en-US" dirty="0"/>
              <a:t>:</a:t>
            </a:r>
          </a:p>
          <a:p>
            <a:r>
              <a:rPr lang="en-US" dirty="0"/>
              <a:t>master</a:t>
            </a:r>
          </a:p>
          <a:p>
            <a:r>
              <a:rPr lang="en-US" dirty="0"/>
              <a:t>develop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Vincent D. et al 2010</a:t>
            </a:r>
          </a:p>
        </p:txBody>
      </p:sp>
    </p:spTree>
    <p:extLst>
      <p:ext uri="{BB962C8B-B14F-4D97-AF65-F5344CB8AC3E}">
        <p14:creationId xmlns:p14="http://schemas.microsoft.com/office/powerpoint/2010/main" val="97005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074D8-C963-443C-A75C-82D97218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Ramificación de soporte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923A82-2B05-4737-8380-EE96C02001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230287"/>
            <a:ext cx="4777381" cy="42276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F71D-B3B9-4CC9-8CF0-99132C18A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Las </a:t>
            </a:r>
            <a:r>
              <a:rPr lang="en-US" sz="2000" dirty="0" err="1"/>
              <a:t>ramas</a:t>
            </a:r>
            <a:r>
              <a:rPr lang="en-US" sz="2000" dirty="0"/>
              <a:t> de </a:t>
            </a:r>
            <a:r>
              <a:rPr lang="en-US" sz="2000" dirty="0" err="1"/>
              <a:t>apoyo</a:t>
            </a:r>
            <a:r>
              <a:rPr lang="en-US" sz="2000" dirty="0"/>
              <a:t> son </a:t>
            </a:r>
            <a:r>
              <a:rPr lang="en-US" sz="2000" dirty="0" err="1"/>
              <a:t>usadas</a:t>
            </a:r>
            <a:r>
              <a:rPr lang="en-US" sz="2000" dirty="0"/>
              <a:t> para </a:t>
            </a:r>
            <a:r>
              <a:rPr lang="en-US" sz="2000" dirty="0" err="1"/>
              <a:t>ayudar</a:t>
            </a:r>
            <a:r>
              <a:rPr lang="en-US" sz="2000" dirty="0"/>
              <a:t> al </a:t>
            </a:r>
            <a:r>
              <a:rPr lang="en-US" sz="2000" dirty="0" err="1"/>
              <a:t>desarrollo</a:t>
            </a:r>
            <a:r>
              <a:rPr lang="en-US" sz="2000" dirty="0"/>
              <a:t> </a:t>
            </a:r>
            <a:r>
              <a:rPr lang="en-US" sz="2000" dirty="0" err="1"/>
              <a:t>paralelo</a:t>
            </a:r>
            <a:r>
              <a:rPr lang="en-US" sz="2000" dirty="0"/>
              <a:t> entre los </a:t>
            </a:r>
            <a:r>
              <a:rPr lang="en-US" sz="2000" dirty="0" err="1"/>
              <a:t>miembros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, </a:t>
            </a:r>
            <a:r>
              <a:rPr lang="en-US" sz="2000" dirty="0" err="1"/>
              <a:t>facilitar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seguimiento</a:t>
            </a:r>
            <a:r>
              <a:rPr lang="en-US" sz="2000" dirty="0"/>
              <a:t> de las </a:t>
            </a:r>
            <a:r>
              <a:rPr lang="en-US" sz="2000" dirty="0" err="1"/>
              <a:t>funciones</a:t>
            </a:r>
            <a:r>
              <a:rPr lang="en-US" sz="2000" dirty="0"/>
              <a:t>, </a:t>
            </a:r>
            <a:r>
              <a:rPr lang="en-US" sz="2000" dirty="0" err="1"/>
              <a:t>prepararse</a:t>
            </a:r>
            <a:r>
              <a:rPr lang="en-US" sz="2000" dirty="0"/>
              <a:t> para los </a:t>
            </a:r>
            <a:r>
              <a:rPr lang="en-US" sz="2000" dirty="0" err="1"/>
              <a:t>lanzamientos</a:t>
            </a:r>
            <a:r>
              <a:rPr lang="en-US" sz="2000" dirty="0"/>
              <a:t> de </a:t>
            </a:r>
            <a:r>
              <a:rPr lang="en-US" sz="2000" dirty="0" err="1"/>
              <a:t>producción</a:t>
            </a:r>
            <a:r>
              <a:rPr lang="en-US" sz="2000" dirty="0"/>
              <a:t> y </a:t>
            </a:r>
            <a:r>
              <a:rPr lang="en-US" sz="2000" dirty="0" err="1"/>
              <a:t>ayudar</a:t>
            </a:r>
            <a:r>
              <a:rPr lang="en-US" sz="2000" dirty="0"/>
              <a:t> a </a:t>
            </a:r>
            <a:r>
              <a:rPr lang="en-US" sz="2000" dirty="0" err="1"/>
              <a:t>solucionar</a:t>
            </a:r>
            <a:r>
              <a:rPr lang="en-US" sz="2000" dirty="0"/>
              <a:t> </a:t>
            </a:r>
            <a:r>
              <a:rPr lang="en-US" sz="2000" dirty="0" err="1"/>
              <a:t>rápidamente</a:t>
            </a:r>
            <a:r>
              <a:rPr lang="en-US" sz="2000" dirty="0"/>
              <a:t> los </a:t>
            </a:r>
            <a:r>
              <a:rPr lang="en-US" sz="2000" dirty="0" err="1"/>
              <a:t>problemas</a:t>
            </a:r>
            <a:r>
              <a:rPr lang="en-US" sz="2000" dirty="0"/>
              <a:t> de </a:t>
            </a:r>
            <a:r>
              <a:rPr lang="en-US" sz="2000" dirty="0" err="1"/>
              <a:t>producción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vivo. </a:t>
            </a:r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ramas</a:t>
            </a:r>
            <a:r>
              <a:rPr lang="en-US" sz="2000" dirty="0"/>
              <a:t> </a:t>
            </a:r>
            <a:r>
              <a:rPr lang="en-US" sz="2000" dirty="0" err="1"/>
              <a:t>siempre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un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vida</a:t>
            </a:r>
            <a:r>
              <a:rPr lang="en-US" sz="2000" dirty="0"/>
              <a:t> </a:t>
            </a:r>
            <a:r>
              <a:rPr lang="en-US" sz="2000" dirty="0" err="1"/>
              <a:t>limitado</a:t>
            </a:r>
            <a:r>
              <a:rPr lang="en-US" sz="2000" dirty="0"/>
              <a:t>, </a:t>
            </a:r>
            <a:r>
              <a:rPr lang="en-US" sz="2000" dirty="0" err="1"/>
              <a:t>ya</a:t>
            </a:r>
            <a:r>
              <a:rPr lang="en-US" sz="2000" dirty="0"/>
              <a:t> que </a:t>
            </a:r>
            <a:r>
              <a:rPr lang="en-US" sz="2000" dirty="0" err="1"/>
              <a:t>eventualmente</a:t>
            </a:r>
            <a:r>
              <a:rPr lang="en-US" sz="2000" dirty="0"/>
              <a:t> se </a:t>
            </a:r>
            <a:r>
              <a:rPr lang="en-US" sz="2000" dirty="0" err="1"/>
              <a:t>eliminarán</a:t>
            </a:r>
            <a:r>
              <a:rPr lang="en-US" sz="2000" dirty="0"/>
              <a:t>. Los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ramas</a:t>
            </a:r>
            <a:r>
              <a:rPr lang="en-US" sz="2000" dirty="0"/>
              <a:t> que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utilizar</a:t>
            </a:r>
            <a:r>
              <a:rPr lang="en-US" sz="2000" dirty="0"/>
              <a:t> son:</a:t>
            </a:r>
          </a:p>
          <a:p>
            <a:pPr marL="0" indent="0" algn="just">
              <a:buNone/>
            </a:pPr>
            <a:endParaRPr lang="en-US" sz="2000" dirty="0"/>
          </a:p>
          <a:p>
            <a:r>
              <a:rPr lang="en-US" sz="2000" dirty="0"/>
              <a:t>Feature branches</a:t>
            </a:r>
          </a:p>
          <a:p>
            <a:r>
              <a:rPr lang="en-US" sz="2000" dirty="0"/>
              <a:t>Release branches</a:t>
            </a:r>
          </a:p>
          <a:p>
            <a:r>
              <a:rPr lang="en-US" sz="2000" dirty="0"/>
              <a:t>Hotfix branches</a:t>
            </a:r>
          </a:p>
        </p:txBody>
      </p:sp>
    </p:spTree>
    <p:extLst>
      <p:ext uri="{BB962C8B-B14F-4D97-AF65-F5344CB8AC3E}">
        <p14:creationId xmlns:p14="http://schemas.microsoft.com/office/powerpoint/2010/main" val="64430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AC973-010D-4D13-AD8C-34828BF7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Github Flow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87465F3-5E43-489E-8387-28EC427C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500" dirty="0"/>
              <a:t>Esta metodología propone los siguientes 6 principios:</a:t>
            </a:r>
          </a:p>
          <a:p>
            <a:pPr marL="0" indent="0">
              <a:buNone/>
            </a:pPr>
            <a:endParaRPr lang="es-ES" sz="1500" dirty="0"/>
          </a:p>
          <a:p>
            <a:pPr marL="514350" indent="-514350">
              <a:buFont typeface="+mj-lt"/>
              <a:buAutoNum type="arabicPeriod"/>
            </a:pPr>
            <a:r>
              <a:rPr lang="es-ES" sz="1500" dirty="0"/>
              <a:t>Todo en la rama master se puede implementar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500" dirty="0"/>
              <a:t>Para trabajar en algo nuevo, cree una rama fuera de master y dele un nombre descriptivo (ejemplo: new-oauth2-scopes)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500" dirty="0"/>
              <a:t>Realice </a:t>
            </a:r>
            <a:r>
              <a:rPr lang="es-ES" sz="1500" dirty="0" err="1"/>
              <a:t>commit</a:t>
            </a:r>
            <a:r>
              <a:rPr lang="es-ES" sz="1500" dirty="0"/>
              <a:t> a la rama localmente y envíe regularmente su trabajo a la misma rama nombrada en el servidor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500" dirty="0"/>
              <a:t>Cuando necesite comentarios o ayuda, o crea que la rama está lista para fusionarse, abra un </a:t>
            </a:r>
            <a:r>
              <a:rPr lang="es-ES" sz="1500" dirty="0" err="1"/>
              <a:t>pull</a:t>
            </a:r>
            <a:r>
              <a:rPr lang="es-ES" sz="1500" dirty="0"/>
              <a:t> </a:t>
            </a:r>
            <a:r>
              <a:rPr lang="es-ES" sz="1500" dirty="0" err="1"/>
              <a:t>request</a:t>
            </a:r>
            <a:endParaRPr lang="es-ES" sz="1500" dirty="0"/>
          </a:p>
          <a:p>
            <a:pPr marL="514350" indent="-514350">
              <a:buFont typeface="+mj-lt"/>
              <a:buAutoNum type="arabicPeriod"/>
            </a:pPr>
            <a:r>
              <a:rPr lang="es-ES" sz="1500" dirty="0"/>
              <a:t>Después de que otra persona haya revisado y firmado la función, puede fusionarla en master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500" dirty="0"/>
              <a:t>Una vez que se fusiona y se convierte en master, puede y debe implementarse de inmediato</a:t>
            </a:r>
          </a:p>
          <a:p>
            <a:pPr marL="0" indent="0">
              <a:buNone/>
            </a:pPr>
            <a:r>
              <a:rPr lang="es-ES" sz="1500" dirty="0"/>
              <a:t>			                      				</a:t>
            </a:r>
            <a:r>
              <a:rPr lang="en-US" sz="1500" dirty="0"/>
              <a:t>Chacon, S. et al 2011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32100-8362-4041-9C52-B22CEDCC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de versiones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4BFA-CC24-4EBA-B04E-18D0A5EA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174207" cy="196348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93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150D9-45BD-48FC-833E-C44F94B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GitLab Flow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FA062-5B77-44A1-B650-4B17D105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/>
              <a:t>En la metodología </a:t>
            </a:r>
            <a:r>
              <a:rPr lang="es-ES" dirty="0" err="1"/>
              <a:t>GitLab</a:t>
            </a:r>
            <a:r>
              <a:rPr lang="es-ES" dirty="0"/>
              <a:t> Flow se tienen ramas por entorno (por ejemplo, </a:t>
            </a:r>
            <a:r>
              <a:rPr lang="es-ES" dirty="0" err="1"/>
              <a:t>develop</a:t>
            </a:r>
            <a:r>
              <a:rPr lang="es-ES" dirty="0"/>
              <a:t>, </a:t>
            </a:r>
            <a:r>
              <a:rPr lang="es-ES" dirty="0" err="1"/>
              <a:t>staging</a:t>
            </a:r>
            <a:r>
              <a:rPr lang="es-ES" dirty="0"/>
              <a:t> y master) porque habrá un proyecto que no se podrá implementar en producción cada vez que fusiona una rama de características (por ejemplo, aplicaciones SaaS y Aplicaciones móviles).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Esta metodología se adapta acorde a las etapas y tamaños de las empresas según su capacidad para manejar diferentes entornos.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7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0859D-31FF-47F6-ACB4-F04950E1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Bibliografía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79CB-1B4F-4154-A382-B2292C43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Chacon, S., &amp; Straub, B. (2014). Pro git (p. 456). Springer Nature.</a:t>
            </a:r>
          </a:p>
          <a:p>
            <a:r>
              <a:rPr lang="en-US" dirty="0"/>
              <a:t>Vincent D (2010). A successful Git branching model. </a:t>
            </a:r>
            <a:r>
              <a:rPr lang="en-US" dirty="0" err="1"/>
              <a:t>Nvie</a:t>
            </a:r>
            <a:r>
              <a:rPr lang="en-US" dirty="0"/>
              <a:t>. Available at </a:t>
            </a:r>
            <a:r>
              <a:rPr lang="en-US" dirty="0">
                <a:hlinkClick r:id="rId2"/>
              </a:rPr>
              <a:t>https://nvie.com/posts/a-successful-git-branching-model/</a:t>
            </a:r>
            <a:r>
              <a:rPr lang="en-US" dirty="0"/>
              <a:t> </a:t>
            </a:r>
          </a:p>
          <a:p>
            <a:r>
              <a:rPr lang="en-US" dirty="0"/>
              <a:t>Porto, P. (2018). 4 branching workflows for Git. Medium. Available at </a:t>
            </a:r>
            <a:r>
              <a:rPr lang="en-US" dirty="0">
                <a:hlinkClick r:id="rId3"/>
              </a:rPr>
              <a:t>https://medium.com/@patrickporto/4-branching-workflows-for-git-30d0aaee7bf</a:t>
            </a:r>
            <a:r>
              <a:rPr lang="en-US" dirty="0"/>
              <a:t> </a:t>
            </a:r>
          </a:p>
          <a:p>
            <a:r>
              <a:rPr lang="en-US" dirty="0"/>
              <a:t>Atlassian. Git Tutorials. Available at: </a:t>
            </a:r>
            <a:r>
              <a:rPr lang="en-US" dirty="0">
                <a:hlinkClick r:id="rId4"/>
              </a:rPr>
              <a:t>https://www.atlassian.com/git/tutorials/setting-up-a-repository</a:t>
            </a:r>
            <a:r>
              <a:rPr lang="en-US" dirty="0"/>
              <a:t> </a:t>
            </a:r>
          </a:p>
          <a:p>
            <a:r>
              <a:rPr lang="en-US" dirty="0"/>
              <a:t>Chacon, S. (2011). GitHub Flow. Available at </a:t>
            </a:r>
            <a:r>
              <a:rPr lang="en-US" dirty="0">
                <a:hlinkClick r:id="rId5"/>
              </a:rPr>
              <a:t>http://scottchacon.com/2011/08/31/github-flow.html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335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63A7-38AA-4AAB-85CB-DE3A524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¿Les parece conocido?</a:t>
            </a:r>
          </a:p>
        </p:txBody>
      </p:sp>
      <p:pic>
        <p:nvPicPr>
          <p:cNvPr id="4" name="Picture 4" descr="http://www.elchiguireliterario.com/wp-content/uploads/2015/10/tesis.png">
            <a:extLst>
              <a:ext uri="{FF2B5EF4-FFF2-40B4-BE49-F238E27FC236}">
                <a16:creationId xmlns:a16="http://schemas.microsoft.com/office/drawing/2014/main" id="{D6D84925-B86A-44C7-A801-589080D44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826572"/>
            <a:ext cx="7188199" cy="3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0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07CD5-5675-4F30-9FDC-1A6FFC85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Control de versiones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E3F3-D99E-4232-8BB6-E5C7C312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dirty="0"/>
              <a:t>El control de versiones es un sistema que registra los cambios en un archivo o conjunto de archivos con el tiempo para que pueda recordar versiones específicas más adelante.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Un sistema de control de versiones (VCS, en ingles </a:t>
            </a:r>
            <a:r>
              <a:rPr lang="es-ES" sz="2200" dirty="0" err="1"/>
              <a:t>Version</a:t>
            </a:r>
            <a:r>
              <a:rPr lang="es-ES" sz="2200" dirty="0"/>
              <a:t> Control </a:t>
            </a:r>
            <a:r>
              <a:rPr lang="es-ES" sz="2200" dirty="0" err="1"/>
              <a:t>System</a:t>
            </a:r>
            <a:r>
              <a:rPr lang="es-ES" sz="2200" dirty="0"/>
              <a:t>) le permite revertir archivos a un estado anterior, revertir todo el proyecto a un estado anterior, comparar cambios a lo largo del tiempo, ver quién modificó por última vez algo que podría estar causando un problema, quién introdujo un problema y cuándo, y más.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			</a:t>
            </a:r>
            <a:r>
              <a:rPr lang="es-ES" sz="2200" dirty="0" err="1"/>
              <a:t>Chacon</a:t>
            </a:r>
            <a:r>
              <a:rPr lang="es-ES" sz="2200" dirty="0"/>
              <a:t>, S. &amp; Ben S. et al. 2014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091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D11B76-3997-42C4-97A3-77408D0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VCS - Locales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Local version control diagram">
            <a:extLst>
              <a:ext uri="{FF2B5EF4-FFF2-40B4-BE49-F238E27FC236}">
                <a16:creationId xmlns:a16="http://schemas.microsoft.com/office/drawing/2014/main" id="{AD1DC689-9285-46EF-A01C-BCF04599A43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304783"/>
            <a:ext cx="4777381" cy="40786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40383-A75F-46B2-873C-96B9A44A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dirty="0"/>
              <a:t>Una de las </a:t>
            </a:r>
            <a:r>
              <a:rPr lang="en-US" sz="2200" dirty="0" err="1"/>
              <a:t>herramientas</a:t>
            </a:r>
            <a:r>
              <a:rPr lang="en-US" sz="2200" dirty="0"/>
              <a:t> de VCS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populares</a:t>
            </a:r>
            <a:r>
              <a:rPr lang="en-US" sz="2200" dirty="0"/>
              <a:t> </a:t>
            </a:r>
            <a:r>
              <a:rPr lang="en-US" sz="2200" dirty="0" err="1"/>
              <a:t>fue</a:t>
            </a:r>
            <a:r>
              <a:rPr lang="en-US" sz="2200" dirty="0"/>
              <a:t> un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llamado</a:t>
            </a:r>
            <a:r>
              <a:rPr lang="en-US" sz="2200" dirty="0"/>
              <a:t> RCS, que </a:t>
            </a:r>
            <a:r>
              <a:rPr lang="en-US" sz="2200" dirty="0" err="1"/>
              <a:t>todavía</a:t>
            </a:r>
            <a:r>
              <a:rPr lang="en-US" sz="2200" dirty="0"/>
              <a:t> se </a:t>
            </a:r>
            <a:r>
              <a:rPr lang="en-US" sz="2200" dirty="0" err="1"/>
              <a:t>distribuye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muchas</a:t>
            </a:r>
            <a:r>
              <a:rPr lang="en-US" sz="2200" dirty="0"/>
              <a:t> </a:t>
            </a:r>
            <a:r>
              <a:rPr lang="en-US" sz="2200" dirty="0" err="1"/>
              <a:t>computadoras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actualidad</a:t>
            </a:r>
            <a:r>
              <a:rPr lang="en-US" sz="2200" dirty="0"/>
              <a:t>. </a:t>
            </a:r>
            <a:r>
              <a:rPr lang="en-US" sz="2200" dirty="0" err="1"/>
              <a:t>Incluso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popular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 Mac OS X </a:t>
            </a:r>
            <a:r>
              <a:rPr lang="en-US" sz="2200" dirty="0" err="1"/>
              <a:t>incluye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comando</a:t>
            </a:r>
            <a:r>
              <a:rPr lang="en-US" sz="2200" dirty="0"/>
              <a:t> </a:t>
            </a:r>
            <a:r>
              <a:rPr lang="en-US" sz="2200" dirty="0" err="1"/>
              <a:t>rcs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</a:t>
            </a:r>
            <a:r>
              <a:rPr lang="en-US" sz="2200" dirty="0" err="1"/>
              <a:t>instala</a:t>
            </a:r>
            <a:r>
              <a:rPr lang="en-US" sz="2200" dirty="0"/>
              <a:t> las </a:t>
            </a:r>
            <a:r>
              <a:rPr lang="en-US" sz="2200" dirty="0" err="1"/>
              <a:t>herramientas</a:t>
            </a:r>
            <a:r>
              <a:rPr lang="en-US" sz="2200" dirty="0"/>
              <a:t> de </a:t>
            </a:r>
            <a:r>
              <a:rPr lang="en-US" sz="2200" dirty="0" err="1"/>
              <a:t>desarrollo.RCS</a:t>
            </a:r>
            <a:r>
              <a:rPr lang="en-US" sz="2200" dirty="0"/>
              <a:t> </a:t>
            </a:r>
            <a:r>
              <a:rPr lang="en-US" sz="2200" dirty="0" err="1"/>
              <a:t>funciona</a:t>
            </a:r>
            <a:r>
              <a:rPr lang="en-US" sz="2200" dirty="0"/>
              <a:t> </a:t>
            </a:r>
            <a:r>
              <a:rPr lang="en-US" sz="2200" dirty="0" err="1"/>
              <a:t>manteniendo</a:t>
            </a:r>
            <a:r>
              <a:rPr lang="en-US" sz="2200" dirty="0"/>
              <a:t> los conjuntos de parches (es </a:t>
            </a:r>
            <a:r>
              <a:rPr lang="en-US" sz="2200" dirty="0" err="1"/>
              <a:t>decir</a:t>
            </a:r>
            <a:r>
              <a:rPr lang="en-US" sz="2200" dirty="0"/>
              <a:t>, las </a:t>
            </a:r>
            <a:r>
              <a:rPr lang="en-US" sz="2200" dirty="0" err="1"/>
              <a:t>diferencias</a:t>
            </a:r>
            <a:r>
              <a:rPr lang="en-US" sz="2200" dirty="0"/>
              <a:t> entre </a:t>
            </a:r>
            <a:r>
              <a:rPr lang="en-US" sz="2200" dirty="0" err="1"/>
              <a:t>archivos</a:t>
            </a:r>
            <a:r>
              <a:rPr lang="en-US" sz="2200" dirty="0"/>
              <a:t>)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formato</a:t>
            </a:r>
            <a:r>
              <a:rPr lang="en-US" sz="2200" dirty="0"/>
              <a:t> especial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disco;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volver</a:t>
            </a:r>
            <a:r>
              <a:rPr lang="en-US" sz="2200" dirty="0"/>
              <a:t> a </a:t>
            </a:r>
            <a:r>
              <a:rPr lang="en-US" sz="2200" dirty="0" err="1"/>
              <a:t>crear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aspecto</a:t>
            </a:r>
            <a:r>
              <a:rPr lang="en-US" sz="2200" dirty="0"/>
              <a:t> de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archivo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 </a:t>
            </a:r>
            <a:r>
              <a:rPr lang="en-US" sz="2200" dirty="0" err="1"/>
              <a:t>agregando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los parches.</a:t>
            </a:r>
          </a:p>
          <a:p>
            <a:pPr marL="0" indent="0">
              <a:buNone/>
            </a:pPr>
            <a:r>
              <a:rPr lang="en-US" sz="2200" dirty="0"/>
              <a:t>	 Chacon, S. &amp; Ben S. et al. 2014</a:t>
            </a:r>
          </a:p>
          <a:p>
            <a:pPr mar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9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D11B76-3997-42C4-97A3-77408D0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VCS - Centralizado</a:t>
            </a:r>
          </a:p>
        </p:txBody>
      </p:sp>
      <p:pic>
        <p:nvPicPr>
          <p:cNvPr id="8" name="Picture 2" descr="Centralized version control diagram">
            <a:extLst>
              <a:ext uri="{FF2B5EF4-FFF2-40B4-BE49-F238E27FC236}">
                <a16:creationId xmlns:a16="http://schemas.microsoft.com/office/drawing/2014/main" id="{4256D297-B05D-4D52-AEA0-DF4326840D0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482088"/>
            <a:ext cx="5440195" cy="378093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c 2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40383-A75F-46B2-873C-96B9A44A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El siguiente gran problema con el que se encuentran las personas es que necesitan colaborar con los desarrolladores en otros sistemas. Para hacer frente a este problema, se desarrollaron sistemas de control de versiones centralizados (CVCS). Estos sistemas, como CVS, Subversion y Perforce, tienen un solo servidor que contiene todos los archivos versionados y una cantidad de clientes que extraen archivos desde ese lugar central. Durante muchos años, este ha sido el estándar para el control de versiones.</a:t>
            </a:r>
          </a:p>
          <a:p>
            <a:pPr marL="0"/>
            <a:r>
              <a:rPr lang="en-US" sz="2000"/>
              <a:t>	 Chacon, S. &amp; Ben S. et al. 2014</a:t>
            </a:r>
          </a:p>
          <a:p>
            <a:pPr mar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203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Distributed version control diagram">
            <a:extLst>
              <a:ext uri="{FF2B5EF4-FFF2-40B4-BE49-F238E27FC236}">
                <a16:creationId xmlns:a16="http://schemas.microsoft.com/office/drawing/2014/main" id="{F30503DF-B05D-401B-868B-9B29D1F17D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460" y="520749"/>
            <a:ext cx="4712567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D11B76-3997-42C4-97A3-77408D0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VCS - Distribuidos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40383-A75F-46B2-873C-96B9A44A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dirty="0" err="1"/>
              <a:t>Aquí</a:t>
            </a:r>
            <a:r>
              <a:rPr lang="en-US" sz="2200" dirty="0"/>
              <a:t> es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intervienen</a:t>
            </a:r>
            <a:r>
              <a:rPr lang="en-US" sz="2200" dirty="0"/>
              <a:t> los </a:t>
            </a:r>
            <a:r>
              <a:rPr lang="en-US" sz="2200" dirty="0" err="1"/>
              <a:t>sistemas</a:t>
            </a:r>
            <a:r>
              <a:rPr lang="en-US" sz="2200" dirty="0"/>
              <a:t> de control de </a:t>
            </a:r>
            <a:r>
              <a:rPr lang="en-US" sz="2200" dirty="0" err="1"/>
              <a:t>versiones</a:t>
            </a:r>
            <a:r>
              <a:rPr lang="en-US" sz="2200" dirty="0"/>
              <a:t> </a:t>
            </a:r>
            <a:r>
              <a:rPr lang="en-US" sz="2200" dirty="0" err="1"/>
              <a:t>distribuidos</a:t>
            </a:r>
            <a:r>
              <a:rPr lang="en-US" sz="2200" dirty="0"/>
              <a:t> (DVCS). </a:t>
            </a:r>
            <a:r>
              <a:rPr lang="en-US" sz="2200" dirty="0" err="1"/>
              <a:t>En</a:t>
            </a:r>
            <a:r>
              <a:rPr lang="en-US" sz="2200" dirty="0"/>
              <a:t> un DVCS (</a:t>
            </a:r>
            <a:r>
              <a:rPr lang="en-US" sz="2200" dirty="0" err="1"/>
              <a:t>como</a:t>
            </a:r>
            <a:r>
              <a:rPr lang="en-US" sz="2200" dirty="0"/>
              <a:t> Git, Mercurial, Bazaar o </a:t>
            </a:r>
            <a:r>
              <a:rPr lang="en-US" sz="2200" dirty="0" err="1"/>
              <a:t>Darcs</a:t>
            </a:r>
            <a:r>
              <a:rPr lang="en-US" sz="2200" dirty="0"/>
              <a:t>), los </a:t>
            </a:r>
            <a:r>
              <a:rPr lang="en-US" sz="2200" dirty="0" err="1"/>
              <a:t>clientes</a:t>
            </a:r>
            <a:r>
              <a:rPr lang="en-US" sz="2200" dirty="0"/>
              <a:t> no solo </a:t>
            </a:r>
            <a:r>
              <a:rPr lang="en-US" sz="2200" dirty="0" err="1"/>
              <a:t>revisan</a:t>
            </a:r>
            <a:r>
              <a:rPr lang="en-US" sz="2200" dirty="0"/>
              <a:t> la </a:t>
            </a:r>
            <a:r>
              <a:rPr lang="en-US" sz="2200" dirty="0" err="1"/>
              <a:t>última</a:t>
            </a:r>
            <a:r>
              <a:rPr lang="en-US" sz="2200" dirty="0"/>
              <a:t> </a:t>
            </a:r>
            <a:r>
              <a:rPr lang="en-US" sz="2200" dirty="0" err="1"/>
              <a:t>instantánea</a:t>
            </a:r>
            <a:r>
              <a:rPr lang="en-US" sz="2200" dirty="0"/>
              <a:t> de los </a:t>
            </a:r>
            <a:r>
              <a:rPr lang="en-US" sz="2200" dirty="0" err="1"/>
              <a:t>archivos</a:t>
            </a:r>
            <a:r>
              <a:rPr lang="en-US" sz="2200" dirty="0"/>
              <a:t>, </a:t>
            </a:r>
            <a:r>
              <a:rPr lang="en-US" sz="2200" dirty="0" err="1"/>
              <a:t>sino</a:t>
            </a:r>
            <a:r>
              <a:rPr lang="en-US" sz="2200" dirty="0"/>
              <a:t> que </a:t>
            </a:r>
            <a:r>
              <a:rPr lang="en-US" sz="2200" dirty="0" err="1"/>
              <a:t>reflejan</a:t>
            </a:r>
            <a:r>
              <a:rPr lang="en-US" sz="2200" dirty="0"/>
              <a:t> </a:t>
            </a:r>
            <a:r>
              <a:rPr lang="en-US" sz="2200" dirty="0" err="1"/>
              <a:t>completamente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repositorio</a:t>
            </a:r>
            <a:r>
              <a:rPr lang="en-US" sz="2200" dirty="0"/>
              <a:t>. Por lo tanto,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algún</a:t>
            </a:r>
            <a:r>
              <a:rPr lang="en-US" sz="2200" dirty="0"/>
              <a:t> </a:t>
            </a:r>
            <a:r>
              <a:rPr lang="en-US" sz="2200" dirty="0" err="1"/>
              <a:t>servidor</a:t>
            </a:r>
            <a:r>
              <a:rPr lang="en-US" sz="2200" dirty="0"/>
              <a:t> </a:t>
            </a:r>
            <a:r>
              <a:rPr lang="en-US" sz="2200" dirty="0" err="1"/>
              <a:t>muere</a:t>
            </a:r>
            <a:r>
              <a:rPr lang="en-US" sz="2200" dirty="0"/>
              <a:t> y </a:t>
            </a:r>
            <a:r>
              <a:rPr lang="en-US" sz="2200" dirty="0" err="1"/>
              <a:t>estos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colaboran</a:t>
            </a:r>
            <a:r>
              <a:rPr lang="en-US" sz="2200" dirty="0"/>
              <a:t> a </a:t>
            </a:r>
            <a:r>
              <a:rPr lang="en-US" sz="2200" dirty="0" err="1"/>
              <a:t>través</a:t>
            </a:r>
            <a:r>
              <a:rPr lang="en-US" sz="2200" dirty="0"/>
              <a:t> de </a:t>
            </a:r>
            <a:r>
              <a:rPr lang="en-US" sz="2200" dirty="0" err="1"/>
              <a:t>él</a:t>
            </a:r>
            <a:r>
              <a:rPr lang="en-US" sz="2200" dirty="0"/>
              <a:t>, </a:t>
            </a:r>
            <a:r>
              <a:rPr lang="en-US" sz="2200" dirty="0" err="1"/>
              <a:t>cualquiera</a:t>
            </a:r>
            <a:r>
              <a:rPr lang="en-US" sz="2200" dirty="0"/>
              <a:t> de los </a:t>
            </a:r>
            <a:r>
              <a:rPr lang="en-US" sz="2200" dirty="0" err="1"/>
              <a:t>repositorios</a:t>
            </a:r>
            <a:r>
              <a:rPr lang="en-US" sz="2200" dirty="0"/>
              <a:t> del </a:t>
            </a:r>
            <a:r>
              <a:rPr lang="en-US" sz="2200" dirty="0" err="1"/>
              <a:t>cliente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copiarse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servidor</a:t>
            </a:r>
            <a:r>
              <a:rPr lang="en-US" sz="2200" dirty="0"/>
              <a:t> para </a:t>
            </a:r>
            <a:r>
              <a:rPr lang="en-US" sz="2200" dirty="0" err="1"/>
              <a:t>restaurarlo</a:t>
            </a:r>
            <a:r>
              <a:rPr lang="en-US" sz="2200" dirty="0"/>
              <a:t>.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pago</a:t>
            </a:r>
            <a:r>
              <a:rPr lang="en-US" sz="2200" dirty="0"/>
              <a:t> es </a:t>
            </a:r>
            <a:r>
              <a:rPr lang="en-US" sz="2200" dirty="0" err="1"/>
              <a:t>realmente</a:t>
            </a:r>
            <a:r>
              <a:rPr lang="en-US" sz="2200" dirty="0"/>
              <a:t> una </a:t>
            </a:r>
            <a:r>
              <a:rPr lang="en-US" sz="2200" dirty="0" err="1"/>
              <a:t>copia</a:t>
            </a:r>
            <a:r>
              <a:rPr lang="en-US" sz="2200" dirty="0"/>
              <a:t> de </a:t>
            </a:r>
            <a:r>
              <a:rPr lang="en-US" sz="2200" dirty="0" err="1"/>
              <a:t>seguridad</a:t>
            </a:r>
            <a:r>
              <a:rPr lang="en-US" sz="2200" dirty="0"/>
              <a:t> </a:t>
            </a:r>
            <a:r>
              <a:rPr lang="en-US" sz="2200" dirty="0" err="1"/>
              <a:t>completa</a:t>
            </a:r>
            <a:r>
              <a:rPr lang="en-US" sz="2200" dirty="0"/>
              <a:t> de </a:t>
            </a:r>
            <a:r>
              <a:rPr lang="en-US" sz="2200" dirty="0" err="1"/>
              <a:t>todos</a:t>
            </a:r>
            <a:r>
              <a:rPr lang="en-US" sz="2200" dirty="0"/>
              <a:t> los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	 Chacon, S. &amp; Ben S. et al. 2014</a:t>
            </a:r>
          </a:p>
          <a:p>
            <a:pPr mar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048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C1DF1A-200C-402D-B3AF-007DE49D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A7A7AE-FAB5-4BB1-ABB7-99644260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4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AA97C-B871-4837-8AC0-98778D84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Historia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7DD09C-BEB3-4971-96EF-184E5616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3318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1250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Versionamiento</vt:lpstr>
      <vt:lpstr>Control de versiones</vt:lpstr>
      <vt:lpstr>¿Les parece conocido?</vt:lpstr>
      <vt:lpstr>Control de versiones</vt:lpstr>
      <vt:lpstr>VCS - Locales</vt:lpstr>
      <vt:lpstr>VCS - Centralizado</vt:lpstr>
      <vt:lpstr>VCS - Distribuidos</vt:lpstr>
      <vt:lpstr>GIT</vt:lpstr>
      <vt:lpstr>Historia</vt:lpstr>
      <vt:lpstr>¿Cómo funciona GIT?</vt:lpstr>
      <vt:lpstr>Características</vt:lpstr>
      <vt:lpstr>Principales comandos</vt:lpstr>
      <vt:lpstr>Bifurcaciones (Branch)</vt:lpstr>
      <vt:lpstr>PowerPoint Presentation</vt:lpstr>
      <vt:lpstr>Sincronización (Sync)</vt:lpstr>
      <vt:lpstr>Entorno empresarial</vt:lpstr>
      <vt:lpstr>Un modelo de ramificación de Git exitoso</vt:lpstr>
      <vt:lpstr>Ramificación de soporte</vt:lpstr>
      <vt:lpstr>Github Flow</vt:lpstr>
      <vt:lpstr>GitLab Flow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versiones</dc:title>
  <dc:creator>Sotelo, Humberto (Alliance Bioversity-CIAT)</dc:creator>
  <cp:lastModifiedBy>Sotelo, Humberto (Alliance Bioversity-CIAT)</cp:lastModifiedBy>
  <cp:revision>19</cp:revision>
  <dcterms:created xsi:type="dcterms:W3CDTF">2021-08-02T22:33:29Z</dcterms:created>
  <dcterms:modified xsi:type="dcterms:W3CDTF">2021-08-03T16:10:25Z</dcterms:modified>
</cp:coreProperties>
</file>