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8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0A47-2EE9-453B-98AC-84817CC832DF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7B0C-4EBC-491B-B65A-91235C02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18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0A47-2EE9-453B-98AC-84817CC832DF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7B0C-4EBC-491B-B65A-91235C02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53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0A47-2EE9-453B-98AC-84817CC832DF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7B0C-4EBC-491B-B65A-91235C02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13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0A47-2EE9-453B-98AC-84817CC832DF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7B0C-4EBC-491B-B65A-91235C02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60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0A47-2EE9-453B-98AC-84817CC832DF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7B0C-4EBC-491B-B65A-91235C02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28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0A47-2EE9-453B-98AC-84817CC832DF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7B0C-4EBC-491B-B65A-91235C02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71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0A47-2EE9-453B-98AC-84817CC832DF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7B0C-4EBC-491B-B65A-91235C02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39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0A47-2EE9-453B-98AC-84817CC832DF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7B0C-4EBC-491B-B65A-91235C02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30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0A47-2EE9-453B-98AC-84817CC832DF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7B0C-4EBC-491B-B65A-91235C02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94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0A47-2EE9-453B-98AC-84817CC832DF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7B0C-4EBC-491B-B65A-91235C02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38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0A47-2EE9-453B-98AC-84817CC832DF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7B0C-4EBC-491B-B65A-91235C02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00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B0A47-2EE9-453B-98AC-84817CC832DF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97B0C-4EBC-491B-B65A-91235C02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36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82321" y="1483360"/>
            <a:ext cx="10789920" cy="3773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6600" dirty="0" smtClean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夢想筆記本</a:t>
            </a:r>
            <a:endParaRPr lang="en-US" altLang="zh-TW" sz="6600" dirty="0" smtClean="0">
              <a:solidFill>
                <a:schemeClr val="accent6">
                  <a:lumMod val="50000"/>
                </a:schemeClr>
              </a:solidFill>
              <a:latin typeface="07TetsubinGothic" panose="02000900000000000000" pitchFamily="50" charset="-128"/>
              <a:ea typeface="07TetsubinGothic" panose="02000900000000000000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en-US" altLang="zh-TW" sz="5400" dirty="0" err="1" smtClean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DreamNote</a:t>
            </a:r>
            <a:endParaRPr lang="en-US" altLang="zh-TW" sz="5400" dirty="0" smtClean="0">
              <a:solidFill>
                <a:schemeClr val="accent6">
                  <a:lumMod val="50000"/>
                </a:schemeClr>
              </a:solidFill>
              <a:latin typeface="07TetsubinGothic" panose="02000900000000000000" pitchFamily="50" charset="-128"/>
              <a:ea typeface="07TetsubinGothic" panose="02000900000000000000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zh-TW" altLang="en-US" sz="4400" dirty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資管</a:t>
            </a:r>
            <a:r>
              <a:rPr lang="en-US" altLang="zh-TW" sz="4400" dirty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3A </a:t>
            </a:r>
            <a:r>
              <a:rPr lang="zh-TW" altLang="en-US" sz="4400" dirty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陳芮</a:t>
            </a:r>
            <a:r>
              <a:rPr lang="zh-TW" altLang="en-US" sz="4400" dirty="0" smtClean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甯 </a:t>
            </a:r>
            <a:r>
              <a:rPr lang="en-US" altLang="zh-TW" sz="4400" dirty="0" smtClean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408630225</a:t>
            </a:r>
            <a:endParaRPr lang="zh-TW" altLang="en-US" sz="4400" dirty="0">
              <a:solidFill>
                <a:schemeClr val="accent6">
                  <a:lumMod val="50000"/>
                </a:schemeClr>
              </a:solidFill>
              <a:latin typeface="07TetsubinGothic" panose="02000900000000000000" pitchFamily="50" charset="-128"/>
              <a:ea typeface="07TetsubinGothic" panose="0200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669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080000" y="59944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製作動機</a:t>
            </a:r>
            <a:endParaRPr lang="zh-TW" altLang="en-US" sz="2400" dirty="0">
              <a:solidFill>
                <a:schemeClr val="accent6">
                  <a:lumMod val="50000"/>
                </a:schemeClr>
              </a:solidFill>
              <a:latin typeface="07TetsubinGothic" panose="02000900000000000000" pitchFamily="50" charset="-128"/>
              <a:ea typeface="07TetsubinGothic" panose="02000900000000000000" pitchFamily="50" charset="-128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75191" y="1859280"/>
            <a:ext cx="7007046" cy="3257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 smtClean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因為常常有一些突如其來的想法，</a:t>
            </a:r>
            <a:endParaRPr lang="en-US" altLang="zh-TW" sz="2800" dirty="0" smtClean="0">
              <a:solidFill>
                <a:schemeClr val="accent6">
                  <a:lumMod val="50000"/>
                </a:schemeClr>
              </a:solidFill>
              <a:latin typeface="07TetsubinGothic" panose="02000900000000000000" pitchFamily="50" charset="-128"/>
              <a:ea typeface="07TetsubinGothic" panose="020009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例如想吃某些東西、買某些書</a:t>
            </a:r>
            <a:r>
              <a:rPr lang="zh-TW" altLang="en-US" sz="2800" dirty="0" smtClean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等等，</a:t>
            </a:r>
            <a:endParaRPr lang="en-US" altLang="zh-TW" sz="2800" dirty="0" smtClean="0">
              <a:solidFill>
                <a:schemeClr val="accent6">
                  <a:lumMod val="50000"/>
                </a:schemeClr>
              </a:solidFill>
              <a:latin typeface="07TetsubinGothic" panose="02000900000000000000" pitchFamily="50" charset="-128"/>
              <a:ea typeface="07TetsubinGothic" panose="020009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 smtClean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但覺得放在手機記事本不會想打開，</a:t>
            </a:r>
            <a:endParaRPr lang="en-US" altLang="zh-TW" sz="2800" dirty="0" smtClean="0">
              <a:solidFill>
                <a:schemeClr val="accent6">
                  <a:lumMod val="50000"/>
                </a:schemeClr>
              </a:solidFill>
              <a:latin typeface="07TetsubinGothic" panose="02000900000000000000" pitchFamily="50" charset="-128"/>
              <a:ea typeface="07TetsubinGothic" panose="020009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然後自己記憶力又很差，</a:t>
            </a:r>
            <a:endParaRPr lang="en-US" altLang="zh-TW" sz="2800" dirty="0" smtClean="0">
              <a:solidFill>
                <a:schemeClr val="accent6">
                  <a:lumMod val="50000"/>
                </a:schemeClr>
              </a:solidFill>
              <a:latin typeface="07TetsubinGothic" panose="02000900000000000000" pitchFamily="50" charset="-128"/>
              <a:ea typeface="07TetsubinGothic" panose="020009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 smtClean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因此想自己做一個屬於自己風格的記事本。</a:t>
            </a:r>
            <a:endParaRPr lang="zh-TW" altLang="en-US" sz="2800" dirty="0">
              <a:solidFill>
                <a:schemeClr val="accent6">
                  <a:lumMod val="50000"/>
                </a:schemeClr>
              </a:solidFill>
              <a:latin typeface="07TetsubinGothic" panose="02000900000000000000" pitchFamily="50" charset="-128"/>
              <a:ea typeface="07TetsubinGothic" panose="02000900000000000000" pitchFamily="50" charset="-128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237" y="1583155"/>
            <a:ext cx="34575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811520" y="436880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UI</a:t>
            </a:r>
            <a:endParaRPr lang="zh-TW" altLang="en-US" sz="2400" dirty="0">
              <a:solidFill>
                <a:schemeClr val="accent6">
                  <a:lumMod val="50000"/>
                </a:schemeClr>
              </a:solidFill>
              <a:latin typeface="07TetsubinGothic" panose="02000900000000000000" pitchFamily="50" charset="-128"/>
              <a:ea typeface="07TetsubinGothic" panose="02000900000000000000" pitchFamily="50" charset="-128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924" y="1280160"/>
            <a:ext cx="2472925" cy="522062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664960" y="290576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一開始進去的畫面</a:t>
            </a:r>
            <a:endParaRPr lang="zh-TW" altLang="en-US" dirty="0">
              <a:solidFill>
                <a:schemeClr val="accent6">
                  <a:lumMod val="50000"/>
                </a:schemeClr>
              </a:solidFill>
              <a:latin typeface="07TetsubinGothic" panose="02000900000000000000" pitchFamily="50" charset="-128"/>
              <a:ea typeface="07TetsubinGothic" panose="0200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041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811520" y="436880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UI</a:t>
            </a:r>
            <a:endParaRPr lang="zh-TW" altLang="en-US" sz="2400" dirty="0">
              <a:solidFill>
                <a:schemeClr val="accent6">
                  <a:lumMod val="50000"/>
                </a:schemeClr>
              </a:solidFill>
              <a:latin typeface="07TetsubinGothic" panose="02000900000000000000" pitchFamily="50" charset="-128"/>
              <a:ea typeface="07TetsubinGothic" panose="02000900000000000000" pitchFamily="50" charset="-128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20080" y="2926080"/>
            <a:ext cx="6226384" cy="1493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筆記會按照類別排序</a:t>
            </a:r>
            <a:endParaRPr lang="en-US" altLang="zh-TW" sz="3200" dirty="0" smtClean="0">
              <a:solidFill>
                <a:schemeClr val="accent6">
                  <a:lumMod val="50000"/>
                </a:schemeClr>
              </a:solidFill>
              <a:latin typeface="07TetsubinGothic" panose="02000900000000000000" pitchFamily="50" charset="-128"/>
              <a:ea typeface="07TetsubinGothic" panose="020009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右上角是新增筆記與</a:t>
            </a:r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Update</a:t>
            </a:r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按鈕</a:t>
            </a:r>
            <a:endParaRPr lang="zh-TW" altLang="en-US" dirty="0">
              <a:solidFill>
                <a:schemeClr val="accent6">
                  <a:lumMod val="50000"/>
                </a:schemeClr>
              </a:solidFill>
              <a:latin typeface="07TetsubinGothic" panose="02000900000000000000" pitchFamily="50" charset="-128"/>
              <a:ea typeface="07TetsubinGothic" panose="02000900000000000000" pitchFamily="50" charset="-128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77" y="1022846"/>
            <a:ext cx="2706268" cy="571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5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811520" y="436880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UI</a:t>
            </a:r>
            <a:endParaRPr lang="zh-TW" altLang="en-US" sz="2400" dirty="0">
              <a:solidFill>
                <a:schemeClr val="accent6">
                  <a:lumMod val="50000"/>
                </a:schemeClr>
              </a:solidFill>
              <a:latin typeface="07TetsubinGothic" panose="02000900000000000000" pitchFamily="50" charset="-128"/>
              <a:ea typeface="07TetsubinGothic" panose="02000900000000000000" pitchFamily="50" charset="-128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360160" y="2345533"/>
            <a:ext cx="3877985" cy="755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這是新增筆記的畫面</a:t>
            </a:r>
            <a:endParaRPr lang="zh-TW" altLang="en-US" dirty="0">
              <a:solidFill>
                <a:schemeClr val="accent6">
                  <a:lumMod val="50000"/>
                </a:schemeClr>
              </a:solidFill>
              <a:latin typeface="07TetsubinGothic" panose="02000900000000000000" pitchFamily="50" charset="-128"/>
              <a:ea typeface="07TetsubinGothic" panose="02000900000000000000" pitchFamily="50" charset="-128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37" y="1144767"/>
            <a:ext cx="2538663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8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811520" y="436880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UI</a:t>
            </a:r>
            <a:endParaRPr lang="zh-TW" altLang="en-US" sz="2400" dirty="0">
              <a:solidFill>
                <a:schemeClr val="accent6">
                  <a:lumMod val="50000"/>
                </a:schemeClr>
              </a:solidFill>
              <a:latin typeface="07TetsubinGothic" panose="02000900000000000000" pitchFamily="50" charset="-128"/>
              <a:ea typeface="07TetsubinGothic" panose="02000900000000000000" pitchFamily="50" charset="-128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811520" y="1760012"/>
            <a:ext cx="62263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點進某個類別</a:t>
            </a:r>
            <a:r>
              <a:rPr lang="en-US" altLang="zh-TW" sz="3200" dirty="0" smtClean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(</a:t>
            </a:r>
            <a:r>
              <a:rPr lang="zh-TW" altLang="en-US" sz="3200" dirty="0" smtClean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這邊是</a:t>
            </a:r>
            <a:r>
              <a:rPr lang="en-US" altLang="zh-TW" sz="3200" dirty="0" smtClean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Animal)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會出現此類別的所有</a:t>
            </a:r>
            <a:r>
              <a:rPr lang="zh-TW" altLang="en-US" sz="3200" dirty="0" smtClean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筆記</a:t>
            </a:r>
            <a:endParaRPr lang="en-US" altLang="zh-TW" sz="3200" dirty="0" smtClean="0">
              <a:solidFill>
                <a:schemeClr val="accent6">
                  <a:lumMod val="50000"/>
                </a:schemeClr>
              </a:solidFill>
              <a:latin typeface="07TetsubinGothic" panose="02000900000000000000" pitchFamily="50" charset="-128"/>
              <a:ea typeface="07TetsubinGothic" panose="020009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 smtClean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Title</a:t>
            </a:r>
            <a:r>
              <a:rPr lang="zh-TW" altLang="en-US" sz="3200" dirty="0" smtClean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為名字</a:t>
            </a:r>
            <a:endParaRPr lang="en-US" altLang="zh-TW" sz="3200" dirty="0" smtClean="0">
              <a:solidFill>
                <a:schemeClr val="accent6">
                  <a:lumMod val="50000"/>
                </a:schemeClr>
              </a:solidFill>
              <a:latin typeface="07TetsubinGothic" panose="02000900000000000000" pitchFamily="50" charset="-128"/>
              <a:ea typeface="07TetsubinGothic" panose="020009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 smtClean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Subtitle</a:t>
            </a:r>
            <a:r>
              <a:rPr lang="zh-TW" altLang="en-US" sz="3200" dirty="0" smtClean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是為什麼喜歡</a:t>
            </a:r>
            <a:endParaRPr lang="en-US" altLang="zh-TW" sz="3200" dirty="0" smtClean="0">
              <a:solidFill>
                <a:schemeClr val="accent6">
                  <a:lumMod val="50000"/>
                </a:schemeClr>
              </a:solidFill>
              <a:latin typeface="07TetsubinGothic" panose="02000900000000000000" pitchFamily="50" charset="-128"/>
              <a:ea typeface="07TetsubinGothic" panose="020009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右上角是新增筆記</a:t>
            </a:r>
            <a:r>
              <a:rPr lang="zh-TW" altLang="en-US" sz="3200" dirty="0" smtClean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與</a:t>
            </a:r>
            <a:r>
              <a:rPr lang="en-US" altLang="zh-TW" sz="3200" dirty="0" smtClean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Update</a:t>
            </a:r>
            <a:r>
              <a:rPr lang="zh-TW" altLang="en-US" sz="3200" dirty="0" smtClean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按鈕</a:t>
            </a:r>
            <a:endParaRPr lang="zh-TW" altLang="en-US" dirty="0">
              <a:solidFill>
                <a:schemeClr val="accent6">
                  <a:lumMod val="50000"/>
                </a:schemeClr>
              </a:solidFill>
              <a:latin typeface="07TetsubinGothic" panose="02000900000000000000" pitchFamily="50" charset="-128"/>
              <a:ea typeface="07TetsubinGothic" panose="02000900000000000000" pitchFamily="50" charset="-128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617" y="790823"/>
            <a:ext cx="2711383" cy="572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7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811520" y="436880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UI</a:t>
            </a:r>
            <a:endParaRPr lang="zh-TW" altLang="en-US" sz="2400" dirty="0">
              <a:solidFill>
                <a:schemeClr val="accent6">
                  <a:lumMod val="50000"/>
                </a:schemeClr>
              </a:solidFill>
              <a:latin typeface="07TetsubinGothic" panose="02000900000000000000" pitchFamily="50" charset="-128"/>
              <a:ea typeface="07TetsubinGothic" panose="02000900000000000000" pitchFamily="50" charset="-128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338" y="619760"/>
            <a:ext cx="2804694" cy="592102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360160" y="2345533"/>
            <a:ext cx="46987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這是點入筆記之後的畫面</a:t>
            </a:r>
            <a:endParaRPr lang="en-US" altLang="zh-TW" sz="3200" dirty="0" smtClean="0">
              <a:solidFill>
                <a:schemeClr val="accent6">
                  <a:lumMod val="50000"/>
                </a:schemeClr>
              </a:solidFill>
              <a:latin typeface="07TetsubinGothic" panose="02000900000000000000" pitchFamily="50" charset="-128"/>
              <a:ea typeface="07TetsubinGothic" panose="020009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右上角是刪除及編輯按鈕</a:t>
            </a:r>
            <a:endParaRPr lang="zh-TW" altLang="en-US" dirty="0">
              <a:solidFill>
                <a:schemeClr val="accent6">
                  <a:lumMod val="50000"/>
                </a:schemeClr>
              </a:solidFill>
              <a:latin typeface="07TetsubinGothic" panose="02000900000000000000" pitchFamily="50" charset="-128"/>
              <a:ea typeface="07TetsubinGothic" panose="0200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249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033520" y="406400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希望能改進的功能</a:t>
            </a:r>
            <a:endParaRPr lang="zh-TW" altLang="en-US" sz="2400" dirty="0">
              <a:solidFill>
                <a:schemeClr val="accent6">
                  <a:lumMod val="50000"/>
                </a:schemeClr>
              </a:solidFill>
              <a:latin typeface="07TetsubinGothic" panose="02000900000000000000" pitchFamily="50" charset="-128"/>
              <a:ea typeface="07TetsubinGothic" panose="02000900000000000000" pitchFamily="50" charset="-128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46871" y="1808480"/>
            <a:ext cx="1165896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 smtClean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1.</a:t>
            </a:r>
            <a:r>
              <a:rPr lang="zh-TW" altLang="en-US" sz="2800" dirty="0" smtClean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因為現在是以陣列儲存資料，關掉重開就不見了。</a:t>
            </a:r>
            <a:endParaRPr lang="en-US" altLang="zh-TW" sz="2800" dirty="0">
              <a:solidFill>
                <a:schemeClr val="accent6">
                  <a:lumMod val="50000"/>
                </a:schemeClr>
              </a:solidFill>
              <a:latin typeface="07TetsubinGothic" panose="02000900000000000000" pitchFamily="50" charset="-128"/>
              <a:ea typeface="07TetsubinGothic" panose="020009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 smtClean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希望可以以資料庫儲存</a:t>
            </a:r>
            <a:r>
              <a:rPr lang="en-US" altLang="zh-TW" sz="2800" dirty="0" smtClean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(</a:t>
            </a:r>
            <a:r>
              <a:rPr lang="zh-TW" altLang="en-US" sz="2800" dirty="0" smtClean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想要可以離線使用</a:t>
            </a:r>
            <a:r>
              <a:rPr lang="en-US" altLang="zh-TW" sz="2800" dirty="0" smtClean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)</a:t>
            </a:r>
            <a:r>
              <a:rPr lang="zh-TW" altLang="en-US" sz="2800" dirty="0" smtClean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，所以不考慮</a:t>
            </a:r>
            <a:r>
              <a:rPr lang="en-US" altLang="zh-TW" sz="2800" dirty="0" smtClean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firebase</a:t>
            </a:r>
            <a:r>
              <a:rPr lang="zh-TW" altLang="en-US" sz="2800" dirty="0" smtClean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那種。</a:t>
            </a:r>
            <a:endParaRPr lang="en-US" altLang="zh-TW" sz="2800" dirty="0" smtClean="0">
              <a:solidFill>
                <a:schemeClr val="accent6">
                  <a:lumMod val="50000"/>
                </a:schemeClr>
              </a:solidFill>
              <a:latin typeface="07TetsubinGothic" panose="02000900000000000000" pitchFamily="50" charset="-128"/>
              <a:ea typeface="07TetsubinGothic" panose="02000900000000000000" pitchFamily="50" charset="-128"/>
            </a:endParaRPr>
          </a:p>
          <a:p>
            <a:endParaRPr lang="en-US" altLang="zh-TW" sz="2800" dirty="0">
              <a:solidFill>
                <a:schemeClr val="accent6">
                  <a:lumMod val="50000"/>
                </a:schemeClr>
              </a:solidFill>
              <a:latin typeface="07TetsubinGothic" panose="02000900000000000000" pitchFamily="50" charset="-128"/>
              <a:ea typeface="07TetsubinGothic" panose="02000900000000000000" pitchFamily="50" charset="-128"/>
            </a:endParaRPr>
          </a:p>
          <a:p>
            <a:r>
              <a:rPr lang="en-US" altLang="zh-TW" sz="2800" dirty="0" smtClean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2.</a:t>
            </a:r>
            <a:r>
              <a:rPr lang="zh-TW" altLang="en-US" sz="2800" dirty="0" smtClean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希望可以自己設置問題</a:t>
            </a:r>
            <a:endParaRPr lang="en-US" altLang="zh-TW" sz="2800" dirty="0" smtClean="0">
              <a:solidFill>
                <a:schemeClr val="accent6">
                  <a:lumMod val="50000"/>
                </a:schemeClr>
              </a:solidFill>
              <a:latin typeface="07TetsubinGothic" panose="02000900000000000000" pitchFamily="50" charset="-128"/>
              <a:ea typeface="07TetsubinGothic" panose="02000900000000000000" pitchFamily="50" charset="-128"/>
            </a:endParaRPr>
          </a:p>
          <a:p>
            <a:endParaRPr lang="en-US" altLang="zh-TW" sz="2800" dirty="0">
              <a:solidFill>
                <a:schemeClr val="accent6">
                  <a:lumMod val="50000"/>
                </a:schemeClr>
              </a:solidFill>
              <a:latin typeface="07TetsubinGothic" panose="02000900000000000000" pitchFamily="50" charset="-128"/>
              <a:ea typeface="07TetsubinGothic" panose="02000900000000000000" pitchFamily="50" charset="-128"/>
            </a:endParaRPr>
          </a:p>
          <a:p>
            <a:r>
              <a:rPr lang="en-US" altLang="zh-TW" sz="2800" dirty="0" smtClean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3.</a:t>
            </a:r>
            <a:r>
              <a:rPr lang="zh-TW" altLang="en-US" sz="2800" dirty="0" smtClean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希望可以不用按</a:t>
            </a:r>
            <a:r>
              <a:rPr lang="en-US" altLang="zh-TW" sz="2800" dirty="0" smtClean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update</a:t>
            </a:r>
            <a:r>
              <a:rPr lang="zh-TW" altLang="en-US" sz="2800" dirty="0" smtClean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按鈕</a:t>
            </a:r>
            <a:endParaRPr lang="en-US" altLang="zh-TW" sz="2800" dirty="0" smtClean="0">
              <a:solidFill>
                <a:schemeClr val="accent6">
                  <a:lumMod val="50000"/>
                </a:schemeClr>
              </a:solidFill>
              <a:latin typeface="07TetsubinGothic" panose="02000900000000000000" pitchFamily="50" charset="-128"/>
              <a:ea typeface="07TetsubinGothic" panose="02000900000000000000" pitchFamily="50" charset="-128"/>
            </a:endParaRPr>
          </a:p>
          <a:p>
            <a:endParaRPr lang="en-US" altLang="zh-TW" sz="2800" dirty="0">
              <a:solidFill>
                <a:schemeClr val="accent6">
                  <a:lumMod val="50000"/>
                </a:schemeClr>
              </a:solidFill>
              <a:latin typeface="07TetsubinGothic" panose="02000900000000000000" pitchFamily="50" charset="-128"/>
              <a:ea typeface="07TetsubinGothic" panose="02000900000000000000" pitchFamily="50" charset="-128"/>
            </a:endParaRPr>
          </a:p>
          <a:p>
            <a:r>
              <a:rPr lang="en-US" altLang="zh-TW" sz="2800" dirty="0" smtClean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4.</a:t>
            </a:r>
            <a:r>
              <a:rPr lang="zh-TW" altLang="en-US" sz="2800" dirty="0" smtClean="0">
                <a:solidFill>
                  <a:schemeClr val="accent6">
                    <a:lumMod val="50000"/>
                  </a:schemeClr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希望可以儲存照片</a:t>
            </a:r>
            <a:endParaRPr lang="zh-TW" altLang="en-US" sz="2800" dirty="0">
              <a:solidFill>
                <a:schemeClr val="accent6">
                  <a:lumMod val="50000"/>
                </a:schemeClr>
              </a:solidFill>
              <a:latin typeface="07TetsubinGothic" panose="02000900000000000000" pitchFamily="50" charset="-128"/>
              <a:ea typeface="07TetsubinGothic" panose="0200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629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196</Words>
  <Application>Microsoft Office PowerPoint</Application>
  <PresentationFormat>寬螢幕</PresentationFormat>
  <Paragraphs>34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07TetsubinGothic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芮甯 陳</dc:creator>
  <cp:lastModifiedBy>芮甯 陳</cp:lastModifiedBy>
  <cp:revision>3</cp:revision>
  <dcterms:created xsi:type="dcterms:W3CDTF">2022-05-31T10:59:33Z</dcterms:created>
  <dcterms:modified xsi:type="dcterms:W3CDTF">2022-05-31T11:08:26Z</dcterms:modified>
</cp:coreProperties>
</file>