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59" r:id="rId5"/>
    <p:sldId id="257" r:id="rId6"/>
    <p:sldId id="260" r:id="rId7"/>
    <p:sldId id="263" r:id="rId8"/>
    <p:sldId id="261" r:id="rId9"/>
    <p:sldId id="274" r:id="rId10"/>
    <p:sldId id="264" r:id="rId11"/>
    <p:sldId id="265" r:id="rId12"/>
    <p:sldId id="266" r:id="rId13"/>
    <p:sldId id="267" r:id="rId14"/>
    <p:sldId id="269" r:id="rId15"/>
    <p:sldId id="270" r:id="rId16"/>
    <p:sldId id="275" r:id="rId17"/>
    <p:sldId id="273" r:id="rId18"/>
    <p:sldId id="271" r:id="rId19"/>
    <p:sldId id="268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9E0-61C4-4684-94ED-F0C3A5398DD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F2A7-3E6D-44CF-8EC1-CD46960CD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60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9E0-61C4-4684-94ED-F0C3A5398DD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F2A7-3E6D-44CF-8EC1-CD46960CD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0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9E0-61C4-4684-94ED-F0C3A5398DD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F2A7-3E6D-44CF-8EC1-CD46960CD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03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9E0-61C4-4684-94ED-F0C3A5398DD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F2A7-3E6D-44CF-8EC1-CD46960CD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29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9E0-61C4-4684-94ED-F0C3A5398DD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F2A7-3E6D-44CF-8EC1-CD46960CD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85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9E0-61C4-4684-94ED-F0C3A5398DD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F2A7-3E6D-44CF-8EC1-CD46960CD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5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9E0-61C4-4684-94ED-F0C3A5398DD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F2A7-3E6D-44CF-8EC1-CD46960CD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3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9E0-61C4-4684-94ED-F0C3A5398DD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F2A7-3E6D-44CF-8EC1-CD46960CD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3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9E0-61C4-4684-94ED-F0C3A5398DD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F2A7-3E6D-44CF-8EC1-CD46960CD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2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9E0-61C4-4684-94ED-F0C3A5398DD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F2A7-3E6D-44CF-8EC1-CD46960CD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5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9E0-61C4-4684-94ED-F0C3A5398DD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F2A7-3E6D-44CF-8EC1-CD46960CD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3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C69E0-61C4-4684-94ED-F0C3A5398DD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5F2A7-3E6D-44CF-8EC1-CD46960CD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97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4311" y="2060848"/>
            <a:ext cx="7772400" cy="1470025"/>
          </a:xfrm>
        </p:spPr>
        <p:txBody>
          <a:bodyPr/>
          <a:lstStyle/>
          <a:p>
            <a:r>
              <a:rPr lang="en-US" altLang="ko-KR" dirty="0" err="1" smtClean="0"/>
              <a:t>LockFree</a:t>
            </a:r>
            <a:r>
              <a:rPr lang="ko-KR" altLang="en-US" dirty="0" smtClean="0"/>
              <a:t>에 가까운 </a:t>
            </a:r>
            <a:r>
              <a:rPr lang="en-US" altLang="ko-KR" dirty="0" smtClean="0"/>
              <a:t>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2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 err="1" smtClean="0"/>
              <a:t>TaskManager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Lockfree</a:t>
            </a:r>
            <a:r>
              <a:rPr lang="ko-KR" altLang="en-US" sz="2000" dirty="0" smtClean="0"/>
              <a:t>에 가까운 </a:t>
            </a:r>
            <a:r>
              <a:rPr lang="en-US" altLang="ko-KR" sz="2000" dirty="0" smtClean="0"/>
              <a:t>interlock, </a:t>
            </a:r>
            <a:r>
              <a:rPr lang="en-US" altLang="ko-KR" sz="2000" dirty="0" err="1" smtClean="0"/>
              <a:t>tbb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컨테이너 정도의 사용으로 </a:t>
            </a:r>
            <a:r>
              <a:rPr lang="ko-KR" altLang="en-US" sz="2000" dirty="0" err="1" smtClean="0"/>
              <a:t>멀티쓰레드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처리를 가능하게 하였습니다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아래의 </a:t>
            </a:r>
            <a:r>
              <a:rPr lang="en-US" altLang="ko-KR" sz="2000" dirty="0" smtClean="0"/>
              <a:t>task1</a:t>
            </a:r>
            <a:r>
              <a:rPr lang="ko-KR" altLang="en-US" sz="2000" dirty="0"/>
              <a:t>은 직렬화되어 </a:t>
            </a:r>
            <a:r>
              <a:rPr lang="en-US" altLang="ko-KR" sz="2000" dirty="0"/>
              <a:t>push</a:t>
            </a:r>
            <a:r>
              <a:rPr lang="ko-KR" altLang="en-US" sz="2000" dirty="0"/>
              <a:t>를 여러 번 해도 </a:t>
            </a:r>
            <a:r>
              <a:rPr lang="en-US" altLang="ko-KR" sz="2000" dirty="0" err="1"/>
              <a:t>hashKey</a:t>
            </a:r>
            <a:r>
              <a:rPr lang="ko-KR" altLang="en-US" sz="2000" dirty="0"/>
              <a:t>에 해당되는 </a:t>
            </a:r>
            <a:r>
              <a:rPr lang="ko-KR" altLang="en-US" sz="2000" dirty="0" err="1"/>
              <a:t>쓰레드에서</a:t>
            </a:r>
            <a:r>
              <a:rPr lang="ko-KR" altLang="en-US" sz="2000" dirty="0"/>
              <a:t> 순차적으로 뽑아져 나옵니다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&lt;</a:t>
            </a:r>
            <a:r>
              <a:rPr lang="ko-KR" altLang="en-US" sz="2000" dirty="0" smtClean="0"/>
              <a:t>아무개 </a:t>
            </a:r>
            <a:r>
              <a:rPr lang="ko-KR" altLang="en-US" sz="2000" dirty="0" err="1" smtClean="0"/>
              <a:t>쓰레드</a:t>
            </a:r>
            <a:r>
              <a:rPr lang="en-US" altLang="ko-KR" sz="2000" dirty="0" smtClean="0"/>
              <a:t>&gt;</a:t>
            </a:r>
          </a:p>
          <a:p>
            <a:pPr marL="0" indent="0">
              <a:buNone/>
            </a:pPr>
            <a:r>
              <a:rPr lang="en-US" altLang="ko-KR" sz="2000" dirty="0" err="1" smtClean="0"/>
              <a:t>Aplayer</a:t>
            </a:r>
            <a:r>
              <a:rPr lang="en-US" altLang="ko-KR" sz="2000" dirty="0" smtClean="0"/>
              <a:t> : -&gt; task1</a:t>
            </a:r>
            <a:r>
              <a:rPr lang="ko-KR" altLang="en-US" sz="2000" dirty="0" smtClean="0"/>
              <a:t>을 </a:t>
            </a:r>
            <a:r>
              <a:rPr lang="ko-KR" altLang="en-US" sz="2000" dirty="0" err="1" smtClean="0"/>
              <a:t>만듬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</a:t>
            </a:r>
            <a:r>
              <a:rPr lang="en-US" altLang="ko-KR" sz="2000" dirty="0" smtClean="0"/>
              <a:t>ask1-&gt;</a:t>
            </a:r>
            <a:r>
              <a:rPr lang="en-US" altLang="ko-KR" sz="2000" dirty="0" err="1" smtClean="0"/>
              <a:t>hashKey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Aplayer</a:t>
            </a:r>
            <a:r>
              <a:rPr lang="ko-KR" altLang="en-US" sz="2000" dirty="0" smtClean="0"/>
              <a:t>의 고유 번호 </a:t>
            </a:r>
            <a:r>
              <a:rPr lang="en-US" altLang="ko-KR" sz="2000" dirty="0" smtClean="0"/>
              <a:t>% </a:t>
            </a:r>
            <a:r>
              <a:rPr lang="en-US" altLang="ko-KR" sz="2000" dirty="0" err="1" smtClean="0"/>
              <a:t>taskManager.thereadCount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err="1" smtClean="0"/>
              <a:t>taskManager</a:t>
            </a:r>
            <a:r>
              <a:rPr lang="en-US" altLang="ko-KR" sz="2000" dirty="0" smtClean="0"/>
              <a:t>-&gt;push(task1);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hashKey</a:t>
            </a:r>
            <a:r>
              <a:rPr lang="ko-KR" altLang="en-US" sz="2000" dirty="0" smtClean="0"/>
              <a:t>에 해당하는 </a:t>
            </a:r>
            <a:r>
              <a:rPr lang="ko-KR" altLang="en-US" sz="2000" dirty="0" err="1" smtClean="0"/>
              <a:t>쓰레드</a:t>
            </a:r>
            <a:r>
              <a:rPr lang="en-US" altLang="ko-KR" sz="2000" dirty="0" smtClean="0"/>
              <a:t>&gt;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</a:t>
            </a:r>
            <a:r>
              <a:rPr lang="en-US" altLang="ko-KR" sz="2000" dirty="0" smtClean="0"/>
              <a:t>ask1 = </a:t>
            </a:r>
            <a:r>
              <a:rPr lang="en-US" altLang="ko-KR" sz="2000" dirty="0" err="1" smtClean="0"/>
              <a:t>taskManager</a:t>
            </a:r>
            <a:r>
              <a:rPr lang="en-US" altLang="ko-KR" sz="2000" dirty="0" smtClean="0"/>
              <a:t>-&gt;Pop();</a:t>
            </a:r>
          </a:p>
          <a:p>
            <a:pPr marL="0" indent="0">
              <a:buNone/>
            </a:pPr>
            <a:r>
              <a:rPr lang="en-US" altLang="ko-KR" sz="2000" dirty="0" smtClean="0"/>
              <a:t>Task1.execute();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9767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 dirty="0" err="1" smtClean="0"/>
              <a:t>ZoneRegion</a:t>
            </a:r>
            <a:r>
              <a:rPr lang="en-US" altLang="ko-KR" b="1" dirty="0" smtClean="0"/>
              <a:t>(=</a:t>
            </a:r>
            <a:r>
              <a:rPr lang="en-US" altLang="ko-KR" b="1" dirty="0" err="1" smtClean="0"/>
              <a:t>zoneId</a:t>
            </a:r>
            <a:r>
              <a:rPr lang="en-US" altLang="ko-KR" b="1" dirty="0" smtClean="0"/>
              <a:t> % </a:t>
            </a:r>
            <a:r>
              <a:rPr lang="en-US" altLang="ko-KR" b="1" dirty="0" err="1" smtClean="0"/>
              <a:t>workThreadCnt</a:t>
            </a:r>
            <a:r>
              <a:rPr lang="en-US" altLang="ko-KR" b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sz="2000" dirty="0" smtClean="0"/>
              <a:t>저의 서버는 </a:t>
            </a:r>
            <a:r>
              <a:rPr lang="en-US" altLang="ko-KR" sz="2000" dirty="0" smtClean="0"/>
              <a:t>IOCP</a:t>
            </a:r>
            <a:r>
              <a:rPr lang="ko-KR" altLang="en-US" sz="2000" dirty="0" smtClean="0"/>
              <a:t> 완료 시 </a:t>
            </a:r>
            <a:r>
              <a:rPr lang="en-US" altLang="ko-KR" sz="2000" dirty="0" err="1" smtClean="0"/>
              <a:t>zoneID</a:t>
            </a:r>
            <a:r>
              <a:rPr lang="ko-KR" altLang="en-US" sz="2000" dirty="0" smtClean="0"/>
              <a:t>를 </a:t>
            </a:r>
            <a:r>
              <a:rPr lang="ko-KR" altLang="en-US" sz="2000" dirty="0" err="1" smtClean="0"/>
              <a:t>해시한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zoneRegion</a:t>
            </a:r>
            <a:r>
              <a:rPr lang="ko-KR" altLang="en-US" sz="2000" dirty="0" smtClean="0"/>
              <a:t>값의 </a:t>
            </a:r>
            <a:r>
              <a:rPr lang="ko-KR" altLang="en-US" sz="2000" dirty="0" err="1" smtClean="0"/>
              <a:t>쓰레드로</a:t>
            </a:r>
            <a:r>
              <a:rPr lang="ko-KR" altLang="en-US" sz="2000" dirty="0" smtClean="0"/>
              <a:t> 메시지를 토스합니다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이것이 </a:t>
            </a:r>
            <a:r>
              <a:rPr lang="en-US" altLang="ko-KR" sz="2000" dirty="0" err="1" smtClean="0"/>
              <a:t>zoneThread</a:t>
            </a:r>
            <a:r>
              <a:rPr lang="ko-KR" altLang="en-US" sz="2000" dirty="0" smtClean="0"/>
              <a:t>이며 해당 </a:t>
            </a:r>
            <a:r>
              <a:rPr lang="en-US" altLang="ko-KR" sz="2000" dirty="0" smtClean="0"/>
              <a:t>zone</a:t>
            </a:r>
            <a:r>
              <a:rPr lang="ko-KR" altLang="en-US" sz="2000" dirty="0" smtClean="0"/>
              <a:t>에 속하는 모든 유저는 </a:t>
            </a:r>
            <a:r>
              <a:rPr lang="ko-KR" altLang="en-US" sz="2000" dirty="0"/>
              <a:t>이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쓰레드에</a:t>
            </a:r>
            <a:r>
              <a:rPr lang="ko-KR" altLang="en-US" sz="2000" dirty="0" smtClean="0"/>
              <a:t> 직렬화됩니다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smtClean="0"/>
              <a:t>IOCP </a:t>
            </a:r>
            <a:r>
              <a:rPr lang="ko-KR" altLang="en-US" sz="2000" dirty="0" smtClean="0"/>
              <a:t>특성상 완료 이벤트가 오기 전까지 </a:t>
            </a:r>
            <a:r>
              <a:rPr lang="ko-KR" altLang="en-US" sz="2000" dirty="0" err="1" smtClean="0"/>
              <a:t>쓰레드를</a:t>
            </a:r>
            <a:r>
              <a:rPr lang="ko-KR" altLang="en-US" sz="2000" dirty="0" smtClean="0"/>
              <a:t> 재우게 되는데 </a:t>
            </a:r>
            <a:endParaRPr lang="ko-KR" altLang="en-US" sz="2000" dirty="0"/>
          </a:p>
          <a:p>
            <a:pPr marL="0" indent="0">
              <a:buNone/>
            </a:pPr>
            <a:r>
              <a:rPr lang="ko-KR" altLang="en-US" sz="2000" dirty="0" smtClean="0"/>
              <a:t>이로 인해 해당 </a:t>
            </a:r>
            <a:r>
              <a:rPr lang="en-US" altLang="ko-KR" sz="2000" dirty="0" err="1" smtClean="0"/>
              <a:t>zoneID</a:t>
            </a:r>
            <a:r>
              <a:rPr lang="ko-KR" altLang="en-US" sz="2000" dirty="0" smtClean="0"/>
              <a:t>에 해당하는 </a:t>
            </a:r>
            <a:r>
              <a:rPr lang="en-US" altLang="ko-KR" sz="2000" dirty="0" err="1" smtClean="0"/>
              <a:t>npc</a:t>
            </a:r>
            <a:r>
              <a:rPr lang="ko-KR" altLang="en-US" sz="2000" dirty="0" smtClean="0"/>
              <a:t>등을 </a:t>
            </a:r>
            <a:r>
              <a:rPr lang="en-US" altLang="ko-KR" sz="2000" dirty="0" smtClean="0"/>
              <a:t>polling </a:t>
            </a:r>
            <a:r>
              <a:rPr lang="ko-KR" altLang="en-US" sz="2000" dirty="0" smtClean="0"/>
              <a:t>방식으로 처리하지 못하고 특정 </a:t>
            </a:r>
            <a:r>
              <a:rPr lang="en-US" altLang="ko-KR" sz="2000" dirty="0" smtClean="0"/>
              <a:t>tick</a:t>
            </a:r>
            <a:r>
              <a:rPr lang="ko-KR" altLang="en-US" sz="2000" dirty="0" smtClean="0"/>
              <a:t>마다 </a:t>
            </a:r>
            <a:r>
              <a:rPr lang="en-US" altLang="ko-KR" sz="2000" dirty="0" smtClean="0"/>
              <a:t>PQCS</a:t>
            </a:r>
            <a:r>
              <a:rPr lang="ko-KR" altLang="en-US" sz="2000" dirty="0" smtClean="0"/>
              <a:t>으로 이벤트를 날려 주어야 합니다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- Task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WORLD_TASK_TYPE </a:t>
            </a:r>
            <a:r>
              <a:rPr lang="ko-KR" altLang="en-US" sz="2000" dirty="0" smtClean="0"/>
              <a:t>일 경우 </a:t>
            </a:r>
            <a:r>
              <a:rPr lang="en-US" altLang="ko-KR" sz="2000" dirty="0" err="1" smtClean="0"/>
              <a:t>workThreadCnt</a:t>
            </a:r>
            <a:r>
              <a:rPr lang="ko-KR" altLang="en-US" sz="2000" dirty="0" smtClean="0"/>
              <a:t>의 수만큼 </a:t>
            </a:r>
            <a:r>
              <a:rPr lang="en-US" altLang="ko-KR" sz="2000" dirty="0"/>
              <a:t>PQCS</a:t>
            </a:r>
            <a:r>
              <a:rPr lang="ko-KR" altLang="en-US" sz="2000" dirty="0"/>
              <a:t>으로 </a:t>
            </a:r>
            <a:r>
              <a:rPr lang="ko-KR" altLang="en-US" sz="2000" dirty="0" smtClean="0"/>
              <a:t>각 </a:t>
            </a:r>
            <a:r>
              <a:rPr lang="ko-KR" altLang="en-US" sz="2000" dirty="0" err="1" smtClean="0"/>
              <a:t>쓰레드에게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task</a:t>
            </a:r>
            <a:r>
              <a:rPr lang="ko-KR" altLang="en-US" sz="2000" dirty="0" smtClean="0"/>
              <a:t>를 보내게 되는데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여기서도 </a:t>
            </a:r>
            <a:r>
              <a:rPr lang="ko-KR" altLang="en-US" sz="2000" dirty="0" err="1" smtClean="0"/>
              <a:t>레퍼런스</a:t>
            </a:r>
            <a:r>
              <a:rPr lang="ko-KR" altLang="en-US" sz="2000" dirty="0" smtClean="0"/>
              <a:t> 카운트 사용으로 복사를 최소화 했습니다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각 </a:t>
            </a:r>
            <a:r>
              <a:rPr lang="ko-KR" altLang="en-US" sz="2000" dirty="0" err="1" smtClean="0"/>
              <a:t>쓰레드가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zoneRegion</a:t>
            </a:r>
            <a:r>
              <a:rPr lang="ko-KR" altLang="en-US" sz="2000" dirty="0" smtClean="0"/>
              <a:t>에 해당하므로 해당 </a:t>
            </a:r>
            <a:r>
              <a:rPr lang="en-US" altLang="ko-KR" sz="2000" dirty="0" err="1" smtClean="0"/>
              <a:t>zoneRegion</a:t>
            </a:r>
            <a:r>
              <a:rPr lang="ko-KR" altLang="en-US" sz="2000" dirty="0" smtClean="0"/>
              <a:t>에 있는 </a:t>
            </a:r>
            <a:r>
              <a:rPr lang="en-US" altLang="ko-KR" sz="2000" dirty="0" smtClean="0"/>
              <a:t>zone</a:t>
            </a:r>
            <a:r>
              <a:rPr lang="ko-KR" altLang="en-US" sz="2000" dirty="0" smtClean="0"/>
              <a:t>들에게만 메시지를 보내면 결과적으로 전체 </a:t>
            </a:r>
            <a:r>
              <a:rPr lang="en-US" altLang="ko-KR" sz="2000" dirty="0" smtClean="0"/>
              <a:t>zone</a:t>
            </a:r>
            <a:r>
              <a:rPr lang="ko-KR" altLang="en-US" sz="2000" dirty="0" smtClean="0"/>
              <a:t>에 메시지를 보낸 효과를 나타냅니다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때문에 </a:t>
            </a:r>
            <a:r>
              <a:rPr lang="en-US" altLang="ko-KR" sz="2000" dirty="0" err="1"/>
              <a:t>zoneManager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zoneId</a:t>
            </a:r>
            <a:r>
              <a:rPr lang="ko-KR" altLang="en-US" sz="2000" dirty="0"/>
              <a:t>에 앞서 </a:t>
            </a:r>
            <a:r>
              <a:rPr lang="en-US" altLang="ko-KR" sz="2000" dirty="0" err="1"/>
              <a:t>zoneRegion</a:t>
            </a:r>
            <a:r>
              <a:rPr lang="ko-KR" altLang="en-US" sz="2000" dirty="0"/>
              <a:t>그룹으로 </a:t>
            </a:r>
            <a:r>
              <a:rPr lang="en-US" altLang="ko-KR" sz="2000" dirty="0"/>
              <a:t>zone</a:t>
            </a:r>
            <a:r>
              <a:rPr lang="ko-KR" altLang="en-US" sz="2000" dirty="0"/>
              <a:t>을 관리합니다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11573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1" dirty="0" err="1" smtClean="0"/>
              <a:t>ServerTask</a:t>
            </a:r>
            <a:endParaRPr lang="en-US" altLang="ko-KR" b="1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WORLD_TASK_TYPE</a:t>
            </a:r>
            <a:r>
              <a:rPr lang="en-US" altLang="ko-KR" sz="2000" dirty="0"/>
              <a:t>, ZONE_TASK_TYPE, SESSION_TASK_TYPE </a:t>
            </a:r>
            <a:r>
              <a:rPr lang="ko-KR" altLang="en-US" sz="2000" dirty="0" smtClean="0"/>
              <a:t>의 세가지 종류가 존재합니다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WORLD_TASK_TYPE</a:t>
            </a:r>
            <a:r>
              <a:rPr lang="ko-KR" altLang="en-US" sz="2000" dirty="0" smtClean="0"/>
              <a:t>는 앞서 설명했던 것과 같이 전체 </a:t>
            </a:r>
            <a:r>
              <a:rPr lang="en-US" altLang="ko-KR" sz="2000" dirty="0" smtClean="0"/>
              <a:t>zone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interlock </a:t>
            </a:r>
            <a:r>
              <a:rPr lang="ko-KR" altLang="en-US" sz="2000" dirty="0" smtClean="0"/>
              <a:t>정도의 사용으로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메시지를 보냅니다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쓰레드의</a:t>
            </a:r>
            <a:r>
              <a:rPr lang="ko-KR" altLang="en-US" sz="2000" dirty="0" smtClean="0"/>
              <a:t> 수만큼 </a:t>
            </a:r>
            <a:r>
              <a:rPr lang="ko-KR" altLang="en-US" sz="2000" dirty="0" err="1" smtClean="0"/>
              <a:t>레퍼런스</a:t>
            </a:r>
            <a:r>
              <a:rPr lang="ko-KR" altLang="en-US" sz="2000" dirty="0" smtClean="0"/>
              <a:t> 카운트를 하며</a:t>
            </a:r>
            <a:r>
              <a:rPr lang="en-US" altLang="ko-KR" sz="2000" dirty="0" smtClean="0"/>
              <a:t>, 0</a:t>
            </a:r>
            <a:r>
              <a:rPr lang="ko-KR" altLang="en-US" sz="2000" dirty="0" smtClean="0"/>
              <a:t>이 되었을 때 </a:t>
            </a:r>
            <a:r>
              <a:rPr lang="en-US" altLang="ko-KR" sz="2000" dirty="0" smtClean="0"/>
              <a:t>task</a:t>
            </a:r>
            <a:r>
              <a:rPr lang="ko-KR" altLang="en-US" sz="2000" dirty="0" smtClean="0"/>
              <a:t>를 </a:t>
            </a:r>
            <a:r>
              <a:rPr lang="ko-KR" altLang="en-US" sz="2000" dirty="0" err="1" smtClean="0"/>
              <a:t>메모리풀에</a:t>
            </a:r>
            <a:r>
              <a:rPr lang="ko-KR" altLang="en-US" sz="2000" dirty="0" smtClean="0"/>
              <a:t> 반환합니다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smtClean="0"/>
              <a:t>ZONE_TASK_TYPE</a:t>
            </a:r>
            <a:r>
              <a:rPr lang="ko-KR" altLang="en-US" sz="2000" dirty="0" smtClean="0"/>
              <a:t>는 해당 </a:t>
            </a:r>
            <a:r>
              <a:rPr lang="en-US" altLang="ko-KR" sz="2000" dirty="0" smtClean="0"/>
              <a:t>zone</a:t>
            </a:r>
            <a:r>
              <a:rPr lang="ko-KR" altLang="en-US" sz="2000" dirty="0" smtClean="0"/>
              <a:t>에게 메시지를 보냅니다</a:t>
            </a:r>
            <a:r>
              <a:rPr lang="en-US" altLang="ko-KR" sz="2000" dirty="0" smtClean="0"/>
              <a:t>. </a:t>
            </a:r>
            <a:r>
              <a:rPr lang="en-US" altLang="ko-KR" sz="2000" dirty="0" err="1" smtClean="0"/>
              <a:t>zoneRegion</a:t>
            </a:r>
            <a:r>
              <a:rPr lang="ko-KR" altLang="en-US" sz="2000" dirty="0" smtClean="0"/>
              <a:t>에 맞는 </a:t>
            </a:r>
            <a:r>
              <a:rPr lang="ko-KR" altLang="en-US" sz="2000" dirty="0" err="1" smtClean="0"/>
              <a:t>쓰레드를</a:t>
            </a:r>
            <a:r>
              <a:rPr lang="ko-KR" altLang="en-US" sz="2000" dirty="0" smtClean="0"/>
              <a:t> 찾고 그곳에서 </a:t>
            </a:r>
            <a:r>
              <a:rPr lang="en-US" altLang="ko-KR" sz="2000" dirty="0" err="1" smtClean="0"/>
              <a:t>zoneID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zone</a:t>
            </a:r>
            <a:r>
              <a:rPr lang="ko-KR" altLang="en-US" sz="2000" dirty="0" smtClean="0"/>
              <a:t>을 찾는 방식입니다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smtClean="0"/>
              <a:t>SESSION_TASK_TYPE</a:t>
            </a:r>
            <a:r>
              <a:rPr lang="ko-KR" altLang="en-US" sz="2000" dirty="0" smtClean="0"/>
              <a:t>는 특정 </a:t>
            </a:r>
            <a:r>
              <a:rPr lang="en-US" altLang="ko-KR" sz="2000" dirty="0" smtClean="0"/>
              <a:t>session</a:t>
            </a:r>
            <a:r>
              <a:rPr lang="ko-KR" altLang="en-US" sz="2000" dirty="0" smtClean="0"/>
              <a:t>에게 메시지를 보냅니다</a:t>
            </a:r>
            <a:r>
              <a:rPr lang="en-US" altLang="ko-KR" sz="2000" dirty="0" smtClean="0"/>
              <a:t>. </a:t>
            </a:r>
            <a:r>
              <a:rPr lang="en-US" altLang="ko-KR" sz="2000" dirty="0" err="1"/>
              <a:t>zoneRegion</a:t>
            </a:r>
            <a:r>
              <a:rPr lang="ko-KR" altLang="en-US" sz="2000" dirty="0"/>
              <a:t>에 맞는 </a:t>
            </a:r>
            <a:r>
              <a:rPr lang="ko-KR" altLang="en-US" sz="2000" dirty="0" err="1"/>
              <a:t>쓰레드를</a:t>
            </a:r>
            <a:r>
              <a:rPr lang="ko-KR" altLang="en-US" sz="2000" dirty="0"/>
              <a:t> 찾고 그곳에서 </a:t>
            </a:r>
            <a:r>
              <a:rPr lang="en-US" altLang="ko-KR" sz="2000" dirty="0" err="1" smtClean="0"/>
              <a:t>sessionID</a:t>
            </a:r>
            <a:r>
              <a:rPr lang="ko-KR" altLang="en-US" sz="2000" dirty="0" smtClean="0"/>
              <a:t>에 맞는 </a:t>
            </a:r>
            <a:r>
              <a:rPr lang="en-US" altLang="ko-KR" sz="2000" dirty="0" smtClean="0"/>
              <a:t>session</a:t>
            </a:r>
            <a:r>
              <a:rPr lang="ko-KR" altLang="en-US" sz="2000" dirty="0" smtClean="0"/>
              <a:t>을 찾습니다</a:t>
            </a:r>
            <a:r>
              <a:rPr lang="en-US" altLang="ko-KR" sz="2000" dirty="0" smtClean="0"/>
              <a:t>. Zone</a:t>
            </a:r>
            <a:r>
              <a:rPr lang="ko-KR" altLang="en-US" sz="2000" dirty="0" smtClean="0"/>
              <a:t>을 거치지 않고 찾을 수 있게 해 놓았는데</a:t>
            </a:r>
            <a:r>
              <a:rPr lang="en-US" altLang="ko-KR" sz="2000" dirty="0" smtClean="0"/>
              <a:t>, zone</a:t>
            </a:r>
            <a:r>
              <a:rPr lang="ko-KR" altLang="en-US" sz="2000" dirty="0" smtClean="0"/>
              <a:t>에 종속되게 만들었다면 병렬처리 자료구조를 쓰지 않는 구조로도 만들 수 있습니다</a:t>
            </a:r>
            <a:r>
              <a:rPr lang="en-US" altLang="ko-KR" sz="200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1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err="1" smtClean="0"/>
              <a:t>CacheManager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재접속</a:t>
            </a:r>
            <a:r>
              <a:rPr lang="ko-KR" altLang="en-US" sz="1500" dirty="0" smtClean="0"/>
              <a:t> 시 </a:t>
            </a:r>
            <a:r>
              <a:rPr lang="en-US" altLang="ko-KR" sz="1500" dirty="0" smtClean="0"/>
              <a:t>DB</a:t>
            </a:r>
            <a:r>
              <a:rPr lang="ko-KR" altLang="en-US" sz="1500" dirty="0" smtClean="0"/>
              <a:t>를 거치지 않고 곧바로 데이터를 가지고 오게 할 용도로 사용합니다</a:t>
            </a:r>
            <a:r>
              <a:rPr lang="en-US" altLang="ko-KR" sz="1500" dirty="0" smtClean="0"/>
              <a:t>.</a:t>
            </a:r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저의 서버에서 유일하게 명시적으로 </a:t>
            </a:r>
            <a:r>
              <a:rPr lang="en-US" altLang="ko-KR" sz="1500" dirty="0" err="1" smtClean="0"/>
              <a:t>critical_section</a:t>
            </a:r>
            <a:r>
              <a:rPr lang="ko-KR" altLang="en-US" sz="1500" dirty="0" smtClean="0"/>
              <a:t>을 사용하는 기능입니다</a:t>
            </a:r>
            <a:r>
              <a:rPr lang="en-US" altLang="ko-KR" sz="1500" dirty="0" smtClean="0"/>
              <a:t>. </a:t>
            </a:r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캐시 시간이 지나면 관련 오브젝트를 해제하는 동작을 수행합니다</a:t>
            </a:r>
            <a:r>
              <a:rPr lang="en-US" altLang="ko-KR" sz="1500" dirty="0" smtClean="0"/>
              <a:t>.</a:t>
            </a:r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- Polling </a:t>
            </a:r>
            <a:r>
              <a:rPr lang="ko-KR" altLang="en-US" sz="1500" dirty="0" smtClean="0"/>
              <a:t>으로 전체 체크를 하는 것이 아니라 큐에서 값을 뽑아 하나의 데이터만 체크합니다</a:t>
            </a:r>
            <a:r>
              <a:rPr lang="en-US" altLang="ko-KR" sz="1500" dirty="0" smtClean="0"/>
              <a:t>.(</a:t>
            </a:r>
            <a:r>
              <a:rPr lang="ko-KR" altLang="en-US" sz="1500" dirty="0" smtClean="0"/>
              <a:t>성능이슈</a:t>
            </a:r>
            <a:r>
              <a:rPr lang="en-US" altLang="ko-KR" sz="1500" dirty="0" smtClean="0"/>
              <a:t>) </a:t>
            </a:r>
            <a:r>
              <a:rPr lang="ko-KR" altLang="en-US" sz="1500" dirty="0" smtClean="0"/>
              <a:t>이는 큐에 시간 순서대로 오브젝트가 삽입되고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캐시 타임이 같기 때문에 해제되는 시간도 뽑아오는 순서대로이기 때문입니다</a:t>
            </a:r>
            <a:endParaRPr lang="en-US" altLang="ko-KR" sz="1500" dirty="0" smtClean="0"/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이와 같이 캐시를 사용하면 </a:t>
            </a:r>
            <a:r>
              <a:rPr lang="en-US" altLang="ko-KR" sz="1500" dirty="0" smtClean="0"/>
              <a:t>NPC</a:t>
            </a:r>
            <a:r>
              <a:rPr lang="ko-KR" altLang="en-US" sz="1500" dirty="0" smtClean="0"/>
              <a:t>의 </a:t>
            </a:r>
            <a:r>
              <a:rPr lang="ko-KR" altLang="en-US" sz="1500" dirty="0" err="1" smtClean="0"/>
              <a:t>타겟을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ID</a:t>
            </a:r>
            <a:r>
              <a:rPr lang="ko-KR" altLang="en-US" sz="1500" dirty="0" smtClean="0"/>
              <a:t>번호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대신 실제 객체의 포인터로도 대체할 수 있을 것 같습니다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성능이슈</a:t>
            </a:r>
            <a:r>
              <a:rPr lang="en-US" altLang="ko-KR" sz="1500" dirty="0" smtClean="0"/>
              <a:t>). </a:t>
            </a:r>
            <a:r>
              <a:rPr lang="ko-KR" altLang="en-US" sz="1500" dirty="0" smtClean="0"/>
              <a:t>세션이 사라질 때 관련 객체가 곧바로 사라지지 않기 때문에  </a:t>
            </a:r>
            <a:r>
              <a:rPr lang="ko-KR" altLang="en-US" sz="1500" dirty="0" err="1" smtClean="0"/>
              <a:t>타겟의</a:t>
            </a:r>
            <a:r>
              <a:rPr lang="ko-KR" altLang="en-US" sz="1500" dirty="0" smtClean="0"/>
              <a:t> 포인터가 무효화 되지 않기 때문입니다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단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운영상 경우에 따라 캐시 저장이 아니라 곧장 데이터를 삭제하는 경우도 있기 때문에 이 부분에 대한 주의는 필요할 것 같습니다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7245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Minimal </a:t>
            </a:r>
            <a:r>
              <a:rPr lang="en-US" altLang="ko-KR" b="1" dirty="0" smtClean="0"/>
              <a:t>Copying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IOCP</a:t>
            </a:r>
            <a:r>
              <a:rPr lang="ko-KR" altLang="en-US" sz="2000" dirty="0" smtClean="0"/>
              <a:t>를 사용하여 유저가 등록한 버퍼에 직접 복사하게 하여 복사 과정을 줄였습니다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err="1" smtClean="0"/>
              <a:t>패킷의</a:t>
            </a:r>
            <a:r>
              <a:rPr lang="ko-KR" altLang="en-US" sz="2000" dirty="0" smtClean="0"/>
              <a:t> 묶음이 오더라도 해당 규격들이 </a:t>
            </a:r>
            <a:r>
              <a:rPr lang="en-US" altLang="ko-KR" sz="2000" dirty="0" smtClean="0"/>
              <a:t>Header</a:t>
            </a:r>
            <a:r>
              <a:rPr lang="ko-KR" altLang="en-US" sz="2000" dirty="0" smtClean="0"/>
              <a:t>에 기재되어 있는 </a:t>
            </a:r>
            <a:r>
              <a:rPr lang="en-US" altLang="ko-KR" sz="2000" dirty="0" smtClean="0"/>
              <a:t>size</a:t>
            </a:r>
            <a:r>
              <a:rPr lang="ko-KR" altLang="en-US" sz="2000" dirty="0" smtClean="0"/>
              <a:t>에 </a:t>
            </a:r>
            <a:r>
              <a:rPr lang="ko-KR" altLang="en-US" sz="2000" dirty="0" err="1" smtClean="0"/>
              <a:t>맞다면</a:t>
            </a:r>
            <a:r>
              <a:rPr lang="ko-KR" altLang="en-US" sz="2000" dirty="0" smtClean="0"/>
              <a:t> 버퍼의 복사 없이 곧바로 처리 가능하도록 하였습니다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Header</a:t>
            </a:r>
            <a:r>
              <a:rPr lang="ko-KR" altLang="en-US" sz="2000" dirty="0" smtClean="0"/>
              <a:t>의 규격에 맞지 않는 데이터가 왔을 때만 </a:t>
            </a:r>
            <a:r>
              <a:rPr lang="en-US" altLang="ko-KR" sz="2000" dirty="0" smtClean="0"/>
              <a:t>remain buffer</a:t>
            </a:r>
            <a:r>
              <a:rPr lang="ko-KR" altLang="en-US" sz="2000" dirty="0" smtClean="0"/>
              <a:t>에 데이터를 복사해 놓았다가 나중에 온 데이터와 조합하여 </a:t>
            </a:r>
            <a:r>
              <a:rPr lang="ko-KR" altLang="en-US" sz="2000" dirty="0" err="1" smtClean="0"/>
              <a:t>패킷을</a:t>
            </a:r>
            <a:r>
              <a:rPr lang="ko-KR" altLang="en-US" sz="2000" dirty="0" smtClean="0"/>
              <a:t> 처리합니다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20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 dirty="0" smtClean="0"/>
              <a:t>Finite State Machine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상태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조건에 해당 되는 객체를 등록하여 </a:t>
            </a:r>
            <a:r>
              <a:rPr lang="en-US" altLang="ko-KR" sz="2000" dirty="0" err="1" smtClean="0"/>
              <a:t>npc</a:t>
            </a:r>
            <a:r>
              <a:rPr lang="ko-KR" altLang="en-US" sz="2000" dirty="0" smtClean="0"/>
              <a:t>의 행동 패턴을 부여할 수 있게 하였습니다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1900" dirty="0" smtClean="0"/>
              <a:t>- </a:t>
            </a:r>
            <a:r>
              <a:rPr lang="ko-KR" altLang="en-US" sz="1900" dirty="0" smtClean="0"/>
              <a:t>조건은 상태 아래에 귀속되며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조건을 순차적으로 검사하여 조건에 맞는 다른 조건이 나왔을 때 새로운 조건으로 변경이 되는 방식입니다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주의해야 할 점은 동시에 여러 개의 조건이 수행되는 것이 아니라 오직 하나의 조건이 참인 것을 검사하므로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조건을 등록할 때 순서에 신경을 써야 한다는 것입니다</a:t>
            </a:r>
            <a:r>
              <a:rPr lang="en-US" altLang="ko-KR" sz="1900" dirty="0" smtClean="0"/>
              <a:t>.</a:t>
            </a:r>
          </a:p>
          <a:p>
            <a:pPr marL="0" indent="0">
              <a:buNone/>
            </a:pPr>
            <a:endParaRPr lang="en-US" altLang="ko-KR" sz="1900" dirty="0" smtClean="0"/>
          </a:p>
          <a:p>
            <a:pPr marL="0" indent="0">
              <a:buNone/>
            </a:pPr>
            <a:r>
              <a:rPr lang="en-US" altLang="ko-KR" sz="1900" dirty="0" err="1" smtClean="0"/>
              <a:t>RegistState</a:t>
            </a:r>
            <a:r>
              <a:rPr lang="en-US" altLang="ko-KR" sz="1900" dirty="0" smtClean="0"/>
              <a:t>(IDLE</a:t>
            </a:r>
            <a:r>
              <a:rPr lang="en-US" altLang="ko-KR" sz="1900" dirty="0"/>
              <a:t>, </a:t>
            </a:r>
            <a:r>
              <a:rPr lang="en-US" altLang="ko-KR" sz="1900" dirty="0" smtClean="0"/>
              <a:t>ENCOUNTER, </a:t>
            </a:r>
            <a:r>
              <a:rPr lang="en-US" altLang="ko-KR" sz="1900" dirty="0" err="1" smtClean="0"/>
              <a:t>CAIStateFollow</a:t>
            </a:r>
            <a:r>
              <a:rPr lang="en-US" altLang="ko-KR" sz="1900" dirty="0" smtClean="0"/>
              <a:t>(FOLLOW</a:t>
            </a:r>
            <a:r>
              <a:rPr lang="en-US" altLang="ko-KR" sz="1900" dirty="0"/>
              <a:t>));</a:t>
            </a:r>
          </a:p>
          <a:p>
            <a:pPr marL="0" indent="0">
              <a:buNone/>
            </a:pPr>
            <a:r>
              <a:rPr lang="en-US" altLang="ko-KR" sz="1900" dirty="0" err="1" smtClean="0"/>
              <a:t>RegistState</a:t>
            </a:r>
            <a:r>
              <a:rPr lang="en-US" altLang="ko-KR" sz="1900" dirty="0" smtClean="0"/>
              <a:t>(IDLE</a:t>
            </a:r>
            <a:r>
              <a:rPr lang="en-US" altLang="ko-KR" sz="1900" dirty="0"/>
              <a:t>, </a:t>
            </a:r>
            <a:r>
              <a:rPr lang="en-US" altLang="ko-KR" sz="1900" dirty="0" smtClean="0"/>
              <a:t>HIT</a:t>
            </a:r>
            <a:r>
              <a:rPr lang="en-US" altLang="ko-KR" sz="1900" dirty="0"/>
              <a:t>, </a:t>
            </a:r>
            <a:r>
              <a:rPr lang="en-US" altLang="ko-KR" sz="1900" dirty="0" err="1" smtClean="0"/>
              <a:t>CAIStateHit</a:t>
            </a:r>
            <a:r>
              <a:rPr lang="en-US" altLang="ko-KR" sz="1900" dirty="0" smtClean="0"/>
              <a:t>(FOLLOW</a:t>
            </a:r>
            <a:r>
              <a:rPr lang="en-US" altLang="ko-KR" sz="1900" dirty="0"/>
              <a:t>));</a:t>
            </a:r>
          </a:p>
          <a:p>
            <a:pPr marL="0" indent="0">
              <a:buNone/>
            </a:pPr>
            <a:r>
              <a:rPr lang="en-US" altLang="ko-KR" sz="1900" dirty="0" err="1" smtClean="0"/>
              <a:t>RegistState</a:t>
            </a:r>
            <a:r>
              <a:rPr lang="en-US" altLang="ko-KR" sz="1900" dirty="0" smtClean="0"/>
              <a:t>(IDLE</a:t>
            </a:r>
            <a:r>
              <a:rPr lang="en-US" altLang="ko-KR" sz="1900" dirty="0"/>
              <a:t>, </a:t>
            </a:r>
            <a:r>
              <a:rPr lang="en-US" altLang="ko-KR" sz="1900" dirty="0" smtClean="0"/>
              <a:t>WANDER</a:t>
            </a:r>
            <a:r>
              <a:rPr lang="en-US" altLang="ko-KR" sz="1900" dirty="0"/>
              <a:t>, </a:t>
            </a:r>
            <a:r>
              <a:rPr lang="en-US" altLang="ko-KR" sz="1900" dirty="0" err="1" smtClean="0"/>
              <a:t>CAIStateWander</a:t>
            </a:r>
            <a:r>
              <a:rPr lang="en-US" altLang="ko-KR" sz="1900" dirty="0" smtClean="0"/>
              <a:t>(IDLE</a:t>
            </a:r>
            <a:r>
              <a:rPr lang="en-US" altLang="ko-KR" sz="1900" dirty="0"/>
              <a:t>));</a:t>
            </a:r>
          </a:p>
          <a:p>
            <a:pPr marL="0" indent="0">
              <a:buNone/>
            </a:pPr>
            <a:r>
              <a:rPr lang="en-US" altLang="ko-KR" sz="1900" dirty="0" err="1" smtClean="0"/>
              <a:t>RegistState</a:t>
            </a:r>
            <a:r>
              <a:rPr lang="en-US" altLang="ko-KR" sz="1900" dirty="0" smtClean="0"/>
              <a:t>(IDLE</a:t>
            </a:r>
            <a:r>
              <a:rPr lang="en-US" altLang="ko-KR" sz="1900" dirty="0"/>
              <a:t>, </a:t>
            </a:r>
            <a:r>
              <a:rPr lang="en-US" altLang="ko-KR" sz="1900" dirty="0" smtClean="0"/>
              <a:t>DEFAULT</a:t>
            </a:r>
            <a:r>
              <a:rPr lang="en-US" altLang="ko-KR" sz="1900" dirty="0"/>
              <a:t>, </a:t>
            </a:r>
            <a:r>
              <a:rPr lang="en-US" altLang="ko-KR" sz="1900" dirty="0" err="1" smtClean="0"/>
              <a:t>CAIStateIdle</a:t>
            </a:r>
            <a:r>
              <a:rPr lang="en-US" altLang="ko-KR" sz="1900" dirty="0" smtClean="0"/>
              <a:t>(IDLE));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sz="1900" dirty="0" smtClean="0"/>
              <a:t>위와 같이 등록 되어 있다면 가장 먼저 조건을 검사하는 것은 </a:t>
            </a:r>
            <a:r>
              <a:rPr lang="en-US" altLang="ko-KR" sz="1900" dirty="0"/>
              <a:t>ENCOUNTER </a:t>
            </a:r>
            <a:r>
              <a:rPr lang="ko-KR" altLang="en-US" sz="1900" dirty="0" smtClean="0"/>
              <a:t>이므로</a:t>
            </a:r>
            <a:r>
              <a:rPr lang="en-US" altLang="ko-KR" sz="1900" dirty="0" smtClean="0"/>
              <a:t>, </a:t>
            </a:r>
            <a:r>
              <a:rPr lang="en-US" altLang="ko-KR" sz="1900" dirty="0"/>
              <a:t>WANDER </a:t>
            </a:r>
            <a:r>
              <a:rPr lang="ko-KR" altLang="en-US" sz="1900" dirty="0" smtClean="0"/>
              <a:t>나 </a:t>
            </a:r>
            <a:r>
              <a:rPr lang="en-US" altLang="ko-KR" sz="1900" dirty="0"/>
              <a:t>DEFAULT </a:t>
            </a:r>
            <a:r>
              <a:rPr lang="ko-KR" altLang="en-US" sz="1900" dirty="0" smtClean="0"/>
              <a:t>는 </a:t>
            </a:r>
            <a:r>
              <a:rPr lang="ko-KR" altLang="en-US" sz="1900" dirty="0" err="1" smtClean="0"/>
              <a:t>후순위가</a:t>
            </a:r>
            <a:r>
              <a:rPr lang="ko-KR" altLang="en-US" sz="1900" dirty="0" smtClean="0"/>
              <a:t> 되어야 합니다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코드 상의 </a:t>
            </a:r>
            <a:r>
              <a:rPr lang="en-US" altLang="ko-KR" sz="1900" dirty="0" smtClean="0"/>
              <a:t>E_STATE_CONDITION</a:t>
            </a:r>
            <a:r>
              <a:rPr lang="ko-KR" altLang="en-US" sz="1900" dirty="0" smtClean="0"/>
              <a:t>의 우선 </a:t>
            </a:r>
            <a:r>
              <a:rPr lang="en-US" altLang="ko-KR" sz="1900" dirty="0"/>
              <a:t> </a:t>
            </a:r>
            <a:r>
              <a:rPr lang="ko-KR" altLang="en-US" sz="1900" dirty="0" smtClean="0"/>
              <a:t>순위를 잘 잡아야 합니다</a:t>
            </a:r>
            <a:r>
              <a:rPr lang="en-US" altLang="ko-KR" sz="19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0950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700" b="1" dirty="0" smtClean="0"/>
              <a:t>Zone </a:t>
            </a:r>
            <a:r>
              <a:rPr lang="ko-KR" altLang="en-US" sz="2700" b="1" dirty="0" smtClean="0"/>
              <a:t>이동</a:t>
            </a:r>
            <a:endParaRPr lang="en-US" altLang="ko-KR" sz="2700" b="1" dirty="0" smtClean="0"/>
          </a:p>
          <a:p>
            <a:pPr>
              <a:buFontTx/>
              <a:buChar char="-"/>
            </a:pPr>
            <a:r>
              <a:rPr lang="en-US" altLang="ko-KR" sz="1700" dirty="0" smtClean="0">
                <a:latin typeface="+mj-lt"/>
              </a:rPr>
              <a:t>zone </a:t>
            </a:r>
            <a:r>
              <a:rPr lang="ko-KR" altLang="en-US" sz="1700" dirty="0" smtClean="0">
                <a:latin typeface="+mj-lt"/>
              </a:rPr>
              <a:t>이동은 </a:t>
            </a:r>
            <a:r>
              <a:rPr lang="en-US" altLang="ko-KR" sz="1700" dirty="0" smtClean="0">
                <a:latin typeface="+mj-lt"/>
              </a:rPr>
              <a:t>task</a:t>
            </a:r>
            <a:r>
              <a:rPr lang="ko-KR" altLang="en-US" sz="1700" dirty="0" smtClean="0">
                <a:latin typeface="+mj-lt"/>
              </a:rPr>
              <a:t>의 </a:t>
            </a:r>
            <a:r>
              <a:rPr lang="ko-KR" altLang="en-US" sz="1700" dirty="0" err="1" smtClean="0">
                <a:latin typeface="+mj-lt"/>
              </a:rPr>
              <a:t>생성자에서</a:t>
            </a:r>
            <a:r>
              <a:rPr lang="ko-KR" altLang="en-US" sz="1700" dirty="0" smtClean="0">
                <a:latin typeface="+mj-lt"/>
              </a:rPr>
              <a:t> 현재 존의 </a:t>
            </a:r>
            <a:r>
              <a:rPr lang="en-US" altLang="ko-KR" sz="1700" dirty="0" smtClean="0">
                <a:latin typeface="+mj-lt"/>
              </a:rPr>
              <a:t>Leave </a:t>
            </a:r>
            <a:r>
              <a:rPr lang="ko-KR" altLang="en-US" sz="1700" dirty="0" smtClean="0">
                <a:latin typeface="+mj-lt"/>
              </a:rPr>
              <a:t>처리 및 </a:t>
            </a:r>
            <a:r>
              <a:rPr lang="en-US" altLang="ko-KR" sz="1700" dirty="0" err="1" smtClean="0">
                <a:latin typeface="+mj-lt"/>
              </a:rPr>
              <a:t>ZoneRegion</a:t>
            </a:r>
            <a:r>
              <a:rPr lang="en-US" altLang="ko-KR" sz="1700" dirty="0" smtClean="0">
                <a:latin typeface="+mj-lt"/>
              </a:rPr>
              <a:t> </a:t>
            </a:r>
            <a:r>
              <a:rPr lang="ko-KR" altLang="en-US" sz="1700" dirty="0" smtClean="0">
                <a:latin typeface="+mj-lt"/>
              </a:rPr>
              <a:t>변경과 함께 앞으로 들어올 </a:t>
            </a:r>
            <a:r>
              <a:rPr lang="ko-KR" altLang="en-US" sz="1700" dirty="0" err="1" smtClean="0">
                <a:latin typeface="+mj-lt"/>
              </a:rPr>
              <a:t>패킷들이</a:t>
            </a:r>
            <a:r>
              <a:rPr lang="ko-KR" altLang="en-US" sz="1700" dirty="0" smtClean="0">
                <a:latin typeface="+mj-lt"/>
              </a:rPr>
              <a:t> 처리되지 못하게끔 막습니다</a:t>
            </a:r>
            <a:r>
              <a:rPr lang="en-US" altLang="ko-KR" sz="1700" dirty="0" smtClean="0">
                <a:latin typeface="+mj-lt"/>
              </a:rPr>
              <a:t>.  </a:t>
            </a:r>
            <a:r>
              <a:rPr lang="ko-KR" altLang="en-US" sz="1700" dirty="0" smtClean="0">
                <a:latin typeface="+mj-lt"/>
              </a:rPr>
              <a:t>아직 이동을 완료한 것이 아니기 때문에 </a:t>
            </a:r>
            <a:r>
              <a:rPr lang="en-US" altLang="ko-KR" sz="1700" dirty="0" smtClean="0">
                <a:latin typeface="+mj-lt"/>
              </a:rPr>
              <a:t>zone</a:t>
            </a:r>
            <a:r>
              <a:rPr lang="ko-KR" altLang="en-US" sz="1700" dirty="0" smtClean="0">
                <a:latin typeface="+mj-lt"/>
              </a:rPr>
              <a:t>과 </a:t>
            </a:r>
            <a:r>
              <a:rPr lang="en-US" altLang="ko-KR" sz="1700" dirty="0" err="1" smtClean="0">
                <a:latin typeface="+mj-lt"/>
              </a:rPr>
              <a:t>ZoneRegion</a:t>
            </a:r>
            <a:r>
              <a:rPr lang="ko-KR" altLang="en-US" sz="1700" dirty="0" smtClean="0">
                <a:latin typeface="+mj-lt"/>
              </a:rPr>
              <a:t>과의 갭에 의해 의도치 않은 </a:t>
            </a:r>
            <a:r>
              <a:rPr lang="ko-KR" altLang="en-US" sz="1700" dirty="0" err="1" smtClean="0">
                <a:latin typeface="+mj-lt"/>
              </a:rPr>
              <a:t>쓰레드에서</a:t>
            </a:r>
            <a:r>
              <a:rPr lang="ko-KR" altLang="en-US" sz="1700" dirty="0" smtClean="0">
                <a:latin typeface="+mj-lt"/>
              </a:rPr>
              <a:t> </a:t>
            </a:r>
            <a:r>
              <a:rPr lang="en-US" altLang="ko-KR" sz="1700" dirty="0" smtClean="0">
                <a:latin typeface="+mj-lt"/>
              </a:rPr>
              <a:t>task</a:t>
            </a:r>
            <a:r>
              <a:rPr lang="ko-KR" altLang="en-US" sz="1700" dirty="0" smtClean="0">
                <a:latin typeface="+mj-lt"/>
              </a:rPr>
              <a:t>가 처리되기 전에 </a:t>
            </a:r>
            <a:r>
              <a:rPr lang="en-US" altLang="ko-KR" sz="1700" dirty="0" smtClean="0">
                <a:latin typeface="+mj-lt"/>
              </a:rPr>
              <a:t>packet</a:t>
            </a:r>
            <a:r>
              <a:rPr lang="ko-KR" altLang="en-US" sz="1700" dirty="0" smtClean="0">
                <a:latin typeface="+mj-lt"/>
              </a:rPr>
              <a:t>이 처리되는 것을 막기 위해서 입니다</a:t>
            </a:r>
            <a:r>
              <a:rPr lang="en-US" altLang="ko-KR" sz="1700" dirty="0" smtClean="0">
                <a:latin typeface="+mj-lt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700" dirty="0" smtClean="0">
                <a:latin typeface="+mj-lt"/>
              </a:rPr>
              <a:t>이동하고자 하는 </a:t>
            </a:r>
            <a:r>
              <a:rPr lang="en-US" altLang="ko-KR" sz="1700" dirty="0" err="1" smtClean="0">
                <a:latin typeface="+mj-lt"/>
              </a:rPr>
              <a:t>ZoneRegion</a:t>
            </a:r>
            <a:r>
              <a:rPr lang="ko-KR" altLang="en-US" sz="1700" dirty="0" smtClean="0">
                <a:latin typeface="+mj-lt"/>
              </a:rPr>
              <a:t>에</a:t>
            </a:r>
            <a:r>
              <a:rPr lang="ko-KR" altLang="en-US" sz="1700" dirty="0">
                <a:latin typeface="+mj-lt"/>
              </a:rPr>
              <a:t>서</a:t>
            </a:r>
            <a:r>
              <a:rPr lang="ko-KR" altLang="en-US" sz="1700" dirty="0" smtClean="0">
                <a:latin typeface="+mj-lt"/>
              </a:rPr>
              <a:t> 실제 </a:t>
            </a:r>
            <a:r>
              <a:rPr lang="en-US" altLang="ko-KR" sz="1700" dirty="0" smtClean="0">
                <a:latin typeface="+mj-lt"/>
              </a:rPr>
              <a:t>task</a:t>
            </a:r>
            <a:r>
              <a:rPr lang="ko-KR" altLang="en-US" sz="1700" dirty="0" smtClean="0">
                <a:latin typeface="+mj-lt"/>
              </a:rPr>
              <a:t>가 처리될 때 </a:t>
            </a:r>
            <a:r>
              <a:rPr lang="en-US" altLang="ko-KR" sz="1700" dirty="0" smtClean="0">
                <a:latin typeface="+mj-lt"/>
              </a:rPr>
              <a:t>zone</a:t>
            </a:r>
            <a:r>
              <a:rPr lang="ko-KR" altLang="en-US" sz="1700" dirty="0" smtClean="0">
                <a:latin typeface="+mj-lt"/>
              </a:rPr>
              <a:t>의 입장이 완료가 되고</a:t>
            </a:r>
            <a:r>
              <a:rPr lang="en-US" altLang="ko-KR" sz="1700" dirty="0" smtClean="0">
                <a:latin typeface="+mj-lt"/>
              </a:rPr>
              <a:t>, </a:t>
            </a:r>
            <a:r>
              <a:rPr lang="ko-KR" altLang="en-US" sz="1700" dirty="0" err="1" smtClean="0">
                <a:latin typeface="+mj-lt"/>
              </a:rPr>
              <a:t>패킷들이</a:t>
            </a:r>
            <a:r>
              <a:rPr lang="ko-KR" altLang="en-US" sz="1700" dirty="0" smtClean="0">
                <a:latin typeface="+mj-lt"/>
              </a:rPr>
              <a:t> 처리되도록 합니다</a:t>
            </a:r>
            <a:r>
              <a:rPr lang="en-US" altLang="ko-KR" sz="1700" dirty="0" smtClean="0">
                <a:latin typeface="+mj-lt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700" dirty="0" smtClean="0">
                <a:latin typeface="+mj-lt"/>
              </a:rPr>
              <a:t>Zone </a:t>
            </a:r>
            <a:r>
              <a:rPr lang="ko-KR" altLang="en-US" sz="1700" dirty="0" smtClean="0">
                <a:latin typeface="+mj-lt"/>
              </a:rPr>
              <a:t>이동 뿐만 아니라 </a:t>
            </a:r>
            <a:r>
              <a:rPr lang="en-US" altLang="ko-KR" sz="1700" dirty="0" err="1" smtClean="0">
                <a:latin typeface="+mj-lt"/>
              </a:rPr>
              <a:t>zoneRegion</a:t>
            </a:r>
            <a:r>
              <a:rPr lang="ko-KR" altLang="en-US" sz="1700" dirty="0" smtClean="0">
                <a:latin typeface="+mj-lt"/>
              </a:rPr>
              <a:t>이 달라 다른 </a:t>
            </a:r>
            <a:r>
              <a:rPr lang="ko-KR" altLang="en-US" sz="1700" dirty="0" err="1" smtClean="0">
                <a:latin typeface="+mj-lt"/>
              </a:rPr>
              <a:t>쓰레드에서</a:t>
            </a:r>
            <a:r>
              <a:rPr lang="ko-KR" altLang="en-US" sz="1700" dirty="0" smtClean="0">
                <a:latin typeface="+mj-lt"/>
              </a:rPr>
              <a:t> 처리해야 할 </a:t>
            </a:r>
            <a:r>
              <a:rPr lang="ko-KR" altLang="en-US" sz="1700" dirty="0" err="1" smtClean="0">
                <a:latin typeface="+mj-lt"/>
              </a:rPr>
              <a:t>컨텐츠의</a:t>
            </a:r>
            <a:r>
              <a:rPr lang="ko-KR" altLang="en-US" sz="1700" dirty="0" smtClean="0">
                <a:latin typeface="+mj-lt"/>
              </a:rPr>
              <a:t> 처리도 같은 방법을 사용하면 대부분 별도의 </a:t>
            </a:r>
            <a:r>
              <a:rPr lang="en-US" altLang="ko-KR" sz="1700" dirty="0" smtClean="0">
                <a:latin typeface="+mj-lt"/>
              </a:rPr>
              <a:t>lock </a:t>
            </a:r>
            <a:r>
              <a:rPr lang="ko-KR" altLang="en-US" sz="1700" dirty="0" smtClean="0">
                <a:latin typeface="+mj-lt"/>
              </a:rPr>
              <a:t>없이 처리 할 수 있을 것 같습니다</a:t>
            </a:r>
            <a:r>
              <a:rPr lang="en-US" altLang="ko-KR" sz="1700" dirty="0" smtClean="0">
                <a:latin typeface="+mj-lt"/>
              </a:rPr>
              <a:t>.</a:t>
            </a:r>
            <a:endParaRPr lang="ko-KR" altLang="en-US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563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LockFree</a:t>
            </a:r>
            <a:r>
              <a:rPr lang="ko-KR" altLang="en-US" dirty="0" smtClean="0"/>
              <a:t>가 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000" dirty="0" smtClean="0"/>
              <a:t>복수의 </a:t>
            </a:r>
            <a:r>
              <a:rPr lang="en-US" altLang="ko-KR" sz="2000" dirty="0" err="1" smtClean="0"/>
              <a:t>Recv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쓰레드가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Session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key</a:t>
            </a:r>
            <a:r>
              <a:rPr lang="ko-KR" altLang="en-US" sz="2000" dirty="0" smtClean="0"/>
              <a:t>값에 </a:t>
            </a:r>
            <a:r>
              <a:rPr lang="ko-KR" altLang="en-US" sz="2000" dirty="0" err="1" smtClean="0"/>
              <a:t>해시되어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패킷처리가</a:t>
            </a:r>
            <a:r>
              <a:rPr lang="ko-KR" altLang="en-US" sz="2000" dirty="0" smtClean="0"/>
              <a:t> 하나의 통로에서만 일어납니다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Manager, Singleton</a:t>
            </a:r>
            <a:r>
              <a:rPr lang="ko-KR" altLang="en-US" sz="2000" dirty="0" smtClean="0"/>
              <a:t> 객체들을 </a:t>
            </a:r>
            <a:r>
              <a:rPr lang="en-US" altLang="ko-KR" sz="2000" dirty="0" err="1" smtClean="0"/>
              <a:t>Recv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쓰레드들에서만</a:t>
            </a:r>
            <a:r>
              <a:rPr lang="ko-KR" altLang="en-US" sz="2000" dirty="0" smtClean="0"/>
              <a:t> 사용하게 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이렇게 하면 복수의 </a:t>
            </a:r>
            <a:r>
              <a:rPr lang="ko-KR" altLang="en-US" sz="2000" dirty="0" err="1" smtClean="0"/>
              <a:t>쓰레드이지만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Session</a:t>
            </a:r>
            <a:r>
              <a:rPr lang="ko-KR" altLang="en-US" sz="2000" dirty="0" smtClean="0"/>
              <a:t>들의 각 처리가 고유의 </a:t>
            </a:r>
            <a:r>
              <a:rPr lang="en-US" altLang="ko-KR" sz="2000" dirty="0" smtClean="0"/>
              <a:t>Key</a:t>
            </a:r>
            <a:r>
              <a:rPr lang="ko-KR" altLang="en-US" sz="2000" dirty="0" smtClean="0"/>
              <a:t>값에 있는 </a:t>
            </a:r>
            <a:r>
              <a:rPr lang="ko-KR" altLang="en-US" sz="2000" dirty="0" err="1" smtClean="0"/>
              <a:t>쓰레드에서만</a:t>
            </a:r>
            <a:r>
              <a:rPr lang="ko-KR" altLang="en-US" sz="2000" dirty="0" smtClean="0"/>
              <a:t> 일어나고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서로 다른 </a:t>
            </a:r>
            <a:r>
              <a:rPr lang="ko-KR" altLang="en-US" sz="2000" dirty="0" err="1" smtClean="0"/>
              <a:t>쓰레드에서</a:t>
            </a:r>
            <a:r>
              <a:rPr lang="ko-KR" altLang="en-US" sz="2000" dirty="0" smtClean="0"/>
              <a:t> 컨테이너의 같은 데이터에 동시에 접근하는 일은 없어집니다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 </a:t>
            </a:r>
            <a:r>
              <a:rPr lang="en-US" altLang="ko-KR" sz="2000" dirty="0" smtClean="0"/>
              <a:t>Session</a:t>
            </a:r>
            <a:r>
              <a:rPr lang="ko-KR" altLang="en-US" sz="2000" dirty="0" smtClean="0"/>
              <a:t>에 대한 처리는 여러 </a:t>
            </a:r>
            <a:r>
              <a:rPr lang="ko-KR" altLang="en-US" sz="2000" dirty="0" err="1" smtClean="0"/>
              <a:t>쓰레드가</a:t>
            </a:r>
            <a:r>
              <a:rPr lang="ko-KR" altLang="en-US" sz="2000" dirty="0" smtClean="0"/>
              <a:t> 아니라 반드시 특정 </a:t>
            </a:r>
            <a:r>
              <a:rPr lang="ko-KR" altLang="en-US" sz="2000" dirty="0" err="1" smtClean="0"/>
              <a:t>쓰레드에서만</a:t>
            </a:r>
            <a:r>
              <a:rPr lang="ko-KR" altLang="en-US" sz="2000" dirty="0" smtClean="0"/>
              <a:t> 일어나게 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대신 컨테이너의 서로 다른 데이터들이 동시에 삭제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추가될 수 있으므로 컨테이너 자체의 </a:t>
            </a:r>
            <a:r>
              <a:rPr lang="en-US" altLang="ko-KR" sz="2000" dirty="0" smtClean="0"/>
              <a:t>lock</a:t>
            </a:r>
            <a:r>
              <a:rPr lang="ko-KR" altLang="en-US" sz="2000" dirty="0" smtClean="0"/>
              <a:t>은 필요할 것 같습니다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만약 </a:t>
            </a:r>
            <a:r>
              <a:rPr lang="en-US" altLang="ko-KR" sz="2000" dirty="0" smtClean="0"/>
              <a:t>Manager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Zone</a:t>
            </a:r>
            <a:r>
              <a:rPr lang="ko-KR" altLang="en-US" sz="2000" dirty="0" smtClean="0"/>
              <a:t>이나 </a:t>
            </a:r>
            <a:r>
              <a:rPr lang="en-US" altLang="ko-KR" sz="2000" dirty="0" err="1" smtClean="0"/>
              <a:t>ZoneRegion</a:t>
            </a:r>
            <a:r>
              <a:rPr lang="ko-KR" altLang="en-US" sz="2000" dirty="0" smtClean="0"/>
              <a:t>에 종속적이라면 컨테이너 </a:t>
            </a:r>
            <a:r>
              <a:rPr lang="en-US" altLang="ko-KR" sz="2000" dirty="0" smtClean="0"/>
              <a:t>lock </a:t>
            </a:r>
            <a:r>
              <a:rPr lang="ko-KR" altLang="en-US" sz="2000" dirty="0" smtClean="0"/>
              <a:t>없이도 처리할 수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IOCP</a:t>
            </a:r>
            <a:r>
              <a:rPr lang="ko-KR" altLang="en-US" sz="2000" dirty="0" smtClean="0"/>
              <a:t>의 특정 상 </a:t>
            </a:r>
            <a:r>
              <a:rPr lang="ko-KR" altLang="en-US" sz="2000" dirty="0" err="1" smtClean="0"/>
              <a:t>쓰레드를</a:t>
            </a:r>
            <a:r>
              <a:rPr lang="ko-KR" altLang="en-US" sz="2000" dirty="0" smtClean="0"/>
              <a:t> 재우게 되는데</a:t>
            </a:r>
            <a:r>
              <a:rPr lang="en-US" altLang="ko-KR" sz="2000" dirty="0" smtClean="0"/>
              <a:t>, NPC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업데이트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이벤트 처리 등도 </a:t>
            </a:r>
            <a:r>
              <a:rPr lang="en-US" altLang="ko-KR" sz="2000" dirty="0" smtClean="0"/>
              <a:t>Key</a:t>
            </a:r>
            <a:r>
              <a:rPr lang="ko-KR" altLang="en-US" sz="2000" dirty="0" smtClean="0"/>
              <a:t>값을 통해 </a:t>
            </a:r>
            <a:r>
              <a:rPr lang="en-US" altLang="ko-KR" sz="2000" dirty="0" smtClean="0"/>
              <a:t>task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PQCS</a:t>
            </a:r>
            <a:r>
              <a:rPr lang="ko-KR" altLang="en-US" sz="2000" dirty="0" smtClean="0"/>
              <a:t>로 보내어 특정 </a:t>
            </a:r>
            <a:r>
              <a:rPr lang="ko-KR" altLang="en-US" sz="2000" dirty="0" err="1" smtClean="0"/>
              <a:t>쓰레드를</a:t>
            </a:r>
            <a:r>
              <a:rPr lang="ko-KR" altLang="en-US" sz="2000" dirty="0" smtClean="0"/>
              <a:t> 깨워</a:t>
            </a:r>
            <a:r>
              <a:rPr lang="ko-KR" altLang="en-US" sz="2000" dirty="0"/>
              <a:t>서</a:t>
            </a:r>
            <a:r>
              <a:rPr lang="ko-KR" altLang="en-US" sz="2000" dirty="0" smtClean="0"/>
              <a:t> 처리하기 때문에 </a:t>
            </a:r>
            <a:r>
              <a:rPr lang="en-US" altLang="ko-KR" sz="2000" dirty="0" err="1" smtClean="0"/>
              <a:t>zoneRegion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에 종속된 처리를 할 수 있습니다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297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TaskManager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cpu</a:t>
            </a:r>
            <a:r>
              <a:rPr lang="ko-KR" altLang="en-US" dirty="0" smtClean="0"/>
              <a:t>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err="1" smtClean="0"/>
              <a:t>Taskmanager</a:t>
            </a:r>
            <a:r>
              <a:rPr lang="ko-KR" altLang="en-US" sz="2000" dirty="0" smtClean="0"/>
              <a:t>를 쓰는 </a:t>
            </a:r>
            <a:r>
              <a:rPr lang="en-US" altLang="ko-KR" sz="2000" dirty="0" err="1" smtClean="0"/>
              <a:t>recv</a:t>
            </a:r>
            <a:r>
              <a:rPr lang="en-US" altLang="ko-KR" sz="2000" dirty="0" smtClean="0"/>
              <a:t>, send, transfer, </a:t>
            </a:r>
            <a:r>
              <a:rPr lang="en-US" altLang="ko-KR" sz="2000" dirty="0" err="1" smtClean="0"/>
              <a:t>serverbase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등의 </a:t>
            </a:r>
            <a:r>
              <a:rPr lang="en-US" altLang="ko-KR" sz="2000" dirty="0" smtClean="0"/>
              <a:t>context</a:t>
            </a:r>
            <a:r>
              <a:rPr lang="ko-KR" altLang="en-US" sz="2000" dirty="0" smtClean="0"/>
              <a:t>들이 있고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, 2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, 2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, 1</a:t>
            </a:r>
            <a:r>
              <a:rPr lang="ko-KR" altLang="en-US" sz="2000" dirty="0" smtClean="0"/>
              <a:t>개 등 </a:t>
            </a:r>
            <a:r>
              <a:rPr lang="ko-KR" altLang="en-US" sz="2000" dirty="0" err="1" smtClean="0"/>
              <a:t>하이퍼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쓰레딩을</a:t>
            </a:r>
            <a:r>
              <a:rPr lang="ko-KR" altLang="en-US" sz="2000" dirty="0" smtClean="0"/>
              <a:t> 지원하는 </a:t>
            </a:r>
            <a:r>
              <a:rPr lang="en-US" altLang="ko-KR" sz="2000" dirty="0" err="1" smtClean="0"/>
              <a:t>cpu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개수 </a:t>
            </a:r>
            <a:r>
              <a:rPr lang="en-US" altLang="ko-KR" sz="2000" dirty="0" smtClean="0"/>
              <a:t>* 2</a:t>
            </a:r>
            <a:r>
              <a:rPr lang="ko-KR" altLang="en-US" sz="2000" dirty="0" smtClean="0"/>
              <a:t>개 내에서 할당되어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이는 </a:t>
            </a:r>
            <a:r>
              <a:rPr lang="en-US" altLang="ko-KR" sz="2000" dirty="0" smtClean="0"/>
              <a:t>thread</a:t>
            </a:r>
            <a:r>
              <a:rPr lang="ko-KR" altLang="en-US" sz="2000" dirty="0" smtClean="0"/>
              <a:t>가 많아짐으로 생기는 </a:t>
            </a:r>
            <a:r>
              <a:rPr lang="en-US" altLang="ko-KR" sz="2000" dirty="0" smtClean="0"/>
              <a:t>context switching</a:t>
            </a:r>
            <a:r>
              <a:rPr lang="ko-KR" altLang="en-US" sz="2000" dirty="0" smtClean="0"/>
              <a:t>을 줄이기 위한 목적의 할당 분배였습니다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 제가 만든 </a:t>
            </a:r>
            <a:r>
              <a:rPr lang="en-US" altLang="ko-KR" sz="2000" dirty="0" err="1" smtClean="0"/>
              <a:t>TaskManager</a:t>
            </a:r>
            <a:r>
              <a:rPr lang="ko-KR" altLang="en-US" sz="2000" dirty="0" smtClean="0"/>
              <a:t>는 일반적인 </a:t>
            </a:r>
            <a:r>
              <a:rPr lang="en-US" altLang="ko-KR" sz="2000" dirty="0" err="1" smtClean="0"/>
              <a:t>threadPool</a:t>
            </a:r>
            <a:r>
              <a:rPr lang="ko-KR" altLang="en-US" sz="2000" dirty="0" smtClean="0"/>
              <a:t>과는 사용 용도가 다릅니다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어떤 특정한 </a:t>
            </a:r>
            <a:r>
              <a:rPr lang="en-US" altLang="ko-KR" sz="2000" dirty="0" smtClean="0"/>
              <a:t>key</a:t>
            </a:r>
            <a:r>
              <a:rPr lang="ko-KR" altLang="en-US" sz="2000" dirty="0" smtClean="0"/>
              <a:t>를 가지고 있는 </a:t>
            </a:r>
            <a:r>
              <a:rPr lang="en-US" altLang="ko-KR" sz="2000" dirty="0" smtClean="0"/>
              <a:t>task</a:t>
            </a:r>
            <a:r>
              <a:rPr lang="ko-KR" altLang="en-US" sz="2000" dirty="0" smtClean="0"/>
              <a:t>가 특정한 </a:t>
            </a:r>
            <a:r>
              <a:rPr lang="en-US" altLang="ko-KR" sz="2000" dirty="0" smtClean="0"/>
              <a:t>thread</a:t>
            </a:r>
            <a:r>
              <a:rPr lang="ko-KR" altLang="en-US" sz="2000" dirty="0" smtClean="0"/>
              <a:t>만 이용하도록 만들었기 때문에 재운 상태의 </a:t>
            </a:r>
            <a:r>
              <a:rPr lang="en-US" altLang="ko-KR" sz="2000" dirty="0" smtClean="0"/>
              <a:t>thread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queue</a:t>
            </a:r>
            <a:r>
              <a:rPr lang="ko-KR" altLang="en-US" sz="2000" dirty="0" smtClean="0"/>
              <a:t>로 만들어 사용할 때마다 깨우고 사용이 끝나면 재워서 집어넣는 방식과는 차이가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직렬화 과정이 생략되어 순서를 보장할 수 없기 때문입니다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err="1" smtClean="0"/>
              <a:t>TaskManager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threadPool</a:t>
            </a:r>
            <a:r>
              <a:rPr lang="ko-KR" altLang="en-US" sz="2000" dirty="0" smtClean="0"/>
              <a:t>의 공통점은 사용하고자 하는 </a:t>
            </a:r>
            <a:r>
              <a:rPr lang="en-US" altLang="ko-KR" sz="2000" dirty="0" smtClean="0"/>
              <a:t>thread</a:t>
            </a:r>
            <a:r>
              <a:rPr lang="ko-KR" altLang="en-US" sz="2000" dirty="0" smtClean="0"/>
              <a:t>의 개수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를 제한 할 수 있다는 점입니다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 제한하는 개수가 </a:t>
            </a:r>
            <a:r>
              <a:rPr lang="en-US" altLang="ko-KR" sz="2000" dirty="0" err="1" smtClean="0"/>
              <a:t>cpu</a:t>
            </a:r>
            <a:r>
              <a:rPr lang="ko-KR" altLang="en-US" sz="2000" dirty="0" smtClean="0"/>
              <a:t>의 코어 수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하이퍼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쓰레딩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지원시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*2) </a:t>
            </a:r>
            <a:r>
              <a:rPr lang="ko-KR" altLang="en-US" sz="2000" dirty="0" smtClean="0"/>
              <a:t>보다 작아야 효율적으로 동작 될 것 같습니다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07904" y="3573016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19733" y="287359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감사합니다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6584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Common</a:t>
            </a:r>
          </a:p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서버와 클라이언트가 공용으로 사용하는 라이브러리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200" dirty="0" smtClean="0"/>
          </a:p>
          <a:p>
            <a:r>
              <a:rPr lang="en-US" altLang="ko-KR" sz="2400" b="1" dirty="0" err="1" smtClean="0"/>
              <a:t>ServerCore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서버를 구성할 때 기본적으로 필요한 라이브러리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200" dirty="0" smtClean="0"/>
          </a:p>
          <a:p>
            <a:r>
              <a:rPr lang="en-US" altLang="ko-KR" sz="2400" b="1" dirty="0" err="1" smtClean="0"/>
              <a:t>MyTestServer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로그인 및 게임 서버 일부 기능을  직접 만든 </a:t>
            </a:r>
            <a:r>
              <a:rPr lang="en-US" altLang="ko-KR" sz="1800" dirty="0" err="1" smtClean="0"/>
              <a:t>ServerCore</a:t>
            </a:r>
            <a:r>
              <a:rPr lang="ko-KR" altLang="en-US" sz="1800" dirty="0" smtClean="0"/>
              <a:t>를 사용하여 구현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200" b="1" dirty="0" smtClean="0"/>
          </a:p>
          <a:p>
            <a:r>
              <a:rPr lang="en-US" altLang="ko-KR" sz="2400" b="1" dirty="0" err="1" smtClean="0"/>
              <a:t>MyTestClient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유저 수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패킷</a:t>
            </a:r>
            <a:r>
              <a:rPr lang="ko-KR" altLang="en-US" sz="1800" dirty="0" smtClean="0"/>
              <a:t> 왕복횟수를 입력하여 순수한 서버의 성능을 테스트 할 수 있도록 구현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592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적용된 라이브러리 및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b="1" dirty="0" smtClean="0"/>
              <a:t>TBB</a:t>
            </a:r>
          </a:p>
          <a:p>
            <a:pPr marL="0" indent="0">
              <a:buNone/>
            </a:pPr>
            <a:r>
              <a:rPr lang="en-US" altLang="ko-KR" sz="1900" dirty="0" smtClean="0"/>
              <a:t> - </a:t>
            </a:r>
            <a:r>
              <a:rPr lang="ko-KR" altLang="en-US" sz="1900" dirty="0" smtClean="0"/>
              <a:t>효과적인 병렬 처리 컨테이너 및 메모리 풀을 이용하기 위해 사용하였습니다</a:t>
            </a:r>
            <a:r>
              <a:rPr lang="en-US" altLang="ko-KR" sz="19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b="1" dirty="0" err="1" smtClean="0"/>
              <a:t>Tcmalloc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- </a:t>
            </a:r>
            <a:r>
              <a:rPr lang="ko-KR" altLang="en-US" sz="1900" dirty="0" smtClean="0"/>
              <a:t>처음 개발할 때에는 </a:t>
            </a:r>
            <a:r>
              <a:rPr lang="en-US" altLang="ko-KR" sz="1900" dirty="0" err="1" smtClean="0"/>
              <a:t>tbb</a:t>
            </a:r>
            <a:r>
              <a:rPr lang="ko-KR" altLang="en-US" sz="1900" dirty="0" smtClean="0"/>
              <a:t>보다 성능이 좋다고 하여 </a:t>
            </a:r>
            <a:r>
              <a:rPr lang="en-US" altLang="ko-KR" sz="1900" dirty="0" err="1" smtClean="0"/>
              <a:t>tcmalloc</a:t>
            </a:r>
            <a:r>
              <a:rPr lang="ko-KR" altLang="en-US" sz="1900" dirty="0" smtClean="0"/>
              <a:t>을 이용했으나 막상 테스트 했을 때에는 </a:t>
            </a:r>
            <a:r>
              <a:rPr lang="en-US" altLang="ko-KR" sz="1900" dirty="0" err="1" smtClean="0"/>
              <a:t>tbb</a:t>
            </a:r>
            <a:r>
              <a:rPr lang="ko-KR" altLang="en-US" sz="1900" dirty="0" smtClean="0"/>
              <a:t>가 성능이 빨랐습니다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단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안정성은 </a:t>
            </a:r>
            <a:r>
              <a:rPr lang="en-US" altLang="ko-KR" sz="1900" dirty="0" err="1" smtClean="0"/>
              <a:t>tcmalloc</a:t>
            </a:r>
            <a:r>
              <a:rPr lang="ko-KR" altLang="en-US" sz="1900" dirty="0" smtClean="0"/>
              <a:t>이 더 좋았던 것 같습니다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가상 메모리가 확보되기 어렵도록 하드디스크 용량이 적은 상태에서 테스트 했을 때 </a:t>
            </a:r>
            <a:r>
              <a:rPr lang="en-US" altLang="ko-KR" sz="1900" dirty="0" err="1" smtClean="0"/>
              <a:t>tcmalloc</a:t>
            </a:r>
            <a:r>
              <a:rPr lang="ko-KR" altLang="en-US" sz="1900" dirty="0" smtClean="0"/>
              <a:t>이 훨씬 안정적으로 돌아갔습니다</a:t>
            </a:r>
            <a:r>
              <a:rPr lang="en-US" altLang="ko-KR" sz="19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b="1" dirty="0" err="1" smtClean="0"/>
              <a:t>Fmt</a:t>
            </a:r>
            <a:r>
              <a:rPr lang="en-US" altLang="ko-KR" sz="2000" b="1" dirty="0" smtClean="0"/>
              <a:t> Library</a:t>
            </a:r>
          </a:p>
          <a:p>
            <a:pPr marL="0" indent="0">
              <a:buNone/>
            </a:pPr>
            <a:r>
              <a:rPr lang="en-US" altLang="ko-KR" sz="1900" dirty="0" smtClean="0"/>
              <a:t>- </a:t>
            </a:r>
            <a:r>
              <a:rPr lang="ko-KR" altLang="en-US" sz="1900" dirty="0" smtClean="0"/>
              <a:t>사용하기 편리한 점 때문에 잠깐 이용했으나 너무 느린 </a:t>
            </a:r>
            <a:r>
              <a:rPr lang="ko-KR" altLang="en-US" sz="1900" dirty="0" err="1" smtClean="0"/>
              <a:t>쓰로풋으로</a:t>
            </a:r>
            <a:r>
              <a:rPr lang="ko-KR" altLang="en-US" sz="1900" dirty="0" smtClean="0"/>
              <a:t> 인해 사용을 자제한 라이브러리입니다</a:t>
            </a:r>
            <a:r>
              <a:rPr lang="en-US" altLang="ko-KR" sz="1900" dirty="0" smtClean="0"/>
              <a:t>. Attac</a:t>
            </a:r>
            <a:r>
              <a:rPr lang="en-US" altLang="ko-KR" sz="1900" dirty="0"/>
              <a:t>h</a:t>
            </a:r>
            <a:r>
              <a:rPr lang="en-US" altLang="ko-KR" sz="1900" dirty="0" smtClean="0"/>
              <a:t>ServerMessage.cpp</a:t>
            </a:r>
            <a:r>
              <a:rPr lang="ko-KR" altLang="en-US" sz="1900" dirty="0" smtClean="0"/>
              <a:t>에서 사용 예를 보실 수 있습니다</a:t>
            </a:r>
            <a:r>
              <a:rPr lang="en-US" altLang="ko-KR" sz="1900" dirty="0" smtClean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3611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적용된 라이브러리 및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/>
              <a:t>ADO</a:t>
            </a:r>
          </a:p>
          <a:p>
            <a:pPr marL="0" indent="0">
              <a:buNone/>
            </a:pPr>
            <a:r>
              <a:rPr lang="en-US" altLang="ko-KR" sz="1800" dirty="0" smtClean="0"/>
              <a:t>- DB</a:t>
            </a:r>
            <a:r>
              <a:rPr lang="ko-KR" altLang="en-US" sz="1800" dirty="0" smtClean="0"/>
              <a:t>접속방식을 </a:t>
            </a:r>
            <a:r>
              <a:rPr lang="en-US" altLang="ko-KR" sz="1800" dirty="0" smtClean="0"/>
              <a:t>ado</a:t>
            </a:r>
            <a:r>
              <a:rPr lang="ko-KR" altLang="en-US" sz="1800" dirty="0" smtClean="0"/>
              <a:t>로 하였고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쿼리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및 프로시저 호출까지 테스트해 보았습니다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환경 </a:t>
            </a:r>
            <a:r>
              <a:rPr lang="ko-KR" altLang="en-US" sz="1800" dirty="0" err="1" smtClean="0"/>
              <a:t>세팅이</a:t>
            </a:r>
            <a:r>
              <a:rPr lang="ko-KR" altLang="en-US" sz="1800" dirty="0" smtClean="0"/>
              <a:t> 필요하기 때문에 관련 소스는 막아놓았습니다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환경 설정 후 </a:t>
            </a:r>
            <a:r>
              <a:rPr lang="en-US" altLang="ko-KR" sz="1800" dirty="0" smtClean="0"/>
              <a:t>_USE_ADO_DB_MYSQL,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_USE_ADO_DB_MSSQL</a:t>
            </a:r>
            <a:r>
              <a:rPr lang="ko-KR" altLang="en-US" sz="1800" dirty="0" smtClean="0"/>
              <a:t>정의를 활성화 시키면 테스트해 볼 수 있습니다</a:t>
            </a:r>
            <a:r>
              <a:rPr lang="en-US" altLang="ko-KR" sz="1800" dirty="0" smtClean="0"/>
              <a:t>.</a:t>
            </a:r>
          </a:p>
          <a:p>
            <a:pPr>
              <a:buFontTx/>
              <a:buChar char="-"/>
            </a:pPr>
            <a:endParaRPr lang="en-US" altLang="ko-KR" sz="2000" dirty="0" smtClean="0"/>
          </a:p>
          <a:p>
            <a:r>
              <a:rPr lang="en-US" altLang="ko-KR" sz="2000" b="1" dirty="0" err="1"/>
              <a:t>R</a:t>
            </a:r>
            <a:r>
              <a:rPr lang="en-US" altLang="ko-KR" sz="2000" b="1" dirty="0" err="1" smtClean="0"/>
              <a:t>ecastnavi</a:t>
            </a:r>
            <a:r>
              <a:rPr lang="en-US" altLang="ko-KR" sz="2000" b="1" dirty="0" smtClean="0"/>
              <a:t> </a:t>
            </a:r>
          </a:p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언리얼에서</a:t>
            </a:r>
            <a:r>
              <a:rPr lang="ko-KR" altLang="en-US" sz="1800" dirty="0" smtClean="0"/>
              <a:t> 사용하는 </a:t>
            </a:r>
            <a:r>
              <a:rPr lang="ko-KR" altLang="en-US" sz="1800" dirty="0" err="1" smtClean="0"/>
              <a:t>길찾기</a:t>
            </a:r>
            <a:r>
              <a:rPr lang="ko-KR" altLang="en-US" sz="1800" dirty="0" smtClean="0"/>
              <a:t> 라이브러리입니다</a:t>
            </a:r>
            <a:r>
              <a:rPr lang="en-US" altLang="ko-KR" sz="18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b="1" dirty="0" err="1" smtClean="0"/>
              <a:t>Protobuf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*.proto </a:t>
            </a:r>
            <a:r>
              <a:rPr lang="ko-KR" altLang="en-US" sz="1800" dirty="0" smtClean="0"/>
              <a:t>스크립트 편집 및 </a:t>
            </a:r>
            <a:r>
              <a:rPr lang="ko-KR" altLang="en-US" sz="1800" dirty="0" err="1" smtClean="0"/>
              <a:t>빌드로</a:t>
            </a:r>
            <a:r>
              <a:rPr lang="ko-KR" altLang="en-US" sz="1800" dirty="0" smtClean="0"/>
              <a:t> 손쉽게 다양한 플랫폼에 맞는 코드를 생성해주고 관련 코드의 구조체를 </a:t>
            </a:r>
            <a:r>
              <a:rPr lang="ko-KR" altLang="en-US" sz="1800" dirty="0" err="1" smtClean="0"/>
              <a:t>패킷</a:t>
            </a:r>
            <a:r>
              <a:rPr lang="ko-KR" altLang="en-US" sz="1800" dirty="0" smtClean="0"/>
              <a:t> 전송에 맞는 바이너리로 </a:t>
            </a:r>
            <a:r>
              <a:rPr lang="en-US" altLang="ko-KR" sz="1800" dirty="0" smtClean="0"/>
              <a:t>serialize, </a:t>
            </a:r>
            <a:r>
              <a:rPr lang="en-US" altLang="ko-KR" sz="1800" dirty="0" err="1" smtClean="0"/>
              <a:t>deserialize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해줄 수 있는 라이브러리입니다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448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내용설</a:t>
            </a:r>
            <a:r>
              <a:rPr lang="ko-KR" altLang="en-US" dirty="0"/>
              <a:t>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3500" b="1" dirty="0" err="1" smtClean="0"/>
              <a:t>Memorypool</a:t>
            </a:r>
            <a:endParaRPr lang="en-US" altLang="ko-KR" sz="3500" b="1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멀티 </a:t>
            </a:r>
            <a:r>
              <a:rPr lang="ko-KR" altLang="en-US" sz="2000" dirty="0" err="1" smtClean="0"/>
              <a:t>쓰레드</a:t>
            </a:r>
            <a:r>
              <a:rPr lang="ko-KR" altLang="en-US" sz="2000" dirty="0" smtClean="0"/>
              <a:t> 환경에서는 메모리 할당을 다른 </a:t>
            </a:r>
            <a:r>
              <a:rPr lang="ko-KR" altLang="en-US" sz="2000" dirty="0" err="1" smtClean="0"/>
              <a:t>쓰레드와</a:t>
            </a:r>
            <a:r>
              <a:rPr lang="ko-KR" altLang="en-US" sz="2000" dirty="0" smtClean="0"/>
              <a:t> 경쟁하면서 확보하게 되는데 이 과정으로 생기는 병목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메모리단편화로 인한 탐색 지연 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페이지 폴트 등을 최소화하기 위해 메모리 풀을 사용하였습니다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- </a:t>
            </a:r>
            <a:r>
              <a:rPr lang="en-US" altLang="ko-KR" sz="2000" dirty="0" err="1" smtClean="0"/>
              <a:t>tcmalloc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tbbmalloc</a:t>
            </a:r>
            <a:r>
              <a:rPr lang="ko-KR" altLang="en-US" sz="2000" dirty="0" smtClean="0"/>
              <a:t>과 같은 좋은 상용화된 라이브러리가 있기 때문에 이를 사용하</a:t>
            </a:r>
            <a:r>
              <a:rPr lang="ko-KR" altLang="en-US" sz="2000" dirty="0"/>
              <a:t>였</a:t>
            </a:r>
            <a:r>
              <a:rPr lang="ko-KR" altLang="en-US" sz="2000" dirty="0" smtClean="0"/>
              <a:t>으며 </a:t>
            </a:r>
            <a:r>
              <a:rPr lang="en-US" altLang="ko-KR" sz="2000" dirty="0" err="1" smtClean="0"/>
              <a:t>stdafx.h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__</a:t>
            </a:r>
            <a:r>
              <a:rPr lang="en-US" altLang="ko-KR" sz="2000" dirty="0" err="1" smtClean="0"/>
              <a:t>TBB_malloc_proxy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정의의 활성화 유무에 따라 선택 적용 되게 하였습니다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- </a:t>
            </a:r>
            <a:r>
              <a:rPr lang="en-US" altLang="ko-KR" sz="2000" dirty="0" err="1" smtClean="0"/>
              <a:t>VirtualMemoryPool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이라는 클래스를 두어 특정 객체에 대한 메모리 풀을 관리하기 쉽게 만들었으며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상속받은 클래스가 어떠한 구조체를 메모리 풀로 사용하는지 명시적으로 알 수 있도록 하였습니다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이를 사용한 객체들은 </a:t>
            </a:r>
            <a:r>
              <a:rPr lang="en-US" altLang="ko-KR" sz="2000" dirty="0" smtClean="0"/>
              <a:t>Enter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Leave</a:t>
            </a:r>
            <a:r>
              <a:rPr lang="ko-KR" altLang="en-US" sz="2000" dirty="0" smtClean="0"/>
              <a:t>라는 함수를 가지게 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메모리 풀에서 꺼내 올 때는 </a:t>
            </a:r>
            <a:r>
              <a:rPr lang="en-US" altLang="ko-KR" sz="2000" dirty="0" smtClean="0"/>
              <a:t>Leave </a:t>
            </a:r>
            <a:r>
              <a:rPr lang="ko-KR" altLang="en-US" sz="2000" dirty="0" smtClean="0"/>
              <a:t>호출을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다시 집어 넣을 때는 </a:t>
            </a:r>
            <a:r>
              <a:rPr lang="en-US" altLang="ko-KR" sz="2000" dirty="0" smtClean="0"/>
              <a:t>Enter </a:t>
            </a:r>
            <a:r>
              <a:rPr lang="ko-KR" altLang="en-US" sz="2000" dirty="0" smtClean="0"/>
              <a:t>호출을 자동으로 하게끔 만들었습니다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134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BroadCast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아래처럼 </a:t>
            </a:r>
            <a:r>
              <a:rPr lang="en-US" altLang="ko-KR" sz="1800" dirty="0" err="1" smtClean="0"/>
              <a:t>broadCast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방식을 사용한다면 </a:t>
            </a:r>
            <a:r>
              <a:rPr lang="en-US" altLang="ko-KR" sz="1800" dirty="0" err="1" smtClean="0"/>
              <a:t>npc</a:t>
            </a:r>
            <a:r>
              <a:rPr lang="ko-KR" altLang="en-US" sz="1800" dirty="0" smtClean="0"/>
              <a:t>의 숫자만큼 </a:t>
            </a:r>
            <a:r>
              <a:rPr lang="ko-KR" altLang="en-US" sz="1800" dirty="0"/>
              <a:t>복사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메모리 풀에서 개수만큼 꺼내오거나 </a:t>
            </a:r>
            <a:r>
              <a:rPr lang="ko-KR" altLang="en-US" sz="1800" dirty="0" smtClean="0"/>
              <a:t>동적 할당으로 </a:t>
            </a:r>
            <a:r>
              <a:rPr lang="ko-KR" altLang="en-US" sz="1800" dirty="0"/>
              <a:t>개수만큼 생성해야 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1. </a:t>
            </a:r>
            <a:r>
              <a:rPr lang="ko-KR" altLang="en-US" sz="1800" dirty="0" smtClean="0"/>
              <a:t>가장 안 좋은 예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for </a:t>
            </a:r>
            <a:r>
              <a:rPr lang="en-US" altLang="ko-KR" sz="1800" dirty="0"/>
              <a:t>(auto it : </a:t>
            </a:r>
            <a:r>
              <a:rPr lang="en-US" altLang="ko-KR" sz="1800" dirty="0" err="1"/>
              <a:t>m_mapNPC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   {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packets</a:t>
            </a:r>
            <a:r>
              <a:rPr lang="en-US" altLang="ko-KR" sz="1800" dirty="0"/>
              <a:t>::Move </a:t>
            </a:r>
            <a:r>
              <a:rPr lang="en-US" altLang="ko-KR" sz="1800" dirty="0" err="1"/>
              <a:t>nty</a:t>
            </a:r>
            <a:r>
              <a:rPr lang="en-US" altLang="ko-KR" sz="1800" dirty="0"/>
              <a:t>;  </a:t>
            </a:r>
            <a:r>
              <a:rPr lang="en-US" altLang="ko-KR" sz="1800" dirty="0" smtClean="0"/>
              <a:t>///&lt; </a:t>
            </a:r>
            <a:r>
              <a:rPr lang="en-US" altLang="ko-KR" sz="1800" dirty="0" err="1" smtClean="0"/>
              <a:t>npc</a:t>
            </a:r>
            <a:r>
              <a:rPr lang="ko-KR" altLang="en-US" sz="1800" dirty="0" smtClean="0"/>
              <a:t>의 개수만큼 메모리를 확보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Send(&amp;</a:t>
            </a:r>
            <a:r>
              <a:rPr lang="en-US" altLang="ko-KR" sz="1800" dirty="0" err="1" smtClean="0"/>
              <a:t>nty</a:t>
            </a:r>
            <a:r>
              <a:rPr lang="en-US" altLang="ko-KR" sz="1800" dirty="0" smtClean="0"/>
              <a:t>);          ///&lt; </a:t>
            </a:r>
            <a:r>
              <a:rPr lang="ko-KR" altLang="en-US" sz="1800" dirty="0" smtClean="0"/>
              <a:t>내부에서 </a:t>
            </a:r>
            <a:r>
              <a:rPr lang="en-US" altLang="ko-KR" sz="1800" dirty="0" smtClean="0"/>
              <a:t>Send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쓰레드로</a:t>
            </a:r>
            <a:r>
              <a:rPr lang="ko-KR" altLang="en-US" sz="1800" dirty="0" smtClean="0"/>
              <a:t> 전송하기 위해 메모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                      </a:t>
            </a:r>
            <a:r>
              <a:rPr lang="ko-KR" altLang="en-US" sz="1800" dirty="0" smtClean="0"/>
              <a:t>리 풀 사용 및 </a:t>
            </a:r>
            <a:r>
              <a:rPr lang="en-US" altLang="ko-KR" sz="1800" dirty="0" err="1" smtClean="0"/>
              <a:t>deepCopy</a:t>
            </a:r>
            <a:r>
              <a:rPr lang="ko-KR" altLang="en-US" sz="1800" dirty="0" smtClean="0"/>
              <a:t>가 </a:t>
            </a:r>
            <a:r>
              <a:rPr lang="en-US" altLang="ko-KR" sz="1800" dirty="0" err="1" smtClean="0"/>
              <a:t>npc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개수만큼 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                      </a:t>
            </a:r>
            <a:r>
              <a:rPr lang="ko-KR" altLang="en-US" sz="1800" dirty="0" smtClean="0"/>
              <a:t>생</a:t>
            </a:r>
            <a:r>
              <a:rPr lang="en-US" altLang="ko-KR" sz="1800" dirty="0" smtClean="0"/>
              <a:t>!! 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   }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0060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sz="5100" b="1" dirty="0" err="1"/>
              <a:t>BroadCast</a:t>
            </a:r>
            <a:endParaRPr lang="en-US" altLang="ko-KR" sz="5100" b="1" dirty="0"/>
          </a:p>
          <a:p>
            <a:pPr marL="0" indent="0">
              <a:buNone/>
            </a:pPr>
            <a:r>
              <a:rPr lang="en-US" altLang="ko-KR" dirty="0" smtClean="0"/>
              <a:t>   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 불편한 예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packets</a:t>
            </a:r>
            <a:r>
              <a:rPr lang="en-US" altLang="ko-KR" dirty="0"/>
              <a:t>::</a:t>
            </a:r>
            <a:r>
              <a:rPr lang="en-US" altLang="ko-KR" dirty="0" smtClean="0"/>
              <a:t>Move* </a:t>
            </a:r>
            <a:r>
              <a:rPr lang="en-US" altLang="ko-KR" dirty="0" err="1" smtClean="0"/>
              <a:t>nty</a:t>
            </a:r>
            <a:r>
              <a:rPr lang="en-US" altLang="ko-KR" dirty="0"/>
              <a:t>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GetPool</a:t>
            </a:r>
            <a:r>
              <a:rPr lang="en-US" altLang="ko-KR" dirty="0" smtClean="0"/>
              <a:t>&lt;packets</a:t>
            </a:r>
            <a:r>
              <a:rPr lang="en-US" altLang="ko-KR" dirty="0"/>
              <a:t>::</a:t>
            </a:r>
            <a:r>
              <a:rPr lang="en-US" altLang="ko-KR" dirty="0" smtClean="0"/>
              <a:t>Move&gt;(); </a:t>
            </a:r>
          </a:p>
          <a:p>
            <a:pPr marL="0" indent="0">
              <a:buNone/>
            </a:pPr>
            <a:r>
              <a:rPr lang="en-US" altLang="ko-KR" dirty="0" smtClean="0"/>
              <a:t>  for (auto </a:t>
            </a:r>
            <a:r>
              <a:rPr lang="en-US" altLang="ko-KR" dirty="0"/>
              <a:t>it : </a:t>
            </a:r>
            <a:r>
              <a:rPr lang="en-US" altLang="ko-KR" dirty="0" err="1"/>
              <a:t>m_mapNPC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    Send(</a:t>
            </a:r>
            <a:r>
              <a:rPr lang="en-US" altLang="ko-KR" dirty="0" err="1" smtClean="0"/>
              <a:t>nty</a:t>
            </a:r>
            <a:r>
              <a:rPr lang="en-US" altLang="ko-KR" dirty="0" smtClean="0"/>
              <a:t>);  //&lt; </a:t>
            </a:r>
            <a:r>
              <a:rPr lang="ko-KR" altLang="en-US" dirty="0" smtClean="0"/>
              <a:t>포인터 주소만 넘기면 복사를 최소한으로 줄이고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Send </a:t>
            </a:r>
            <a:r>
              <a:rPr lang="ko-KR" altLang="en-US" dirty="0" err="1" smtClean="0"/>
              <a:t>쓰레드로</a:t>
            </a:r>
            <a:r>
              <a:rPr lang="ko-KR" altLang="en-US" dirty="0" smtClean="0"/>
              <a:t> 넘길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nty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모든 </a:t>
            </a:r>
            <a:r>
              <a:rPr lang="en-US" altLang="ko-KR" dirty="0" err="1" smtClean="0"/>
              <a:t>npc</a:t>
            </a:r>
            <a:r>
              <a:rPr lang="ko-KR" altLang="en-US" dirty="0" smtClean="0"/>
              <a:t>에게 보낼 때 까지 해제 해서는 안됩니다</a:t>
            </a:r>
            <a:r>
              <a:rPr lang="en-US" altLang="ko-KR" dirty="0" smtClean="0"/>
              <a:t>!!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79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sz="4400" b="1" dirty="0" err="1" smtClean="0"/>
              <a:t>BroadCast</a:t>
            </a:r>
            <a:endParaRPr lang="en-US" altLang="ko-KR" sz="4400" b="1" dirty="0" smtClean="0"/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sz="2900" dirty="0" smtClean="0"/>
              <a:t> - </a:t>
            </a:r>
            <a:r>
              <a:rPr lang="ko-KR" altLang="en-US" sz="2900" dirty="0" smtClean="0"/>
              <a:t>저의 서버에서는 </a:t>
            </a:r>
            <a:r>
              <a:rPr lang="en-US" altLang="ko-KR" sz="2900" dirty="0" smtClean="0"/>
              <a:t>broadcast</a:t>
            </a:r>
            <a:r>
              <a:rPr lang="ko-KR" altLang="en-US" sz="2900" dirty="0" smtClean="0"/>
              <a:t>를 위한 메모리 풀을 할당할 때 </a:t>
            </a:r>
            <a:r>
              <a:rPr lang="en-US" altLang="ko-KR" sz="2900" dirty="0" err="1" smtClean="0"/>
              <a:t>SPacketTransBroadCastInfo</a:t>
            </a:r>
            <a:r>
              <a:rPr lang="en-US" altLang="ko-KR" sz="2900" dirty="0" smtClean="0"/>
              <a:t> </a:t>
            </a:r>
            <a:r>
              <a:rPr lang="ko-KR" altLang="en-US" sz="2900" dirty="0" smtClean="0"/>
              <a:t>라는 구조체를 두고 자동으</a:t>
            </a:r>
            <a:r>
              <a:rPr lang="ko-KR" altLang="en-US" sz="2900" dirty="0"/>
              <a:t>로</a:t>
            </a:r>
            <a:r>
              <a:rPr lang="ko-KR" altLang="en-US" sz="2900" dirty="0" smtClean="0"/>
              <a:t> </a:t>
            </a:r>
            <a:r>
              <a:rPr lang="ko-KR" altLang="en-US" sz="2900" dirty="0" err="1" smtClean="0"/>
              <a:t>레퍼런스</a:t>
            </a:r>
            <a:r>
              <a:rPr lang="ko-KR" altLang="en-US" sz="2900" dirty="0" smtClean="0"/>
              <a:t> 카운트 되도록 하였습니다</a:t>
            </a:r>
            <a:r>
              <a:rPr lang="en-US" altLang="ko-KR" sz="29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200" dirty="0" smtClean="0"/>
              <a:t> </a:t>
            </a:r>
            <a:r>
              <a:rPr lang="en-US" altLang="ko-KR" sz="2200" dirty="0" err="1" smtClean="0"/>
              <a:t>SPacketTransBroadCastInfo</a:t>
            </a:r>
            <a:r>
              <a:rPr lang="en-US" altLang="ko-KR" sz="2200" dirty="0"/>
              <a:t>* </a:t>
            </a:r>
            <a:r>
              <a:rPr lang="en-US" altLang="ko-KR" sz="2200" dirty="0" err="1"/>
              <a:t>packetInfo</a:t>
            </a:r>
            <a:r>
              <a:rPr lang="en-US" altLang="ko-KR" sz="2200" dirty="0"/>
              <a:t>;</a:t>
            </a:r>
          </a:p>
          <a:p>
            <a:pPr marL="0" indent="0">
              <a:buNone/>
            </a:pPr>
            <a:r>
              <a:rPr lang="en-US" altLang="ko-KR" sz="2200" dirty="0" smtClean="0"/>
              <a:t> </a:t>
            </a:r>
            <a:r>
              <a:rPr lang="en-US" altLang="ko-KR" sz="2200" dirty="0" err="1" smtClean="0"/>
              <a:t>SPacketTransBroadCastInfo</a:t>
            </a:r>
            <a:r>
              <a:rPr lang="en-US" altLang="ko-KR" sz="2200" dirty="0"/>
              <a:t>::_</a:t>
            </a:r>
            <a:r>
              <a:rPr lang="en-US" altLang="ko-KR" sz="2200" dirty="0" err="1"/>
              <a:t>StInit</a:t>
            </a:r>
            <a:r>
              <a:rPr lang="en-US" altLang="ko-KR" sz="2200" dirty="0"/>
              <a:t> </a:t>
            </a:r>
            <a:r>
              <a:rPr lang="en-US" altLang="ko-KR" sz="2200" dirty="0" err="1" smtClean="0"/>
              <a:t>param</a:t>
            </a:r>
            <a:r>
              <a:rPr lang="en-US" altLang="ko-KR" sz="2200" dirty="0" smtClean="0"/>
              <a:t>(id</a:t>
            </a:r>
            <a:r>
              <a:rPr lang="en-US" altLang="ko-KR" sz="2200" dirty="0"/>
              <a:t>,</a:t>
            </a:r>
            <a:r>
              <a:rPr lang="en-US" altLang="ko-KR" sz="2200" dirty="0" smtClean="0"/>
              <a:t> size, </a:t>
            </a:r>
            <a:r>
              <a:rPr lang="en-US" altLang="ko-KR" sz="2200" dirty="0" err="1" smtClean="0"/>
              <a:t>npcCount</a:t>
            </a:r>
            <a:r>
              <a:rPr lang="en-US" altLang="ko-KR" sz="2200" dirty="0" smtClean="0"/>
              <a:t>, </a:t>
            </a:r>
            <a:r>
              <a:rPr lang="en-US" altLang="ko-KR" sz="2200" dirty="0"/>
              <a:t>this);</a:t>
            </a:r>
          </a:p>
          <a:p>
            <a:pPr marL="0" indent="0">
              <a:buNone/>
            </a:pPr>
            <a:r>
              <a:rPr lang="en-US" altLang="ko-KR" sz="2200" dirty="0" smtClean="0"/>
              <a:t> </a:t>
            </a:r>
            <a:r>
              <a:rPr lang="en-US" altLang="ko-KR" sz="2200" dirty="0" err="1" smtClean="0"/>
              <a:t>GetPoolObject</a:t>
            </a:r>
            <a:r>
              <a:rPr lang="en-US" altLang="ko-KR" sz="2200" dirty="0" smtClean="0"/>
              <a:t>(</a:t>
            </a:r>
            <a:r>
              <a:rPr lang="en-US" altLang="ko-KR" sz="2200" dirty="0" err="1" smtClean="0"/>
              <a:t>packetInfo</a:t>
            </a:r>
            <a:r>
              <a:rPr lang="en-US" altLang="ko-KR" sz="2200" dirty="0"/>
              <a:t>, &amp;</a:t>
            </a:r>
            <a:r>
              <a:rPr lang="en-US" altLang="ko-KR" sz="2200" dirty="0" err="1"/>
              <a:t>param</a:t>
            </a:r>
            <a:r>
              <a:rPr lang="en-US" altLang="ko-KR" sz="2200" dirty="0" smtClean="0"/>
              <a:t>);  </a:t>
            </a:r>
            <a:r>
              <a:rPr lang="en-US" altLang="ko-KR" sz="2200" dirty="0" smtClean="0">
                <a:solidFill>
                  <a:srgbClr val="0070C0"/>
                </a:solidFill>
              </a:rPr>
              <a:t>//&lt; leave </a:t>
            </a:r>
            <a:r>
              <a:rPr lang="ko-KR" altLang="en-US" sz="2200" dirty="0" smtClean="0">
                <a:solidFill>
                  <a:srgbClr val="0070C0"/>
                </a:solidFill>
              </a:rPr>
              <a:t>호출에서 </a:t>
            </a:r>
            <a:r>
              <a:rPr lang="en-US" altLang="ko-KR" sz="2200" dirty="0" err="1" smtClean="0">
                <a:solidFill>
                  <a:srgbClr val="0070C0"/>
                </a:solidFill>
              </a:rPr>
              <a:t>npcCount</a:t>
            </a:r>
            <a:r>
              <a:rPr lang="en-US" altLang="ko-KR" sz="2200" dirty="0" smtClean="0">
                <a:solidFill>
                  <a:srgbClr val="0070C0"/>
                </a:solidFill>
              </a:rPr>
              <a:t> </a:t>
            </a:r>
            <a:r>
              <a:rPr lang="ko-KR" altLang="en-US" sz="2200" dirty="0" smtClean="0">
                <a:solidFill>
                  <a:srgbClr val="0070C0"/>
                </a:solidFill>
              </a:rPr>
              <a:t>만큼 </a:t>
            </a:r>
            <a:r>
              <a:rPr lang="ko-KR" altLang="en-US" sz="2200" dirty="0" err="1" smtClean="0">
                <a:solidFill>
                  <a:srgbClr val="0070C0"/>
                </a:solidFill>
              </a:rPr>
              <a:t>레퍼런스</a:t>
            </a:r>
            <a:r>
              <a:rPr lang="ko-KR" altLang="en-US" sz="2200" dirty="0" smtClean="0">
                <a:solidFill>
                  <a:srgbClr val="0070C0"/>
                </a:solidFill>
              </a:rPr>
              <a:t> 카운트 예약</a:t>
            </a:r>
            <a:endParaRPr lang="en-US" altLang="ko-KR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2200" dirty="0" smtClean="0"/>
              <a:t> for </a:t>
            </a:r>
            <a:r>
              <a:rPr lang="en-US" altLang="ko-KR" sz="2200" dirty="0"/>
              <a:t>(auto it : </a:t>
            </a:r>
            <a:r>
              <a:rPr lang="en-US" altLang="ko-KR" sz="2200" dirty="0" err="1"/>
              <a:t>m_mapNPC</a:t>
            </a:r>
            <a:r>
              <a:rPr lang="en-US" altLang="ko-KR" sz="2200" dirty="0" smtClean="0"/>
              <a:t>)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    </a:t>
            </a:r>
            <a:r>
              <a:rPr lang="en-US" altLang="ko-KR" sz="2200" dirty="0" err="1" smtClean="0"/>
              <a:t>BroadCast</a:t>
            </a:r>
            <a:r>
              <a:rPr lang="en-US" altLang="ko-KR" sz="2200" dirty="0" smtClean="0"/>
              <a:t>(</a:t>
            </a:r>
            <a:r>
              <a:rPr lang="en-US" altLang="ko-KR" sz="2200" dirty="0" err="1" smtClean="0"/>
              <a:t>packetInfo</a:t>
            </a:r>
            <a:r>
              <a:rPr lang="en-US" altLang="ko-KR" sz="2200" dirty="0" smtClean="0"/>
              <a:t>);  </a:t>
            </a:r>
          </a:p>
          <a:p>
            <a:pPr marL="0" indent="0">
              <a:buNone/>
            </a:pP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.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200" dirty="0" err="1" smtClean="0"/>
              <a:t>GetQueuedCompletionStatus</a:t>
            </a:r>
            <a:r>
              <a:rPr lang="en-US" altLang="ko-KR" sz="2200" dirty="0" smtClean="0"/>
              <a:t>(… &amp;overlapped);</a:t>
            </a:r>
          </a:p>
          <a:p>
            <a:pPr marL="0" indent="0">
              <a:buNone/>
            </a:pPr>
            <a:r>
              <a:rPr lang="en-US" altLang="ko-KR" sz="2200" dirty="0" err="1"/>
              <a:t>CPacketTransInfoBase</a:t>
            </a:r>
            <a:r>
              <a:rPr lang="en-US" altLang="ko-KR" sz="2200" dirty="0"/>
              <a:t>* </a:t>
            </a:r>
            <a:r>
              <a:rPr lang="en-US" altLang="ko-KR" sz="2200" dirty="0" err="1"/>
              <a:t>transInfo</a:t>
            </a:r>
            <a:r>
              <a:rPr lang="en-US" altLang="ko-KR" sz="2200" dirty="0"/>
              <a:t> = </a:t>
            </a:r>
            <a:r>
              <a:rPr lang="en-US" altLang="ko-KR" sz="2200" dirty="0" smtClean="0"/>
              <a:t>__DYNAMIC_CAST__&lt;</a:t>
            </a:r>
            <a:r>
              <a:rPr lang="en-US" altLang="ko-KR" sz="2200" dirty="0" err="1" smtClean="0"/>
              <a:t>CPacketTransInfoBase</a:t>
            </a:r>
            <a:r>
              <a:rPr lang="en-US" altLang="ko-KR" sz="2200" dirty="0"/>
              <a:t>*&gt;(overlapped</a:t>
            </a:r>
            <a:r>
              <a:rPr lang="en-US" altLang="ko-KR" sz="2200" dirty="0" smtClean="0"/>
              <a:t>); //&lt;</a:t>
            </a:r>
            <a:r>
              <a:rPr lang="ko-KR" altLang="en-US" sz="2200" dirty="0"/>
              <a:t> </a:t>
            </a:r>
            <a:r>
              <a:rPr lang="en-US" altLang="ko-KR" sz="2200" dirty="0" smtClean="0"/>
              <a:t>use for debug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switch (</a:t>
            </a:r>
            <a:r>
              <a:rPr lang="en-US" altLang="ko-KR" sz="2200" dirty="0" err="1"/>
              <a:t>transInfo</a:t>
            </a:r>
            <a:r>
              <a:rPr lang="en-US" altLang="ko-KR" sz="2200" dirty="0"/>
              <a:t>-&gt;</a:t>
            </a:r>
            <a:r>
              <a:rPr lang="en-US" altLang="ko-KR" sz="2200" dirty="0" err="1"/>
              <a:t>GetType</a:t>
            </a:r>
            <a:r>
              <a:rPr lang="en-US" altLang="ko-KR" sz="2200" dirty="0"/>
              <a:t>())</a:t>
            </a:r>
          </a:p>
          <a:p>
            <a:pPr marL="0" indent="0">
              <a:buNone/>
            </a:pPr>
            <a:r>
              <a:rPr lang="en-US" altLang="ko-KR" sz="2200" dirty="0"/>
              <a:t>{</a:t>
            </a:r>
          </a:p>
          <a:p>
            <a:pPr marL="0" indent="0">
              <a:buNone/>
            </a:pPr>
            <a:r>
              <a:rPr lang="en-US" altLang="ko-KR" sz="2200" dirty="0"/>
              <a:t>case </a:t>
            </a:r>
            <a:r>
              <a:rPr lang="en-US" altLang="ko-KR" sz="2200" dirty="0" err="1"/>
              <a:t>CPacketTransInfoBase</a:t>
            </a:r>
            <a:r>
              <a:rPr lang="en-US" altLang="ko-KR" sz="2200" dirty="0"/>
              <a:t>::</a:t>
            </a:r>
            <a:r>
              <a:rPr lang="en-US" altLang="ko-KR" sz="2200" dirty="0" smtClean="0"/>
              <a:t>TYPE_SEND:</a:t>
            </a:r>
          </a:p>
          <a:p>
            <a:pPr marL="0" indent="0">
              <a:buNone/>
            </a:pPr>
            <a:r>
              <a:rPr lang="en-US" altLang="ko-KR" sz="2200" dirty="0" smtClean="0"/>
              <a:t>    </a:t>
            </a:r>
            <a:r>
              <a:rPr lang="en-US" altLang="ko-KR" sz="2200" dirty="0" err="1" smtClean="0"/>
              <a:t>transInfo</a:t>
            </a:r>
            <a:r>
              <a:rPr lang="en-US" altLang="ko-KR" sz="2200" dirty="0" smtClean="0"/>
              <a:t>-</a:t>
            </a:r>
            <a:r>
              <a:rPr lang="en-US" altLang="ko-KR" sz="2200" dirty="0"/>
              <a:t>&gt;</a:t>
            </a:r>
            <a:r>
              <a:rPr lang="en-US" altLang="ko-KR" sz="2200" dirty="0" err="1"/>
              <a:t>BackPoolObject</a:t>
            </a:r>
            <a:r>
              <a:rPr lang="en-US" altLang="ko-KR" sz="2200" dirty="0" smtClean="0"/>
              <a:t>();   </a:t>
            </a:r>
            <a:r>
              <a:rPr lang="en-US" altLang="ko-KR" sz="2200" dirty="0" smtClean="0">
                <a:solidFill>
                  <a:srgbClr val="0070C0"/>
                </a:solidFill>
              </a:rPr>
              <a:t>//&lt; enter </a:t>
            </a:r>
            <a:r>
              <a:rPr lang="ko-KR" altLang="en-US" sz="2200" dirty="0" smtClean="0">
                <a:solidFill>
                  <a:srgbClr val="0070C0"/>
                </a:solidFill>
              </a:rPr>
              <a:t>호출에서 </a:t>
            </a:r>
            <a:r>
              <a:rPr lang="en-US" altLang="ko-KR" sz="2200" dirty="0" err="1" smtClean="0">
                <a:solidFill>
                  <a:srgbClr val="0070C0"/>
                </a:solidFill>
              </a:rPr>
              <a:t>npcCount</a:t>
            </a:r>
            <a:r>
              <a:rPr lang="en-US" altLang="ko-KR" sz="2200" dirty="0" smtClean="0">
                <a:solidFill>
                  <a:srgbClr val="0070C0"/>
                </a:solidFill>
              </a:rPr>
              <a:t> </a:t>
            </a:r>
            <a:r>
              <a:rPr lang="ko-KR" altLang="en-US" sz="2200" dirty="0" smtClean="0">
                <a:solidFill>
                  <a:srgbClr val="0070C0"/>
                </a:solidFill>
              </a:rPr>
              <a:t>하나씩 감소</a:t>
            </a:r>
            <a:r>
              <a:rPr lang="en-US" altLang="ko-KR" sz="2200" dirty="0" smtClean="0">
                <a:solidFill>
                  <a:srgbClr val="0070C0"/>
                </a:solidFill>
              </a:rPr>
              <a:t>, 0</a:t>
            </a:r>
            <a:r>
              <a:rPr lang="ko-KR" altLang="en-US" sz="2200" dirty="0" smtClean="0">
                <a:solidFill>
                  <a:srgbClr val="0070C0"/>
                </a:solidFill>
              </a:rPr>
              <a:t>이 되면 풀에 반환</a:t>
            </a:r>
            <a:r>
              <a:rPr lang="en-US" altLang="ko-KR" sz="2200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200" dirty="0"/>
              <a:t>}</a:t>
            </a:r>
            <a:endParaRPr lang="en-US" altLang="ko-KR" sz="2200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764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내용설명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sz="5100" b="1" dirty="0" err="1"/>
              <a:t>BroadCast</a:t>
            </a:r>
            <a:endParaRPr lang="en-US" altLang="ko-KR" sz="5100" b="1" dirty="0"/>
          </a:p>
          <a:p>
            <a:pPr marL="0" indent="0">
              <a:buNone/>
            </a:pPr>
            <a:r>
              <a:rPr lang="en-US" altLang="ko-KR" dirty="0" smtClean="0"/>
              <a:t>   </a:t>
            </a:r>
          </a:p>
          <a:p>
            <a:pPr>
              <a:buFontTx/>
              <a:buChar char="-"/>
            </a:pPr>
            <a:r>
              <a:rPr lang="ko-KR" altLang="en-US" dirty="0" smtClean="0"/>
              <a:t>소스에 </a:t>
            </a:r>
            <a:r>
              <a:rPr lang="ko-KR" altLang="en-US" smtClean="0"/>
              <a:t>있는 </a:t>
            </a:r>
            <a:r>
              <a:rPr lang="ko-KR" altLang="en-US" smtClean="0"/>
              <a:t>내용처럼 지역변수를 사용하면 결국 </a:t>
            </a:r>
            <a:r>
              <a:rPr lang="ko-KR" altLang="en-US" dirty="0" smtClean="0"/>
              <a:t>한번은 복사되는 것이 아닌가요</a:t>
            </a:r>
            <a:r>
              <a:rPr lang="en-US" altLang="ko-KR" dirty="0" smtClean="0"/>
              <a:t>? 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맞습니다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편의를 위해 </a:t>
            </a:r>
            <a:r>
              <a:rPr lang="en-US" altLang="ko-KR" dirty="0" smtClean="0"/>
              <a:t>Packet </a:t>
            </a:r>
            <a:r>
              <a:rPr lang="ko-KR" altLang="en-US" dirty="0" smtClean="0"/>
              <a:t>자체를 지역 변수로 선언했는데 이것을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예제처럼 처음부터 동적 할당 하면 문제는 해결되지만</a:t>
            </a:r>
            <a:r>
              <a:rPr lang="en-US" altLang="ko-KR" dirty="0"/>
              <a:t> </a:t>
            </a:r>
            <a:r>
              <a:rPr lang="ko-KR" altLang="en-US" dirty="0" smtClean="0"/>
              <a:t>어디까지나 편의를 위해 지역변수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동적할당에</a:t>
            </a:r>
            <a:r>
              <a:rPr lang="ko-KR" altLang="en-US" dirty="0" smtClean="0"/>
              <a:t> 의한 복사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동적할당된</a:t>
            </a:r>
            <a:r>
              <a:rPr lang="ko-KR" altLang="en-US" dirty="0" smtClean="0"/>
              <a:t> 객체의 포인터 넘기기 과정을 거칩니다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/>
              <a:t>SPacketTransBroadCastInfo</a:t>
            </a:r>
            <a:r>
              <a:rPr lang="en-US" altLang="ko-KR" dirty="0"/>
              <a:t>::_</a:t>
            </a:r>
            <a:r>
              <a:rPr lang="en-US" altLang="ko-KR" dirty="0" err="1"/>
              <a:t>StInit</a:t>
            </a:r>
            <a:r>
              <a:rPr lang="en-US" altLang="ko-KR" dirty="0"/>
              <a:t> </a:t>
            </a:r>
            <a:r>
              <a:rPr lang="en-US" altLang="ko-KR" dirty="0" err="1"/>
              <a:t>param</a:t>
            </a:r>
            <a:r>
              <a:rPr lang="en-US" altLang="ko-KR" dirty="0"/>
              <a:t>(id, size, </a:t>
            </a:r>
            <a:r>
              <a:rPr lang="en-US" altLang="ko-KR" dirty="0" err="1"/>
              <a:t>npcCount</a:t>
            </a:r>
            <a:r>
              <a:rPr lang="en-US" altLang="ko-KR" dirty="0"/>
              <a:t>, this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SPacketTransBroadCastInfo</a:t>
            </a:r>
            <a:r>
              <a:rPr lang="en-US" altLang="ko-KR" dirty="0"/>
              <a:t>* </a:t>
            </a:r>
            <a:r>
              <a:rPr lang="en-US" altLang="ko-KR" dirty="0" err="1" smtClean="0"/>
              <a:t>packetInfo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GetPacketPoolObject</a:t>
            </a:r>
            <a:r>
              <a:rPr lang="en-US" altLang="ko-KR" dirty="0" smtClean="0"/>
              <a:t>(</a:t>
            </a:r>
            <a:r>
              <a:rPr lang="en-US" altLang="ko-KR" dirty="0"/>
              <a:t>id</a:t>
            </a:r>
            <a:r>
              <a:rPr lang="en-US" altLang="ko-KR" dirty="0" smtClean="0"/>
              <a:t>, </a:t>
            </a:r>
            <a:r>
              <a:rPr lang="en-US" altLang="ko-KR" dirty="0"/>
              <a:t>&amp;</a:t>
            </a:r>
            <a:r>
              <a:rPr lang="en-US" altLang="ko-KR" dirty="0" err="1"/>
              <a:t>param</a:t>
            </a:r>
            <a:r>
              <a:rPr lang="en-US" altLang="ko-KR" dirty="0"/>
              <a:t>); </a:t>
            </a:r>
          </a:p>
          <a:p>
            <a:pPr marL="0" indent="0">
              <a:buNone/>
            </a:pPr>
            <a:r>
              <a:rPr lang="en-US" altLang="ko-KR" dirty="0" smtClean="0"/>
              <a:t>for (auto it : </a:t>
            </a:r>
            <a:r>
              <a:rPr lang="en-US" altLang="ko-KR" dirty="0" err="1" smtClean="0"/>
              <a:t>m_mapNPC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/>
              <a:t>BroadCast</a:t>
            </a:r>
            <a:r>
              <a:rPr lang="en-US" altLang="ko-KR" dirty="0"/>
              <a:t>(</a:t>
            </a:r>
            <a:r>
              <a:rPr lang="en-US" altLang="ko-KR" dirty="0" err="1"/>
              <a:t>packetInfo</a:t>
            </a:r>
            <a:r>
              <a:rPr lang="en-US" altLang="ko-KR" dirty="0"/>
              <a:t>);  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위와 같이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전용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풀을 만들어 사용하면 그나마 있던 복사과정 자체도 줄일 수 있을 것 같습니다만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프로젝트를 경험해 보았을 때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자체를 처음부터 </a:t>
            </a:r>
            <a:r>
              <a:rPr lang="ko-KR" altLang="en-US" dirty="0" err="1" smtClean="0"/>
              <a:t>동적할당하여</a:t>
            </a:r>
            <a:r>
              <a:rPr lang="ko-KR" altLang="en-US" dirty="0" smtClean="0"/>
              <a:t> 사용했던 경우는 없었기 때문에 사용 편의상 지역변수로 선언하여 처리했습니다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80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1562</Words>
  <Application>Microsoft Office PowerPoint</Application>
  <PresentationFormat>화면 슬라이드 쇼(4:3)</PresentationFormat>
  <Paragraphs>189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LockFree에 가까운 Server</vt:lpstr>
      <vt:lpstr>프로젝트 개요</vt:lpstr>
      <vt:lpstr>적용된 라이브러리 및 방식</vt:lpstr>
      <vt:lpstr>적용된 라이브러리 및 방식</vt:lpstr>
      <vt:lpstr>내용설명</vt:lpstr>
      <vt:lpstr>내용설명</vt:lpstr>
      <vt:lpstr>내용설명</vt:lpstr>
      <vt:lpstr>내용설명</vt:lpstr>
      <vt:lpstr>내용설명</vt:lpstr>
      <vt:lpstr>내용설명</vt:lpstr>
      <vt:lpstr>내용설명</vt:lpstr>
      <vt:lpstr>내용설명</vt:lpstr>
      <vt:lpstr>내용설명</vt:lpstr>
      <vt:lpstr>내용설명</vt:lpstr>
      <vt:lpstr>내용설명</vt:lpstr>
      <vt:lpstr>내용설명</vt:lpstr>
      <vt:lpstr>LockFree가 되는 이유</vt:lpstr>
      <vt:lpstr>TaskManager와 cpu의 관계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LockFree에 가까운 Server</dc:title>
  <dc:creator>Choi</dc:creator>
  <cp:lastModifiedBy>Choi</cp:lastModifiedBy>
  <cp:revision>136</cp:revision>
  <dcterms:created xsi:type="dcterms:W3CDTF">2017-11-23T12:57:21Z</dcterms:created>
  <dcterms:modified xsi:type="dcterms:W3CDTF">2018-03-26T09:35:47Z</dcterms:modified>
</cp:coreProperties>
</file>