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chriswins2much/F15E3-ARL-Project" TargetMode="External"/><Relationship Id="rId4" Type="http://schemas.openxmlformats.org/officeDocument/2006/relationships/hyperlink" Target="https://apex.oracle.com/pls/apex/f?p=98133:1:4346846584294::NO:::" TargetMode="External"/><Relationship Id="rId5" Type="http://schemas.openxmlformats.org/officeDocument/2006/relationships/hyperlink" Target="https://apex.oracle.com/pls/apex/f?p=83629:3:9310392651551::NO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www.the-numbers.com/market/distributor/Walt-Disney" TargetMode="External"/><Relationship Id="rId4" Type="http://schemas.openxmlformats.org/officeDocument/2006/relationships/hyperlink" Target="http://www.the-numbers.com/market/distributor/Universal" TargetMode="External"/><Relationship Id="rId9" Type="http://schemas.openxmlformats.org/officeDocument/2006/relationships/hyperlink" Target="http://www.the-numbers.com/market/distributor/Sony-Pictures" TargetMode="External"/><Relationship Id="rId5" Type="http://schemas.openxmlformats.org/officeDocument/2006/relationships/hyperlink" Target="http://www.the-numbers.com/market/distributor/Warner-Bros" TargetMode="External"/><Relationship Id="rId6" Type="http://schemas.openxmlformats.org/officeDocument/2006/relationships/hyperlink" Target="http://www.the-numbers.com/market/distributor/20th-Century-Fox" TargetMode="External"/><Relationship Id="rId7" Type="http://schemas.openxmlformats.org/officeDocument/2006/relationships/hyperlink" Target="http://www.the-numbers.com/market/distributor/Paramount-Pictures" TargetMode="External"/><Relationship Id="rId8" Type="http://schemas.openxmlformats.org/officeDocument/2006/relationships/hyperlink" Target="http://www.the-numbers.com/market/distributor/Lionsgat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Final Project Review</a:t>
            </a:r>
          </a:p>
        </p:txBody>
      </p:sp>
      <p:sp>
        <p:nvSpPr>
          <p:cNvPr id="51" name="Shape 5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F15.E3</a:t>
            </a:r>
          </a:p>
          <a:p>
            <a:pPr>
              <a:spcBef>
                <a:spcPts val="0"/>
              </a:spcBef>
              <a:buNone/>
            </a:pPr>
            <a:r>
              <a:rPr i="1" lang="en" sz="1400"/>
              <a:t>Christian Tschoepe, Sean Wang, Dinh Huynh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0" cy="5140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0" cy="5140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Part II</a:t>
            </a:r>
          </a:p>
        </p:txBody>
      </p:sp>
      <p:sp>
        <p:nvSpPr>
          <p:cNvPr id="123" name="Shape 123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APEX Mobile Application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Movies Mobile App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Shows the correlation of gross income generated from different movie genres on different movie distributors.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Collected movie data from 7 of the biggest movie’s distributors in the US and plotted them by movie genre against total gross income.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Users can choose a distributor from a drop down menu to generate charts for various distributors.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Conceptual Model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6100" y="1258675"/>
            <a:ext cx="3937099" cy="3780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012" y="896725"/>
            <a:ext cx="8681973" cy="318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Representative Screenshots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500" y="254875"/>
            <a:ext cx="8035074" cy="471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Project Links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Github repo: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https://github.com/chriswins2much/F15E3-ARL-Project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ARL APEX Application: </a:t>
            </a:r>
            <a:r>
              <a:rPr lang="en" u="sng">
                <a:solidFill>
                  <a:schemeClr val="accent5"/>
                </a:solidFill>
                <a:hlinkClick r:id="rId4"/>
              </a:rPr>
              <a:t>https://apex.oracle.com/pls/apex/f?p=98133:1:4346846584294::NO:::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APEX Movies Mobile App: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https://apex.oracle.com/pls/apex/f?p=83629:3:9310392651551::NO</a:t>
            </a:r>
            <a:r>
              <a:rPr lang="en"/>
              <a:t>:::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Data from Part II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017725"/>
            <a:ext cx="8520599" cy="4035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850" u="sng">
                <a:solidFill>
                  <a:srgbClr val="1155CC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3"/>
              </a:rPr>
              <a:t>http://www.the-numbers.com/market/distributor/Walt-Disney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850" u="sng">
                <a:solidFill>
                  <a:srgbClr val="1155CC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4"/>
              </a:rPr>
              <a:t>http://www.the-numbers.com/market/distributor/Universal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850" u="sng">
                <a:solidFill>
                  <a:srgbClr val="1155CC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5"/>
              </a:rPr>
              <a:t>http://www.the-numbers.com/market/distributor/Warner-Bros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850" u="sng">
                <a:solidFill>
                  <a:srgbClr val="1155CC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6"/>
              </a:rPr>
              <a:t>http://www.the-numbers.com/market/distributor/20th-Century-Fox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850" u="sng">
                <a:solidFill>
                  <a:srgbClr val="1155CC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7"/>
              </a:rPr>
              <a:t>http://www.the-numbers.com/market/distributor/Paramount-Pictures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850" u="sng">
                <a:solidFill>
                  <a:srgbClr val="1155CC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8"/>
              </a:rPr>
              <a:t>http://www.the-numbers.com/market/distributor/Lionsgate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u="sng">
                <a:solidFill>
                  <a:srgbClr val="1155CC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9"/>
              </a:rPr>
              <a:t>http://www.the-numbers.com/market/distributor/Sony-Pictures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jQuery: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850">
                <a:solidFill>
                  <a:srgbClr val="30394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var script = document.createElement('script');</a:t>
            </a:r>
            <a:br>
              <a:rPr lang="en" sz="850">
                <a:solidFill>
                  <a:srgbClr val="30394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850">
                <a:solidFill>
                  <a:srgbClr val="30394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script.src = "http://code.jquery.com/jquery-2.1.4.min.js"; </a:t>
            </a:r>
            <a:br>
              <a:rPr lang="en" sz="850">
                <a:solidFill>
                  <a:srgbClr val="30394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850">
                <a:solidFill>
                  <a:srgbClr val="30394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document.head.appendChild(script);</a:t>
            </a:r>
            <a:br>
              <a:rPr lang="en" sz="850">
                <a:solidFill>
                  <a:srgbClr val="30394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850">
                <a:solidFill>
                  <a:srgbClr val="30394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$("#page_filling_chart table:first-of-type tbody tr").each(function() { </a:t>
            </a:r>
            <a:br>
              <a:rPr lang="en" sz="850">
                <a:solidFill>
                  <a:srgbClr val="30394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850">
                <a:solidFill>
                  <a:srgbClr val="30394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console.log("INSERT INTO Movies (movie_id, title, released_date, genre, rating, total_gross, inflation_gross, distributor_id) VALUES (DEFAULT, " +</a:t>
            </a:r>
            <a:br>
              <a:rPr lang="en" sz="850">
                <a:solidFill>
                  <a:srgbClr val="30394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850">
                <a:solidFill>
                  <a:srgbClr val="30394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		$(this).find("td:not(:first-of-type)").get().map(function(e) { </a:t>
            </a:r>
            <a:br>
              <a:rPr lang="en" sz="850">
                <a:solidFill>
                  <a:srgbClr val="30394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850">
                <a:solidFill>
                  <a:srgbClr val="30394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try{ </a:t>
            </a:r>
            <a:br>
              <a:rPr lang="en" sz="850">
                <a:solidFill>
                  <a:srgbClr val="30394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850">
                <a:solidFill>
                  <a:srgbClr val="30394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	return JSON.parse($(e).text().replace(/,/g, "").replace(/\$/g, "")); </a:t>
            </a:r>
            <a:br>
              <a:rPr lang="en" sz="850">
                <a:solidFill>
                  <a:srgbClr val="30394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850">
                <a:solidFill>
                  <a:srgbClr val="30394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} catch(exc) { </a:t>
            </a:r>
            <a:br>
              <a:rPr lang="en" sz="850">
                <a:solidFill>
                  <a:srgbClr val="30394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850">
                <a:solidFill>
                  <a:srgbClr val="30394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	return ("\"" + $(e).text() + "\""); </a:t>
            </a:r>
            <a:br>
              <a:rPr lang="en" sz="850">
                <a:solidFill>
                  <a:srgbClr val="30394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850">
                <a:solidFill>
                  <a:srgbClr val="30394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} </a:t>
            </a:r>
            <a:br>
              <a:rPr lang="en" sz="850">
                <a:solidFill>
                  <a:srgbClr val="30394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850">
                <a:solidFill>
                  <a:srgbClr val="30394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}).join(", ") + </a:t>
            </a:r>
            <a:br>
              <a:rPr lang="en" sz="850">
                <a:solidFill>
                  <a:srgbClr val="30394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850">
                <a:solidFill>
                  <a:srgbClr val="30394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", &lt;&lt;Distributor_id&gt;&gt;);"); </a:t>
            </a:r>
            <a:br>
              <a:rPr lang="en" sz="850">
                <a:solidFill>
                  <a:srgbClr val="30394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850">
                <a:solidFill>
                  <a:srgbClr val="30394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});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Part I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ARL APEX Application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475" y="959400"/>
            <a:ext cx="6835750" cy="41895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Conceptual Model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Relational Model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800" y="1076275"/>
            <a:ext cx="7657251" cy="387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Logical Model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500" y="1017725"/>
            <a:ext cx="7775323" cy="395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Representative Screenshots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0" cy="5140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0" cy="5140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0" cy="5140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0" cy="5140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