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EBFE-E298-4122-A3F2-E32E5EE1D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E3DD1-ECE1-4E9F-9B14-40F78BE47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B0742-7983-43F6-B032-DAEAF2CF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01A-0D05-4E49-961A-2813E433095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124F2-D7BE-4C01-8F80-3FAF8B14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6B502-3042-413B-9E77-1DC4F45B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ACBD-9FA4-4294-9B0E-C6D0E90C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5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AC89-AAAD-4B71-9ADC-52BCBD60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6AD91-AF39-41FE-B721-709D47F7A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3018F-6B0E-4977-A90D-FAD29031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01A-0D05-4E49-961A-2813E433095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CFA8-4476-4B16-BF4C-D4460FAD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42FC8-B3EB-4FB3-80BD-9171A1E9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ACBD-9FA4-4294-9B0E-C6D0E90C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3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AFB20-8E67-410D-9472-987E231E4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6DB56-D8A4-49FE-AFF1-67DC7D520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F3963-0DA3-4D46-84ED-A636B6D2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01A-0D05-4E49-961A-2813E433095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980A1-ACAB-4081-A14B-CEF4783A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F2AF5-88E1-46E1-A23E-329710F8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ACBD-9FA4-4294-9B0E-C6D0E90C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0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1F67-D195-4AB3-A336-D1C3C5B8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5C51-82DF-4C3A-94A9-94CCF5E98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57A6E-706B-4BF3-BE3C-09ADB51D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01A-0D05-4E49-961A-2813E433095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EF371-974E-4D99-9B0C-DF2CDD2F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4BA-0579-4995-90B3-A9C95F99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ACBD-9FA4-4294-9B0E-C6D0E90C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3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CFF8-F7C4-4B01-9C63-309CACB3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5DCE8-15B2-4BCA-804D-12305A583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66C60-2558-4F46-9D20-C2FA8049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01A-0D05-4E49-961A-2813E433095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65FEE-F31E-4FAF-8E9C-D5A36873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0F3C1-59B4-4AE5-8FAB-908F14C5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ACBD-9FA4-4294-9B0E-C6D0E90C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3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446B-3098-4848-83AB-C5C291F8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BE54-B3F5-4D1C-815B-D9C4D0B39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97D81-B804-475F-BDFA-39C62C9E8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90B23-5586-4DC3-8E29-0823376B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01A-0D05-4E49-961A-2813E433095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4A8A8-A4FD-4EE8-BD40-A03AFFF9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636B7-7214-4DB3-B30C-CA311F99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ACBD-9FA4-4294-9B0E-C6D0E90C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4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8D0C-F382-4091-948B-6D7654B3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347EF-AB29-4B1E-A37C-CD6DCFCA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01C7E-569F-45BD-A4F2-B912B8AD2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F2743-4913-481C-9672-6D7095021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1BCB1-C571-4D0B-9883-A463EC68B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6FEAE-183E-4E37-A846-0B962635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01A-0D05-4E49-961A-2813E433095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6FC7A-16E2-4F41-A9B9-C6DEDF70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B704D-4F3C-4D1D-9083-298A8FC1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ACBD-9FA4-4294-9B0E-C6D0E90C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5DD5-29D6-4724-BDF6-F3E62176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2276C-68F3-4962-9B20-FFBDC8F4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01A-0D05-4E49-961A-2813E433095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2417A-13C6-4CF9-8582-665F5A8F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FE933-D661-44EB-8025-8D444057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ACBD-9FA4-4294-9B0E-C6D0E90C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4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DD31-7B6F-4983-9869-EF86A7DD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01A-0D05-4E49-961A-2813E433095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F8822-0BA8-4000-A805-DE6AB6EA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E8878-C5DF-49C0-9666-7C0F5DB2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ACBD-9FA4-4294-9B0E-C6D0E90C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5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8186-1BB9-4BCB-9E16-5FDF3E089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9709B-292C-4AD3-B967-ADC8A1669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59331-0C99-4F48-A318-26714F8E4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3F86D-2B36-4E9D-B22D-EFC76AD5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01A-0D05-4E49-961A-2813E433095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D72C6-C5FE-494F-9905-36309784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D9A3A-59D6-4A03-8F88-D8F3A86F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ACBD-9FA4-4294-9B0E-C6D0E90C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A1BE-C579-4806-A45B-716F90A9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F66F5-5F75-46D4-8E5F-9D7796CDE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0520B-3732-4D23-ACC7-437DD1BDB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51EB5-48EE-481C-BA52-3A83B917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701A-0D05-4E49-961A-2813E433095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67375-4599-4094-AAA8-48A4FDA2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2CEF3-B440-4EF4-AC6C-CA49EDD8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ACBD-9FA4-4294-9B0E-C6D0E90C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1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05ACB-91E9-45CB-AD83-8E192D82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04757-1CE6-4E89-BB53-6403CB368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A4509-8DDE-46E4-BAED-747FE51A8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701A-0D05-4E49-961A-2813E433095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81442-4486-43C7-A3DD-6057783B5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F67C1-9E76-48CD-8869-042FCD414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BACBD-9FA4-4294-9B0E-C6D0E90C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2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4234-9C0E-4867-BB80-9CE7220BC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ASE Lab-1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3302C-1C89-41EA-8842-54C905438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8374"/>
            <a:ext cx="9144000" cy="1347020"/>
          </a:xfrm>
        </p:spPr>
        <p:txBody>
          <a:bodyPr/>
          <a:lstStyle/>
          <a:p>
            <a:pPr algn="r"/>
            <a:r>
              <a:rPr lang="en-US" dirty="0"/>
              <a:t>                       </a:t>
            </a:r>
            <a:r>
              <a:rPr lang="en-US" dirty="0" err="1"/>
              <a:t>CH.Ravindra</a:t>
            </a:r>
            <a:endParaRPr lang="en-US" dirty="0"/>
          </a:p>
          <a:p>
            <a:pPr algn="r"/>
            <a:r>
              <a:rPr lang="en-US" dirty="0"/>
              <a:t>                            </a:t>
            </a:r>
            <a:r>
              <a:rPr lang="en-US" dirty="0" err="1"/>
              <a:t>Y.Pavan</a:t>
            </a:r>
            <a:r>
              <a:rPr lang="en-US" dirty="0"/>
              <a:t> </a:t>
            </a:r>
            <a:r>
              <a:rPr lang="en-US" dirty="0" err="1"/>
              <a:t>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6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D9AB-D873-40E8-8EC0-688D5C2E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1.Git Hub Desktop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617958-285D-432A-B769-F7DD9C43F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825625"/>
            <a:ext cx="8185856" cy="4351338"/>
          </a:xfrm>
        </p:spPr>
      </p:pic>
    </p:spTree>
    <p:extLst>
      <p:ext uri="{BB962C8B-B14F-4D97-AF65-F5344CB8AC3E}">
        <p14:creationId xmlns:p14="http://schemas.microsoft.com/office/powerpoint/2010/main" val="144469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5721-76A5-4116-A0F6-14ABFF23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2.Git Shell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C0EAC76-35A8-44D8-BCE2-939BB98F2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76425"/>
            <a:ext cx="7919156" cy="4351338"/>
          </a:xfrm>
        </p:spPr>
      </p:pic>
    </p:spTree>
    <p:extLst>
      <p:ext uri="{BB962C8B-B14F-4D97-AF65-F5344CB8AC3E}">
        <p14:creationId xmlns:p14="http://schemas.microsoft.com/office/powerpoint/2010/main" val="422396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07FC-7135-4918-9765-CC73CA52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3.Zen Hub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8B7C0C-8669-4049-BA57-CF9E6C430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825625"/>
            <a:ext cx="8223956" cy="4351338"/>
          </a:xfrm>
        </p:spPr>
      </p:pic>
    </p:spTree>
    <p:extLst>
      <p:ext uri="{BB962C8B-B14F-4D97-AF65-F5344CB8AC3E}">
        <p14:creationId xmlns:p14="http://schemas.microsoft.com/office/powerpoint/2010/main" val="146314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CD61-9690-40BC-9F98-5CC304E8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4.WEB STORM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73909F1-C417-46E5-B40F-0C480F808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56127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E6AC-7182-402A-9D04-8DA9454D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529220-6287-449C-BB47-79578C92A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813" y="1825625"/>
            <a:ext cx="7646373" cy="4351338"/>
          </a:xfrm>
        </p:spPr>
      </p:pic>
    </p:spTree>
    <p:extLst>
      <p:ext uri="{BB962C8B-B14F-4D97-AF65-F5344CB8AC3E}">
        <p14:creationId xmlns:p14="http://schemas.microsoft.com/office/powerpoint/2010/main" val="207288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2A1A-0A09-4788-B172-C06698E7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5.BRACKETS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414682-E592-4778-A7EB-4D4AA916E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3087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B70E-8B9F-497C-87A1-343EF1B7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7.NODE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4D3445-BFBC-4500-8C3B-B4FB2AAAC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0728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C00F-302B-4994-9F5B-29B42129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6.CREATLY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D15588-616D-49CC-988A-74FADF34E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5123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40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ASE Lab-1</vt:lpstr>
      <vt:lpstr>1.Git Hub Desktop</vt:lpstr>
      <vt:lpstr>2.Git Shell</vt:lpstr>
      <vt:lpstr>3.Zen Hub</vt:lpstr>
      <vt:lpstr> 4.WEB STORM</vt:lpstr>
      <vt:lpstr>Visual Studio</vt:lpstr>
      <vt:lpstr>5.BRACKETS</vt:lpstr>
      <vt:lpstr>7.NODE</vt:lpstr>
      <vt:lpstr>6.CREATLY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 Lab-1</dc:title>
  <dc:creator>Yannamaneni, Pavan (UMKC-Student)</dc:creator>
  <cp:lastModifiedBy>Yannamaneni, Pavan (UMKC-Student)</cp:lastModifiedBy>
  <cp:revision>5</cp:revision>
  <dcterms:created xsi:type="dcterms:W3CDTF">2020-01-28T03:11:20Z</dcterms:created>
  <dcterms:modified xsi:type="dcterms:W3CDTF">2020-01-28T05:53:08Z</dcterms:modified>
</cp:coreProperties>
</file>